
<file path=[Content_Types].xml><?xml version="1.0" encoding="utf-8"?>
<Types xmlns="http://schemas.openxmlformats.org/package/2006/content-types">
  <Default Extension="heic" ContentType="image/heic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heic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5731357" cy="3526502"/>
          </a:xfrm>
        </p:spPr>
        <p:txBody>
          <a:bodyPr>
            <a:normAutofit/>
          </a:bodyPr>
          <a:lstStyle/>
          <a:p>
            <a:r>
              <a:rPr lang="en-US" dirty="0"/>
              <a:t>Dining room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4672738"/>
            <a:ext cx="6249657" cy="1916747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"This dining room is a perfect blend of charm and functionality. The layout is inviting, with ample space for gatherings. The color scheme is warm, creating a cozy atmosphere. High-quality materials are used throughout.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3997" y="43074"/>
            <a:ext cx="54873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{DBE3E969-18D8-442A-A52B-2194BA9B9996}tf33845126_win32</Template>
  <TotalTime>7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Dining room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room </dc:title>
  <dc:creator>Victor Mutahi</dc:creator>
  <cp:lastModifiedBy>Victor Mutahi</cp:lastModifiedBy>
  <cp:revision>1</cp:revision>
  <dcterms:created xsi:type="dcterms:W3CDTF">2024-04-24T11:53:15Z</dcterms:created>
  <dcterms:modified xsi:type="dcterms:W3CDTF">2024-04-24T12:00:58Z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