
<file path=[Content_Types].xml><?xml version="1.0" encoding="utf-8"?>
<Types xmlns="http://schemas.openxmlformats.org/package/2006/content-types">
  <Default Extension="heic" ContentType="image/heic"/>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heic"/><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4858602" y="286603"/>
            <a:ext cx="6297077" cy="1678675"/>
          </a:xfrm>
        </p:spPr>
        <p:txBody>
          <a:bodyPr>
            <a:normAutofit/>
          </a:bodyPr>
          <a:lstStyle/>
          <a:p>
            <a:r>
              <a:rPr lang="en-US" sz="8000" dirty="0"/>
              <a:t>Kitchen</a:t>
            </a:r>
          </a:p>
        </p:txBody>
      </p:sp>
      <p:sp>
        <p:nvSpPr>
          <p:cNvPr id="3" name="Subtitle 2">
            <a:extLst>
              <a:ext uri="{FF2B5EF4-FFF2-40B4-BE49-F238E27FC236}">
                <a16:creationId xmlns:a16="http://schemas.microsoft.com/office/drawing/2014/main" id="{A8E9CFF2-3777-4FF4-A759-8491175B0B7C}"/>
              </a:ext>
            </a:extLst>
          </p:cNvPr>
          <p:cNvSpPr>
            <a:spLocks noGrp="1"/>
          </p:cNvSpPr>
          <p:nvPr>
            <p:ph idx="1"/>
          </p:nvPr>
        </p:nvSpPr>
        <p:spPr>
          <a:xfrm>
            <a:off x="4967785" y="2251881"/>
            <a:ext cx="7128680" cy="2934268"/>
          </a:xfrm>
        </p:spPr>
        <p:txBody>
          <a:bodyPr>
            <a:normAutofit/>
          </a:bodyPr>
          <a:lstStyle/>
          <a:p>
            <a:pPr marL="0" indent="0">
              <a:buNone/>
            </a:pPr>
            <a:r>
              <a:rPr lang="en-US" sz="1600" i="1" dirty="0">
                <a:solidFill>
                  <a:schemeClr val="tx1">
                    <a:lumMod val="85000"/>
                    <a:lumOff val="15000"/>
                  </a:schemeClr>
                </a:solidFill>
              </a:rPr>
              <a:t>Kitchen is a stunning example of thoughtful design and impeccable taste. The layout is both functional and beautiful, providing a focal point for both cooking and gathering. The color scheme is sophisticated yet inviting, with warm tones and rich textures creating a cozy atmosphere. The use of high-quality materials and finishes is evident throughout, from the sleek countertops to the elegant cabinet hardware. Every detail has been carefully considered, from the efficient storage solutions to the stylish lighting fixtures.</a:t>
            </a:r>
          </a:p>
          <a:p>
            <a:pPr marL="0" indent="0">
              <a:buNone/>
            </a:pPr>
            <a:endParaRPr lang="en-US" sz="2400" dirty="0">
              <a:solidFill>
                <a:schemeClr val="tx1">
                  <a:lumMod val="85000"/>
                  <a:lumOff val="15000"/>
                </a:schemeClr>
              </a:solidFill>
            </a:endParaRPr>
          </a:p>
          <a:p>
            <a:pPr marL="0" indent="0">
              <a:buNone/>
            </a:pPr>
            <a:endParaRPr lang="en-US" sz="2400" dirty="0">
              <a:solidFill>
                <a:schemeClr val="tx1">
                  <a:lumMod val="85000"/>
                  <a:lumOff val="15000"/>
                </a:schemeClr>
              </a:solidFill>
            </a:endParaRPr>
          </a:p>
          <a:p>
            <a:pPr marL="0" indent="0">
              <a:buNone/>
            </a:pPr>
            <a:endParaRPr lang="en-US" sz="2400" dirty="0">
              <a:solidFill>
                <a:schemeClr val="tx1">
                  <a:lumMod val="85000"/>
                  <a:lumOff val="15000"/>
                </a:schemeClr>
              </a:solidFill>
            </a:endParaRPr>
          </a:p>
          <a:p>
            <a:pPr marL="0" indent="0">
              <a:buNone/>
            </a:pPr>
            <a:endParaRPr lang="en-US" sz="2400" dirty="0">
              <a:solidFill>
                <a:schemeClr val="tx1">
                  <a:lumMod val="85000"/>
                  <a:lumOff val="15000"/>
                </a:schemeClr>
              </a:solidFill>
            </a:endParaRPr>
          </a:p>
          <a:p>
            <a:pPr marL="0" indent="0">
              <a:buNone/>
            </a:pPr>
            <a:endParaRPr lang="en-US" sz="2400" dirty="0">
              <a:solidFill>
                <a:schemeClr val="tx1">
                  <a:lumMod val="85000"/>
                  <a:lumOff val="15000"/>
                </a:schemeClr>
              </a:solidFill>
            </a:endParaRPr>
          </a:p>
          <a:p>
            <a:pPr marL="0" indent="0">
              <a:buNone/>
            </a:pPr>
            <a:endParaRPr lang="en-US" sz="2400" dirty="0">
              <a:solidFill>
                <a:schemeClr val="tx1">
                  <a:lumMod val="85000"/>
                  <a:lumOff val="15000"/>
                </a:schemeClr>
              </a:solidFill>
            </a:endParaRPr>
          </a:p>
          <a:p>
            <a:pPr marL="0" indent="0">
              <a:buNone/>
            </a:pPr>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4867326" cy="6400799"/>
          </a:xfrm>
          <a:prstGeom prst="rect">
            <a:avLst/>
          </a:prstGeom>
        </p:spPr>
      </p:pic>
    </p:spTree>
    <p:extLst>
      <p:ext uri="{BB962C8B-B14F-4D97-AF65-F5344CB8AC3E}">
        <p14:creationId xmlns:p14="http://schemas.microsoft.com/office/powerpoint/2010/main" val="404373782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{FA9729D0-80E5-4C4F-8281-F8CEF0DCE272}tf56160789_win32</Template>
  <TotalTime>20</TotalTime>
  <Words>89</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Bookman Old Style</vt:lpstr>
      <vt:lpstr>Calibri</vt:lpstr>
      <vt:lpstr>Franklin Gothic Book</vt:lpstr>
      <vt:lpstr>Custom</vt:lpstr>
      <vt:lpstr>Kitchen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Kitchen</dc:title>
  <dc:creator>Victor Mutahi</dc:creator>
  <cp:lastModifiedBy>Victor Mutahi</cp:lastModifiedBy>
  <cp:revision>1</cp:revision>
  <dcterms:created xsi:type="dcterms:W3CDTF">2024-04-24T10:50:45Z</dcterms:created>
  <dcterms:modified xsi:type="dcterms:W3CDTF">2024-04-24T11:11:04Z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