
<file path=[Content_Types].xml><?xml version="1.0" encoding="utf-8"?>
<Types xmlns="http://schemas.openxmlformats.org/package/2006/content-types">
  <Default Extension="heic" ContentType="image/heic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heic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6383"/>
            <a:ext cx="3410855" cy="209397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Living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7" y="0"/>
            <a:ext cx="7358743" cy="68579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026F1-EAC6-028E-DB89-165806BB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601" y="3043050"/>
            <a:ext cx="3309254" cy="3064505"/>
          </a:xfrm>
        </p:spPr>
        <p:txBody>
          <a:bodyPr/>
          <a:lstStyle/>
          <a:p>
            <a:r>
              <a:rPr lang="en-US" i="1" dirty="0"/>
              <a:t>A good and modern space where you can use it as both chilling and entertainment area for friends and family with a feel of modern luxury touch.</a:t>
            </a:r>
            <a:endParaRPr lang="en-KE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FFED6-6705-AA45-07FD-24A39C19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10856" y="0"/>
            <a:ext cx="87811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{DBE3E969-18D8-442A-A52B-2194BA9B9996}tf33845126_win32</Template>
  <TotalTime>12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Living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room</dc:title>
  <dc:creator>Victor Mutahi</dc:creator>
  <cp:lastModifiedBy>Victor Mutahi</cp:lastModifiedBy>
  <cp:revision>1</cp:revision>
  <dcterms:created xsi:type="dcterms:W3CDTF">2024-04-24T11:11:53Z</dcterms:created>
  <dcterms:modified xsi:type="dcterms:W3CDTF">2024-04-24T11:24:01Z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