
<file path=[Content_Types].xml><?xml version="1.0" encoding="utf-8"?>
<Types xmlns="http://schemas.openxmlformats.org/package/2006/content-types">
  <Default Extension="heic" ContentType="image/heic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heic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1260131"/>
          </a:xfrm>
        </p:spPr>
        <p:txBody>
          <a:bodyPr>
            <a:normAutofit/>
          </a:bodyPr>
          <a:lstStyle/>
          <a:p>
            <a:r>
              <a:rPr lang="en-US" sz="7200" dirty="0"/>
              <a:t>Storage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A89CA5-83D6-332D-AF38-590AC8B11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73485" y="174171"/>
            <a:ext cx="6284685" cy="62123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52A81-F05E-E253-785D-02E670166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336800"/>
            <a:ext cx="3517567" cy="2278743"/>
          </a:xfrm>
        </p:spPr>
        <p:txBody>
          <a:bodyPr/>
          <a:lstStyle/>
          <a:p>
            <a:r>
              <a:rPr lang="en-US" i="1" dirty="0"/>
              <a:t>Make every space count in a room, with a significant blending of its own natural way adding more luxury touch in your living room.</a:t>
            </a:r>
            <a:endParaRPr lang="en-KE" i="1" dirty="0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{E7193B8E-DD50-4085-92D6-050ACC01AD59}tf11437505_win32</Template>
  <TotalTime>5</TotalTime>
  <Words>27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Georgia Pro Cond Light</vt:lpstr>
      <vt:lpstr>Speak Pro</vt:lpstr>
      <vt:lpstr>RetrospectVTI</vt:lpstr>
      <vt:lpstr>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</dc:title>
  <dc:creator>Victor Mutahi</dc:creator>
  <cp:lastModifiedBy>Victor Mutahi</cp:lastModifiedBy>
  <cp:revision>1</cp:revision>
  <dcterms:created xsi:type="dcterms:W3CDTF">2024-04-24T11:40:42Z</dcterms:created>
  <dcterms:modified xsi:type="dcterms:W3CDTF">2024-04-24T11:46:08Z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