
<file path=[Content_Types].xml><?xml version="1.0" encoding="utf-8"?>
<Types xmlns="http://schemas.openxmlformats.org/package/2006/content-types">
  <Default Extension="heic" ContentType="image/heic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9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899" autoAdjust="0"/>
  </p:normalViewPr>
  <p:slideViewPr>
    <p:cSldViewPr snapToGrid="0" snapToObjects="1" showGuides="1">
      <p:cViewPr varScale="1">
        <p:scale>
          <a:sx n="66" d="100"/>
          <a:sy n="66" d="100"/>
        </p:scale>
        <p:origin x="900" y="60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heic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Washrooms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DD0654D-0EEE-9D11-4D37-133C0B9A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346" r="10346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"This washroom is a perfect balance of style and practicality. The layout is efficient, maximizing space. The color scheme is calming, creating a relaxing ambiance. High-quality materials are used, from the elegant countertops to the stylish fixtures. Every detail, including storage and lighting, is carefully considered. It's a testament to thoughtful design."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{787B2CEA-AE3B-4BA1-AC2D-27E7A31890FA}tf11429527_win32</Template>
  <TotalTime>9</TotalTime>
  <Words>67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Karla</vt:lpstr>
      <vt:lpstr>Univers Condensed Light</vt:lpstr>
      <vt:lpstr>Office Theme</vt:lpstr>
      <vt:lpstr>Washrooms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Washrooms </dc:title>
  <dc:creator>Victor Mutahi</dc:creator>
  <cp:lastModifiedBy>Victor Mutahi</cp:lastModifiedBy>
  <cp:revision>1</cp:revision>
  <dcterms:created xsi:type="dcterms:W3CDTF">2024-04-24T11:27:34Z</dcterms:created>
  <dcterms:modified xsi:type="dcterms:W3CDTF">2024-04-24T11:37:33Z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