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83" r:id="rId4"/>
    <p:sldId id="284" r:id="rId5"/>
    <p:sldId id="260" r:id="rId6"/>
    <p:sldId id="261" r:id="rId7"/>
    <p:sldId id="262" r:id="rId8"/>
    <p:sldId id="285" r:id="rId9"/>
    <p:sldId id="286" r:id="rId10"/>
    <p:sldId id="287" r:id="rId11"/>
    <p:sldId id="289" r:id="rId12"/>
    <p:sldId id="29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C2"/>
    <a:srgbClr val="F0EA00"/>
    <a:srgbClr val="FDFD9D"/>
    <a:srgbClr val="6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199334" y="5585237"/>
            <a:ext cx="8915399" cy="1126283"/>
          </a:xfrm>
        </p:spPr>
        <p:txBody>
          <a:bodyPr/>
          <a:lstStyle/>
          <a:p>
            <a:r>
              <a:rPr lang="pl-PL" dirty="0" smtClean="0"/>
              <a:t>Czyli od podstaw </a:t>
            </a:r>
            <a:r>
              <a:rPr lang="pl-PL" dirty="0" err="1" smtClean="0"/>
              <a:t>Matlaba</a:t>
            </a:r>
            <a:r>
              <a:rPr lang="pl-PL" dirty="0" smtClean="0"/>
              <a:t> do własnoręcznego tworzenia </a:t>
            </a:r>
            <a:r>
              <a:rPr lang="pl-PL" dirty="0" err="1" smtClean="0"/>
              <a:t>ERPów</a:t>
            </a:r>
            <a:endParaRPr lang="pl-PL" dirty="0"/>
          </a:p>
        </p:txBody>
      </p:sp>
      <p:pic>
        <p:nvPicPr>
          <p:cNvPr id="1026" name="Picture 2" descr="http://www.anatomybox.com/wp-content/uploads/2012/12/synaptic-transmis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0"/>
            <a:ext cx="6191250" cy="494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199334" y="3322458"/>
            <a:ext cx="8915399" cy="2262781"/>
          </a:xfrm>
        </p:spPr>
        <p:txBody>
          <a:bodyPr>
            <a:normAutofit/>
          </a:bodyPr>
          <a:lstStyle/>
          <a:p>
            <a:r>
              <a:rPr lang="pl-PL" sz="4400" dirty="0" err="1" smtClean="0"/>
              <a:t>Matlab</a:t>
            </a:r>
            <a:r>
              <a:rPr lang="pl-PL" sz="4400" dirty="0" smtClean="0"/>
              <a:t> w służbie </a:t>
            </a:r>
            <a:r>
              <a:rPr lang="pl-PL" sz="4400" dirty="0" err="1" smtClean="0"/>
              <a:t>neuronauce</a:t>
            </a:r>
            <a:r>
              <a:rPr lang="pl-PL" sz="4400" dirty="0" smtClean="0"/>
              <a:t> 2</a:t>
            </a:r>
            <a:endParaRPr lang="pl-PL" sz="4400" dirty="0"/>
          </a:p>
        </p:txBody>
      </p:sp>
    </p:spTree>
    <p:extLst>
      <p:ext uri="{BB962C8B-B14F-4D97-AF65-F5344CB8AC3E}">
        <p14:creationId xmlns:p14="http://schemas.microsoft.com/office/powerpoint/2010/main" val="38941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struktura EEG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4"/>
            <a:ext cx="8915400" cy="4932219"/>
          </a:xfrm>
        </p:spPr>
        <p:txBody>
          <a:bodyPr>
            <a:noAutofit/>
          </a:bodyPr>
          <a:lstStyle/>
          <a:p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EEGlab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wszystkie informacje na temat wczytanych danych przechowuje w strukturze EEG: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442" y="2577339"/>
            <a:ext cx="4019936" cy="418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1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ważniejsze pola struktury EEG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76600" y="1714030"/>
            <a:ext cx="8915400" cy="4932219"/>
          </a:xfrm>
        </p:spPr>
        <p:txBody>
          <a:bodyPr>
            <a:noAutofit/>
          </a:bodyPr>
          <a:lstStyle/>
          <a:p>
            <a:r>
              <a:rPr lang="pl-P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EEG.filename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– nazwa pliku z którego wczytany był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endParaRPr lang="pl-P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EEG.setname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– nazwa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datasetu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w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EEGLABie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widoczna w 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GUI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EEG.nbchan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– liczba kanałów 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rejestracji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EEG.trials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– liczba epok (jeśli 1 – sygnał ciągły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EEG.pnts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– liczba próbek 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 w epoce lub 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całym 			              sygnale(w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przypadku ciągłych danych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EEG.xmin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– początek (w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sek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 rejestracji (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sygnał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ciągły) 		  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lub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epoki (względem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eventu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epokującego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EEG.xmax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– koniec(w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sek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 rejestracji (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sygnał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ciągły) 		  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	              lub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epoki (względem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eventu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epokującego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EEG.times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– czas (w ms) odpowiadający próbkom w 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epoce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EEG.srate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– częstotliwość próbkowania</a:t>
            </a:r>
          </a:p>
          <a:p>
            <a:pPr marL="0" indent="0">
              <a:buNone/>
            </a:pPr>
            <a:endParaRPr lang="pl-P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85" y="2520777"/>
            <a:ext cx="2801417" cy="291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1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609401" y="433140"/>
            <a:ext cx="8911687" cy="1280890"/>
          </a:xfrm>
        </p:spPr>
        <p:txBody>
          <a:bodyPr/>
          <a:lstStyle/>
          <a:p>
            <a:r>
              <a:rPr lang="pl-PL" dirty="0" err="1" smtClean="0"/>
              <a:t>EEG.data</a:t>
            </a:r>
            <a:r>
              <a:rPr lang="pl-PL" dirty="0"/>
              <a:t> </a:t>
            </a:r>
            <a:r>
              <a:rPr lang="pl-PL" dirty="0" smtClean="0"/>
              <a:t>– czyli tam gdzie mieszkają    	   		              dane EEG</a:t>
            </a:r>
            <a:endParaRPr lang="pl-PL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7" t="36671" b="35585"/>
          <a:stretch/>
        </p:blipFill>
        <p:spPr bwMode="auto">
          <a:xfrm>
            <a:off x="777210" y="4472323"/>
            <a:ext cx="3248240" cy="1830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04"/>
          <a:stretch/>
        </p:blipFill>
        <p:spPr bwMode="auto">
          <a:xfrm>
            <a:off x="777266" y="1900178"/>
            <a:ext cx="3270860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rostokąt 8"/>
          <p:cNvSpPr/>
          <p:nvPr/>
        </p:nvSpPr>
        <p:spPr>
          <a:xfrm>
            <a:off x="4214448" y="5727837"/>
            <a:ext cx="6768752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Channels</a:t>
            </a:r>
            <a:r>
              <a:rPr lang="pl-P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(kanały) x </a:t>
            </a:r>
            <a:r>
              <a:rPr lang="pl-P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frames</a:t>
            </a:r>
            <a:r>
              <a:rPr lang="pl-P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(próbki) x </a:t>
            </a:r>
            <a:r>
              <a:rPr lang="pl-P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epoch</a:t>
            </a:r>
            <a:r>
              <a:rPr lang="pl-P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(epoki)</a:t>
            </a:r>
          </a:p>
        </p:txBody>
      </p:sp>
      <p:sp>
        <p:nvSpPr>
          <p:cNvPr id="10" name="Prostokąt 9"/>
          <p:cNvSpPr/>
          <p:nvPr/>
        </p:nvSpPr>
        <p:spPr>
          <a:xfrm>
            <a:off x="4506625" y="325423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Channels</a:t>
            </a:r>
            <a:r>
              <a:rPr lang="pl-P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(kanały) x </a:t>
            </a:r>
            <a:r>
              <a:rPr lang="pl-P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frames</a:t>
            </a:r>
            <a:r>
              <a:rPr lang="pl-P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(próbki) </a:t>
            </a:r>
          </a:p>
        </p:txBody>
      </p:sp>
      <p:sp>
        <p:nvSpPr>
          <p:cNvPr id="5" name="Prostokąt 4"/>
          <p:cNvSpPr/>
          <p:nvPr/>
        </p:nvSpPr>
        <p:spPr>
          <a:xfrm>
            <a:off x="988541" y="3608173"/>
            <a:ext cx="2825578" cy="236221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1168765" y="6066391"/>
            <a:ext cx="2825578" cy="236221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FF00"/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858550" y="1488509"/>
            <a:ext cx="327530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Sygnał ciągły:</a:t>
            </a:r>
          </a:p>
        </p:txBody>
      </p:sp>
      <p:sp>
        <p:nvSpPr>
          <p:cNvPr id="13" name="Prostokąt 12"/>
          <p:cNvSpPr/>
          <p:nvPr/>
        </p:nvSpPr>
        <p:spPr>
          <a:xfrm>
            <a:off x="777210" y="4072213"/>
            <a:ext cx="327530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Sygnał </a:t>
            </a:r>
            <a:r>
              <a:rPr lang="pl-P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poepokowany</a:t>
            </a:r>
            <a:r>
              <a:rPr lang="pl-P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1655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5"/>
            <a:ext cx="8915400" cy="3777622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Struktura to taki obiekt, który może przechowywać różne typy danych w oddzielnych ‚szufladkach’:</a:t>
            </a:r>
          </a:p>
          <a:p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577" y="2703020"/>
            <a:ext cx="46863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5"/>
            <a:ext cx="8915400" cy="3777622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Struktura to taki obiekt, który może przechowywać różne typy danych w oddzielnych ‚szufladkach’:</a:t>
            </a:r>
          </a:p>
          <a:p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577" y="2703020"/>
            <a:ext cx="4686300" cy="3667125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3567448" y="3400023"/>
            <a:ext cx="2382591" cy="2781836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1309352" y="3335168"/>
            <a:ext cx="22580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Nazwy pól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212183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5"/>
            <a:ext cx="8915400" cy="3777622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Struktura to taki obiekt, który może przechowywać różne typy danych w oddzielnych ‚szufladkach’:</a:t>
            </a:r>
          </a:p>
          <a:p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577" y="2703020"/>
            <a:ext cx="4686300" cy="3667125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6671257" y="3418296"/>
            <a:ext cx="1403797" cy="2781836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8628845" y="3658708"/>
            <a:ext cx="31424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zawartość pól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298231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Tworzenie struktur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4"/>
            <a:ext cx="8915400" cy="4932219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Aby utworzyć strukturę z polem </a:t>
            </a:r>
            <a:r>
              <a:rPr lang="pl-PL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‚dane’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MojaStruktura</a:t>
            </a:r>
            <a:r>
              <a:rPr lang="pl-PL" sz="24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.dane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[2, 5, 3, 8];</a:t>
            </a: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Gdy chcemy dodać pole </a:t>
            </a:r>
            <a:r>
              <a:rPr lang="pl-PL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‚zabrane’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MojaStruktura</a:t>
            </a:r>
            <a:r>
              <a:rPr lang="pl-PL" sz="24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.zabrane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[11, 4, 6];</a:t>
            </a: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Teraz struktura zawiera oba pola:</a:t>
            </a:r>
            <a:endParaRPr lang="pl-PL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269" y="4204853"/>
            <a:ext cx="5845263" cy="231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2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Struktury o wielu polach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4"/>
            <a:ext cx="8915400" cy="4932219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Wartości przetrzymywane w polu mogą być dowolne:</a:t>
            </a:r>
          </a:p>
          <a:p>
            <a:pPr lvl="1"/>
            <a:r>
              <a:rPr lang="pl-P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Wektory, macierze, macierze komórkowe, struktury…</a:t>
            </a: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Struktury mogą mieć więcej niż jedną kartę z polami np..: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Struktura(1)</a:t>
            </a:r>
            <a:r>
              <a:rPr lang="pl-PL" sz="2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.oddane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l-PL" sz="24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'napis taki'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Struktura(2)</a:t>
            </a:r>
            <a:r>
              <a:rPr lang="pl-PL" sz="2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l-PL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oddane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24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'inny napis'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Kart i pól można tworzyć ile potrzeba przy czym każda karta będzie zawierać takie same pola (chociaż o różnych wartościach)</a:t>
            </a: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Dobrym przykładem struktury z wieloma kartami i wieloma polami jest zawartość pola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EEG.event</a:t>
            </a:r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02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Macierze komórkowe 1/3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4"/>
            <a:ext cx="8915400" cy="4932219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Macierze komórkowe to specjalny rodzaj macierzy. Podczas gdy w zwykłych macierzach pod jednym adresem może znajdować się tylko wartość liczbowa, w macierzach komórkowych pod jednym adresem może mieszkać jakikolwiek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matlabowy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obiekt. Np.:</a:t>
            </a: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Komorkowa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{2,3} 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[3, 7, 2, 9, 4];</a:t>
            </a:r>
          </a:p>
          <a:p>
            <a:pPr marL="0" indent="0">
              <a:buNone/>
            </a:pP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l-PL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243" y="4791477"/>
            <a:ext cx="3608566" cy="1786652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7675809" y="5027955"/>
            <a:ext cx="3928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Tylko pole o adresie 2,3 ma teraz jakąś zawartość, reszta pól jest pustych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1716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Macierze komórkowe 2/3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4"/>
            <a:ext cx="8915400" cy="4932219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Macierze komórkowe najłatwiej wyobrażać sobie jako poukładane w magazynie pudełka, mogące zawierać w sobie dowolny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matlabowy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obiekt</a:t>
            </a: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Macierz komórkowa może mieć np. 3 wymiary (i więcej), a w każdym ze swoich ‚pudełek’ zupełnie inny rodzaj danych</a:t>
            </a: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Adresowanie macierzy komórkowych może odbywać się na dwa sposoby w zależności od tego, co chcemy osiągnąć: wydobyć pudełka, czy też wyjąć z nich zawartość (więcej informacji na następnej stronie)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l-PL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21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Macierze komórkowe 3/3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4"/>
            <a:ext cx="8915400" cy="4932219"/>
          </a:xfrm>
        </p:spPr>
        <p:txBody>
          <a:bodyPr>
            <a:noAutofit/>
          </a:bodyPr>
          <a:lstStyle/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Jeżeli chcemy wydobyć całe pudełko, bądź ileś pudełek używamy nawiasów obłych 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„()„, np.:</a:t>
            </a:r>
          </a:p>
          <a:p>
            <a:pPr marL="0" indent="0">
              <a:buNone/>
            </a:pP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Komorkowa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(:,3)</a:t>
            </a:r>
          </a:p>
          <a:p>
            <a:pPr marL="0" indent="0">
              <a:buNone/>
            </a:pP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(w ten sposób otrzymuję macierz komórkową 	stanowiącą wycinek macierzy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Komorkowa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 cały 	trzeci rząd pudełek)</a:t>
            </a: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Jeżeli chcemy dostać się do zawartości którejś komórki macierzy komórkowej, piszemy:</a:t>
            </a:r>
          </a:p>
          <a:p>
            <a:pPr marL="0" indent="0">
              <a:buNone/>
            </a:pP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Komorkowa</a:t>
            </a:r>
            <a:r>
              <a:rPr lang="pl-PL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{2,3}</a:t>
            </a:r>
            <a:r>
              <a:rPr lang="pl-PL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</a:t>
            </a:r>
            <a:endParaRPr lang="pl-PL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534" y="5259883"/>
            <a:ext cx="2850009" cy="1411080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9247031" y="6156101"/>
            <a:ext cx="1030310" cy="32197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9723550" y="6168980"/>
            <a:ext cx="180304" cy="296214"/>
          </a:xfrm>
          <a:prstGeom prst="rect">
            <a:avLst/>
          </a:prstGeom>
          <a:solidFill>
            <a:schemeClr val="accent6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621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muga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694</TotalTime>
  <Words>421</Words>
  <Application>Microsoft Office PowerPoint</Application>
  <PresentationFormat>Panoramiczny</PresentationFormat>
  <Paragraphs>61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Consolas</vt:lpstr>
      <vt:lpstr>Courier New</vt:lpstr>
      <vt:lpstr>Wingdings 3</vt:lpstr>
      <vt:lpstr>Smuga</vt:lpstr>
      <vt:lpstr>Matlab w służbie neuronauce 2</vt:lpstr>
      <vt:lpstr>Struktury</vt:lpstr>
      <vt:lpstr>Struktury</vt:lpstr>
      <vt:lpstr>Struktury</vt:lpstr>
      <vt:lpstr>Tworzenie struktur</vt:lpstr>
      <vt:lpstr>Struktury o wielu polach</vt:lpstr>
      <vt:lpstr>Macierze komórkowe 1/3</vt:lpstr>
      <vt:lpstr>Macierze komórkowe 2/3</vt:lpstr>
      <vt:lpstr>Macierze komórkowe 3/3</vt:lpstr>
      <vt:lpstr>struktura EEG</vt:lpstr>
      <vt:lpstr>ważniejsze pola struktury EEG</vt:lpstr>
      <vt:lpstr>EEG.data – czyli tam gdzie mieszkają                        dane EEG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Konto Microsoft</dc:creator>
  <cp:lastModifiedBy>Konto Microsoft</cp:lastModifiedBy>
  <cp:revision>49</cp:revision>
  <dcterms:created xsi:type="dcterms:W3CDTF">2014-04-12T20:08:01Z</dcterms:created>
  <dcterms:modified xsi:type="dcterms:W3CDTF">2014-05-04T19:53:09Z</dcterms:modified>
</cp:coreProperties>
</file>