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C2"/>
    <a:srgbClr val="F0EA00"/>
    <a:srgbClr val="FDFD9D"/>
    <a:srgbClr val="6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173576" y="5276144"/>
            <a:ext cx="8915399" cy="1126283"/>
          </a:xfrm>
        </p:spPr>
        <p:txBody>
          <a:bodyPr/>
          <a:lstStyle/>
          <a:p>
            <a:r>
              <a:rPr lang="pl-PL" dirty="0" smtClean="0"/>
              <a:t>Własnoręczne </a:t>
            </a:r>
            <a:r>
              <a:rPr lang="pl-PL" dirty="0" err="1" smtClean="0"/>
              <a:t>ERPy</a:t>
            </a:r>
            <a:r>
              <a:rPr lang="pl-PL" dirty="0" smtClean="0"/>
              <a:t> oraz automatyczny </a:t>
            </a:r>
            <a:r>
              <a:rPr lang="pl-PL" dirty="0" err="1" smtClean="0"/>
              <a:t>preprocessing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173576" y="3013365"/>
            <a:ext cx="8915399" cy="2262781"/>
          </a:xfrm>
        </p:spPr>
        <p:txBody>
          <a:bodyPr>
            <a:normAutofit/>
          </a:bodyPr>
          <a:lstStyle/>
          <a:p>
            <a:r>
              <a:rPr lang="pl-PL" sz="4400" dirty="0" err="1" smtClean="0"/>
              <a:t>Matlab</a:t>
            </a:r>
            <a:r>
              <a:rPr lang="pl-PL" sz="4400" dirty="0" smtClean="0"/>
              <a:t> w służbie </a:t>
            </a:r>
            <a:r>
              <a:rPr lang="pl-PL" sz="4400" dirty="0" err="1" smtClean="0"/>
              <a:t>neuronauce</a:t>
            </a:r>
            <a:r>
              <a:rPr lang="pl-PL" sz="4400" dirty="0" smtClean="0"/>
              <a:t> 3</a:t>
            </a:r>
            <a:endParaRPr lang="pl-PL" sz="4400" dirty="0"/>
          </a:p>
        </p:txBody>
      </p:sp>
      <p:pic>
        <p:nvPicPr>
          <p:cNvPr id="1026" name="Picture 2" descr="http://4.bp.blogspot.com/-ai3XVbCt4n0/Uxy_3Ya5lKI/AAAAAAAAMAk/Fr8M7h4Glgk/s1600/5943825892_616b7c1eb4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45" y="0"/>
            <a:ext cx="5105355" cy="420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więc zrobić </a:t>
            </a:r>
            <a:r>
              <a:rPr lang="pl-PL" dirty="0" err="1" smtClean="0"/>
              <a:t>ERPa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5"/>
            <a:ext cx="8915400" cy="3777622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Który wymiar należy więc uśrednić gdy chcemy obliczyć potencjał wywołany (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ERPa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)?</a:t>
            </a:r>
          </a:p>
        </p:txBody>
      </p:sp>
      <p:pic>
        <p:nvPicPr>
          <p:cNvPr id="3074" name="Picture 2" descr="http://blog.iseesystems.com/wp-content/uploads/2009/07/cube-matri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69" y="2735067"/>
            <a:ext cx="3048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dalej?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8915400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Wyrzucamy komponenty będące artefaktami i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plotujemy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ERPa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jeszcze raz na tym samym wykresie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Dzielimy epoki ze względu na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preChoice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Robimy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ERPy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dla tej samej elektrody dla obu uzyskanych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datasetów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 jednym wykresie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Mamy już opanowane podstawy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Matlaba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wracamy do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EEGlaba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aby nauczyć się podstawowych kroków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preprocessingu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Jak zautomatyzować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preprocessing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 Skrypty i korzystanie z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eegh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2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47233"/>
            <a:ext cx="8915400" cy="4853591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Funkcje przyjmują pewne </a:t>
            </a:r>
            <a:r>
              <a:rPr lang="pl-PL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argumenty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(dane wejściowe) i zwracają nam </a:t>
            </a:r>
            <a:r>
              <a:rPr lang="pl-PL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wynik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Wynik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sum(</a:t>
            </a: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[3, 2, 5, 1]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Wynik =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Funkcje, które warto znać na początek to:</a:t>
            </a:r>
          </a:p>
          <a:p>
            <a:pPr lvl="1"/>
            <a:r>
              <a:rPr lang="pl-PL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pl-P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ength</a:t>
            </a:r>
            <a: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max, min, sum, </a:t>
            </a:r>
            <a:r>
              <a:rPr lang="pl-P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endParaRPr lang="pl-PL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Każda z funkcji ma w </a:t>
            </a:r>
            <a:r>
              <a:rPr lang="pl-P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matlabie</a:t>
            </a:r>
            <a: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wyczerpującą dokumentację, wystarczy wpisać np.: </a:t>
            </a:r>
            <a:b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  <a: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endParaRPr lang="fr-F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8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mean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4529251"/>
            <a:ext cx="8915400" cy="2328749"/>
          </a:xfrm>
        </p:spPr>
        <p:txBody>
          <a:bodyPr>
            <a:noAutofit/>
          </a:bodyPr>
          <a:lstStyle/>
          <a:p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ean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pozwala na uśrednianie wartości wektora</a:t>
            </a:r>
          </a:p>
          <a:p>
            <a:pPr marL="0" indent="0">
              <a:buNone/>
            </a:pP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Wynik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[3, 2, 5, 2]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Wynik =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fr-F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55" y="1264554"/>
            <a:ext cx="7877855" cy="32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mean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061179" y="1533794"/>
            <a:ext cx="8915400" cy="232874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Gdy uśredniany obiekt ma więcej niż jeden wymiar (jest macierzą) przydaje się podać funkcji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dodatkowy parametr opisujący, który wymiar ma zostać ‚skompresowany’ za pomocą średniej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t="74484"/>
          <a:stretch/>
        </p:blipFill>
        <p:spPr>
          <a:xfrm>
            <a:off x="1535267" y="3187566"/>
            <a:ext cx="10656733" cy="1126856"/>
          </a:xfrm>
          <a:prstGeom prst="rect">
            <a:avLst/>
          </a:prstGeom>
        </p:spPr>
      </p:pic>
      <p:grpSp>
        <p:nvGrpSpPr>
          <p:cNvPr id="21" name="Grupa 20"/>
          <p:cNvGrpSpPr/>
          <p:nvPr/>
        </p:nvGrpSpPr>
        <p:grpSpPr>
          <a:xfrm>
            <a:off x="2061179" y="4106661"/>
            <a:ext cx="1933126" cy="1861534"/>
            <a:chOff x="2061179" y="4106660"/>
            <a:chExt cx="2260146" cy="2176443"/>
          </a:xfrm>
        </p:grpSpPr>
        <p:sp>
          <p:nvSpPr>
            <p:cNvPr id="5" name="Prostokąt 4"/>
            <p:cNvSpPr/>
            <p:nvPr/>
          </p:nvSpPr>
          <p:spPr>
            <a:xfrm>
              <a:off x="2534087" y="4540807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Prostokąt 5"/>
            <p:cNvSpPr/>
            <p:nvPr/>
          </p:nvSpPr>
          <p:spPr>
            <a:xfrm>
              <a:off x="3178324" y="4540807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pl-PL" sz="2400" dirty="0"/>
            </a:p>
          </p:txBody>
        </p:sp>
        <p:sp>
          <p:nvSpPr>
            <p:cNvPr id="7" name="Prostokąt 6"/>
            <p:cNvSpPr/>
            <p:nvPr/>
          </p:nvSpPr>
          <p:spPr>
            <a:xfrm>
              <a:off x="3822561" y="4540807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8" name="Prostokąt 7"/>
            <p:cNvSpPr/>
            <p:nvPr/>
          </p:nvSpPr>
          <p:spPr>
            <a:xfrm>
              <a:off x="3903412" y="410666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b="1" dirty="0"/>
            </a:p>
          </p:txBody>
        </p:sp>
        <p:sp>
          <p:nvSpPr>
            <p:cNvPr id="9" name="Prostokąt 8"/>
            <p:cNvSpPr/>
            <p:nvPr/>
          </p:nvSpPr>
          <p:spPr>
            <a:xfrm>
              <a:off x="3257093" y="410666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10" name="Prostokąt 9"/>
            <p:cNvSpPr/>
            <p:nvPr/>
          </p:nvSpPr>
          <p:spPr>
            <a:xfrm>
              <a:off x="2610774" y="410666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  <p:sp>
          <p:nvSpPr>
            <p:cNvPr id="11" name="Prostokąt 10"/>
            <p:cNvSpPr/>
            <p:nvPr/>
          </p:nvSpPr>
          <p:spPr>
            <a:xfrm>
              <a:off x="2534087" y="5162573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Prostokąt 11"/>
            <p:cNvSpPr/>
            <p:nvPr/>
          </p:nvSpPr>
          <p:spPr>
            <a:xfrm>
              <a:off x="3178324" y="5162573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sz="2400" dirty="0"/>
            </a:p>
          </p:txBody>
        </p:sp>
        <p:sp>
          <p:nvSpPr>
            <p:cNvPr id="13" name="Prostokąt 12"/>
            <p:cNvSpPr/>
            <p:nvPr/>
          </p:nvSpPr>
          <p:spPr>
            <a:xfrm>
              <a:off x="3822561" y="5162573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14" name="Prostokąt 13"/>
            <p:cNvSpPr/>
            <p:nvPr/>
          </p:nvSpPr>
          <p:spPr>
            <a:xfrm>
              <a:off x="2534087" y="5784339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3178324" y="5784339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pl-PL" sz="2400" dirty="0"/>
            </a:p>
          </p:txBody>
        </p:sp>
        <p:sp>
          <p:nvSpPr>
            <p:cNvPr id="16" name="Prostokąt 15"/>
            <p:cNvSpPr/>
            <p:nvPr/>
          </p:nvSpPr>
          <p:spPr>
            <a:xfrm>
              <a:off x="3822561" y="5784339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grpSp>
          <p:nvGrpSpPr>
            <p:cNvPr id="17" name="Grupa 16"/>
            <p:cNvGrpSpPr/>
            <p:nvPr/>
          </p:nvGrpSpPr>
          <p:grpSpPr>
            <a:xfrm rot="5400000">
              <a:off x="1388848" y="5213139"/>
              <a:ext cx="1655966" cy="311304"/>
              <a:chOff x="3304474" y="6110350"/>
              <a:chExt cx="1661970" cy="311304"/>
            </a:xfrm>
          </p:grpSpPr>
          <p:sp>
            <p:nvSpPr>
              <p:cNvPr id="18" name="Prostokąt 17"/>
              <p:cNvSpPr/>
              <p:nvPr/>
            </p:nvSpPr>
            <p:spPr>
              <a:xfrm rot="16200000">
                <a:off x="4626126" y="608133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pl-PL" b="1" dirty="0"/>
              </a:p>
            </p:txBody>
          </p:sp>
          <p:sp>
            <p:nvSpPr>
              <p:cNvPr id="19" name="Prostokąt 18"/>
              <p:cNvSpPr/>
              <p:nvPr/>
            </p:nvSpPr>
            <p:spPr>
              <a:xfrm rot="16200000">
                <a:off x="3979807" y="608133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pl-PL" dirty="0"/>
              </a:p>
            </p:txBody>
          </p:sp>
          <p:sp>
            <p:nvSpPr>
              <p:cNvPr id="20" name="Prostokąt 19"/>
              <p:cNvSpPr/>
              <p:nvPr/>
            </p:nvSpPr>
            <p:spPr>
              <a:xfrm rot="16200000">
                <a:off x="3333488" y="608133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pl-PL" dirty="0"/>
              </a:p>
            </p:txBody>
          </p:sp>
        </p:grpSp>
      </p:grpSp>
      <p:sp>
        <p:nvSpPr>
          <p:cNvPr id="22" name="Prostokąt 21"/>
          <p:cNvSpPr/>
          <p:nvPr/>
        </p:nvSpPr>
        <p:spPr>
          <a:xfrm>
            <a:off x="4880579" y="43144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(M, 1) tzn. gdy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 kompresuje pierwszy wymiar (wiersze) za pomocą średniej</a:t>
            </a:r>
            <a:endParaRPr lang="pl-PL" dirty="0"/>
          </a:p>
        </p:txBody>
      </p:sp>
      <p:sp>
        <p:nvSpPr>
          <p:cNvPr id="23" name="Prostokąt 22"/>
          <p:cNvSpPr/>
          <p:nvPr/>
        </p:nvSpPr>
        <p:spPr>
          <a:xfrm>
            <a:off x="2327440" y="4393979"/>
            <a:ext cx="689245" cy="164339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2465662" y="6251210"/>
            <a:ext cx="426598" cy="426598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l-PL" sz="11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.3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370275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mean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061179" y="1533794"/>
            <a:ext cx="8915400" cy="232874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Gdy uśredniany obiekt ma więcej niż jeden wymiar (jest macierzą) przydaje się podać funkcji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dodatkowy parametr opisujący, który wymiar ma zostać ‚skompresowany’ za pomocą średniej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t="74484"/>
          <a:stretch/>
        </p:blipFill>
        <p:spPr>
          <a:xfrm>
            <a:off x="1535267" y="3187566"/>
            <a:ext cx="10656733" cy="1126856"/>
          </a:xfrm>
          <a:prstGeom prst="rect">
            <a:avLst/>
          </a:prstGeom>
        </p:spPr>
      </p:pic>
      <p:grpSp>
        <p:nvGrpSpPr>
          <p:cNvPr id="21" name="Grupa 20"/>
          <p:cNvGrpSpPr/>
          <p:nvPr/>
        </p:nvGrpSpPr>
        <p:grpSpPr>
          <a:xfrm>
            <a:off x="2061179" y="4106661"/>
            <a:ext cx="1933126" cy="1861534"/>
            <a:chOff x="2061179" y="4106660"/>
            <a:chExt cx="2260146" cy="2176443"/>
          </a:xfrm>
        </p:grpSpPr>
        <p:sp>
          <p:nvSpPr>
            <p:cNvPr id="5" name="Prostokąt 4"/>
            <p:cNvSpPr/>
            <p:nvPr/>
          </p:nvSpPr>
          <p:spPr>
            <a:xfrm>
              <a:off x="2534087" y="4540807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Prostokąt 5"/>
            <p:cNvSpPr/>
            <p:nvPr/>
          </p:nvSpPr>
          <p:spPr>
            <a:xfrm>
              <a:off x="3178324" y="4540807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pl-PL" sz="2400" dirty="0"/>
            </a:p>
          </p:txBody>
        </p:sp>
        <p:sp>
          <p:nvSpPr>
            <p:cNvPr id="7" name="Prostokąt 6"/>
            <p:cNvSpPr/>
            <p:nvPr/>
          </p:nvSpPr>
          <p:spPr>
            <a:xfrm>
              <a:off x="3822561" y="4540807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8" name="Prostokąt 7"/>
            <p:cNvSpPr/>
            <p:nvPr/>
          </p:nvSpPr>
          <p:spPr>
            <a:xfrm>
              <a:off x="3903412" y="410666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b="1" dirty="0"/>
            </a:p>
          </p:txBody>
        </p:sp>
        <p:sp>
          <p:nvSpPr>
            <p:cNvPr id="9" name="Prostokąt 8"/>
            <p:cNvSpPr/>
            <p:nvPr/>
          </p:nvSpPr>
          <p:spPr>
            <a:xfrm>
              <a:off x="3257093" y="410666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10" name="Prostokąt 9"/>
            <p:cNvSpPr/>
            <p:nvPr/>
          </p:nvSpPr>
          <p:spPr>
            <a:xfrm>
              <a:off x="2610774" y="410666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  <p:sp>
          <p:nvSpPr>
            <p:cNvPr id="11" name="Prostokąt 10"/>
            <p:cNvSpPr/>
            <p:nvPr/>
          </p:nvSpPr>
          <p:spPr>
            <a:xfrm>
              <a:off x="2534087" y="5162573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Prostokąt 11"/>
            <p:cNvSpPr/>
            <p:nvPr/>
          </p:nvSpPr>
          <p:spPr>
            <a:xfrm>
              <a:off x="3178324" y="5162573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sz="2400" dirty="0"/>
            </a:p>
          </p:txBody>
        </p:sp>
        <p:sp>
          <p:nvSpPr>
            <p:cNvPr id="13" name="Prostokąt 12"/>
            <p:cNvSpPr/>
            <p:nvPr/>
          </p:nvSpPr>
          <p:spPr>
            <a:xfrm>
              <a:off x="3822561" y="5162573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14" name="Prostokąt 13"/>
            <p:cNvSpPr/>
            <p:nvPr/>
          </p:nvSpPr>
          <p:spPr>
            <a:xfrm>
              <a:off x="2534087" y="5784339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3178324" y="5784339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pl-PL" sz="2400" dirty="0"/>
            </a:p>
          </p:txBody>
        </p:sp>
        <p:sp>
          <p:nvSpPr>
            <p:cNvPr id="16" name="Prostokąt 15"/>
            <p:cNvSpPr/>
            <p:nvPr/>
          </p:nvSpPr>
          <p:spPr>
            <a:xfrm>
              <a:off x="3822561" y="5784339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grpSp>
          <p:nvGrpSpPr>
            <p:cNvPr id="17" name="Grupa 16"/>
            <p:cNvGrpSpPr/>
            <p:nvPr/>
          </p:nvGrpSpPr>
          <p:grpSpPr>
            <a:xfrm rot="5400000">
              <a:off x="1388848" y="5213139"/>
              <a:ext cx="1655966" cy="311304"/>
              <a:chOff x="3304474" y="6110350"/>
              <a:chExt cx="1661970" cy="311304"/>
            </a:xfrm>
          </p:grpSpPr>
          <p:sp>
            <p:nvSpPr>
              <p:cNvPr id="18" name="Prostokąt 17"/>
              <p:cNvSpPr/>
              <p:nvPr/>
            </p:nvSpPr>
            <p:spPr>
              <a:xfrm rot="16200000">
                <a:off x="4626126" y="608133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pl-PL" b="1" dirty="0"/>
              </a:p>
            </p:txBody>
          </p:sp>
          <p:sp>
            <p:nvSpPr>
              <p:cNvPr id="19" name="Prostokąt 18"/>
              <p:cNvSpPr/>
              <p:nvPr/>
            </p:nvSpPr>
            <p:spPr>
              <a:xfrm rot="16200000">
                <a:off x="3979807" y="608133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pl-PL" dirty="0"/>
              </a:p>
            </p:txBody>
          </p:sp>
          <p:sp>
            <p:nvSpPr>
              <p:cNvPr id="20" name="Prostokąt 19"/>
              <p:cNvSpPr/>
              <p:nvPr/>
            </p:nvSpPr>
            <p:spPr>
              <a:xfrm rot="16200000">
                <a:off x="3333488" y="608133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pl-PL" dirty="0"/>
              </a:p>
            </p:txBody>
          </p:sp>
        </p:grpSp>
      </p:grpSp>
      <p:sp>
        <p:nvSpPr>
          <p:cNvPr id="22" name="Prostokąt 21"/>
          <p:cNvSpPr/>
          <p:nvPr/>
        </p:nvSpPr>
        <p:spPr>
          <a:xfrm>
            <a:off x="4880579" y="43144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(M, 1) tzn. gdy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 kompresuje pierwszy wymiar (wiersze) za pomocą średniej</a:t>
            </a:r>
            <a:endParaRPr lang="pl-PL" dirty="0"/>
          </a:p>
        </p:txBody>
      </p:sp>
      <p:sp>
        <p:nvSpPr>
          <p:cNvPr id="23" name="Prostokąt 22"/>
          <p:cNvSpPr/>
          <p:nvPr/>
        </p:nvSpPr>
        <p:spPr>
          <a:xfrm>
            <a:off x="2885361" y="4401395"/>
            <a:ext cx="689245" cy="164339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2465662" y="6251210"/>
            <a:ext cx="426598" cy="426598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l-PL" sz="11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.3</a:t>
            </a:r>
            <a:endParaRPr lang="pl-PL" sz="1100" dirty="0"/>
          </a:p>
        </p:txBody>
      </p:sp>
      <p:sp>
        <p:nvSpPr>
          <p:cNvPr id="25" name="Prostokąt 24"/>
          <p:cNvSpPr/>
          <p:nvPr/>
        </p:nvSpPr>
        <p:spPr>
          <a:xfrm>
            <a:off x="3003887" y="6251210"/>
            <a:ext cx="426598" cy="426598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4.6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13480810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mean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061179" y="1533794"/>
            <a:ext cx="8915400" cy="232874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Gdy uśredniany obiekt ma więcej niż jeden wymiar (jest macierzą) przydaje się podać funkcji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dodatkowy parametr opisujący, który wymiar ma zostać ‚skompresowany’ za pomocą średniej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t="74484"/>
          <a:stretch/>
        </p:blipFill>
        <p:spPr>
          <a:xfrm>
            <a:off x="1535267" y="3187566"/>
            <a:ext cx="10656733" cy="1126856"/>
          </a:xfrm>
          <a:prstGeom prst="rect">
            <a:avLst/>
          </a:prstGeom>
        </p:spPr>
      </p:pic>
      <p:grpSp>
        <p:nvGrpSpPr>
          <p:cNvPr id="21" name="Grupa 20"/>
          <p:cNvGrpSpPr/>
          <p:nvPr/>
        </p:nvGrpSpPr>
        <p:grpSpPr>
          <a:xfrm>
            <a:off x="2061179" y="4106661"/>
            <a:ext cx="1933126" cy="1861534"/>
            <a:chOff x="2061179" y="4106660"/>
            <a:chExt cx="2260146" cy="2176443"/>
          </a:xfrm>
        </p:grpSpPr>
        <p:sp>
          <p:nvSpPr>
            <p:cNvPr id="5" name="Prostokąt 4"/>
            <p:cNvSpPr/>
            <p:nvPr/>
          </p:nvSpPr>
          <p:spPr>
            <a:xfrm>
              <a:off x="2534087" y="4540807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Prostokąt 5"/>
            <p:cNvSpPr/>
            <p:nvPr/>
          </p:nvSpPr>
          <p:spPr>
            <a:xfrm>
              <a:off x="3178324" y="4540807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pl-PL" sz="2400" dirty="0"/>
            </a:p>
          </p:txBody>
        </p:sp>
        <p:sp>
          <p:nvSpPr>
            <p:cNvPr id="7" name="Prostokąt 6"/>
            <p:cNvSpPr/>
            <p:nvPr/>
          </p:nvSpPr>
          <p:spPr>
            <a:xfrm>
              <a:off x="3822561" y="4540807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8" name="Prostokąt 7"/>
            <p:cNvSpPr/>
            <p:nvPr/>
          </p:nvSpPr>
          <p:spPr>
            <a:xfrm>
              <a:off x="3903412" y="410666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b="1" dirty="0"/>
            </a:p>
          </p:txBody>
        </p:sp>
        <p:sp>
          <p:nvSpPr>
            <p:cNvPr id="9" name="Prostokąt 8"/>
            <p:cNvSpPr/>
            <p:nvPr/>
          </p:nvSpPr>
          <p:spPr>
            <a:xfrm>
              <a:off x="3257093" y="410666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10" name="Prostokąt 9"/>
            <p:cNvSpPr/>
            <p:nvPr/>
          </p:nvSpPr>
          <p:spPr>
            <a:xfrm>
              <a:off x="2610774" y="410666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  <p:sp>
          <p:nvSpPr>
            <p:cNvPr id="11" name="Prostokąt 10"/>
            <p:cNvSpPr/>
            <p:nvPr/>
          </p:nvSpPr>
          <p:spPr>
            <a:xfrm>
              <a:off x="2534087" y="5162573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Prostokąt 11"/>
            <p:cNvSpPr/>
            <p:nvPr/>
          </p:nvSpPr>
          <p:spPr>
            <a:xfrm>
              <a:off x="3178324" y="5162573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sz="2400" dirty="0"/>
            </a:p>
          </p:txBody>
        </p:sp>
        <p:sp>
          <p:nvSpPr>
            <p:cNvPr id="13" name="Prostokąt 12"/>
            <p:cNvSpPr/>
            <p:nvPr/>
          </p:nvSpPr>
          <p:spPr>
            <a:xfrm>
              <a:off x="3822561" y="5162573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14" name="Prostokąt 13"/>
            <p:cNvSpPr/>
            <p:nvPr/>
          </p:nvSpPr>
          <p:spPr>
            <a:xfrm>
              <a:off x="2534087" y="5784339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3178324" y="5784339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pl-PL" sz="2400" dirty="0"/>
            </a:p>
          </p:txBody>
        </p:sp>
        <p:sp>
          <p:nvSpPr>
            <p:cNvPr id="16" name="Prostokąt 15"/>
            <p:cNvSpPr/>
            <p:nvPr/>
          </p:nvSpPr>
          <p:spPr>
            <a:xfrm>
              <a:off x="3822561" y="5784339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grpSp>
          <p:nvGrpSpPr>
            <p:cNvPr id="17" name="Grupa 16"/>
            <p:cNvGrpSpPr/>
            <p:nvPr/>
          </p:nvGrpSpPr>
          <p:grpSpPr>
            <a:xfrm rot="5400000">
              <a:off x="1388848" y="5213139"/>
              <a:ext cx="1655966" cy="311304"/>
              <a:chOff x="3304474" y="6110350"/>
              <a:chExt cx="1661970" cy="311304"/>
            </a:xfrm>
          </p:grpSpPr>
          <p:sp>
            <p:nvSpPr>
              <p:cNvPr id="18" name="Prostokąt 17"/>
              <p:cNvSpPr/>
              <p:nvPr/>
            </p:nvSpPr>
            <p:spPr>
              <a:xfrm rot="16200000">
                <a:off x="4626126" y="608133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pl-PL" b="1" dirty="0"/>
              </a:p>
            </p:txBody>
          </p:sp>
          <p:sp>
            <p:nvSpPr>
              <p:cNvPr id="19" name="Prostokąt 18"/>
              <p:cNvSpPr/>
              <p:nvPr/>
            </p:nvSpPr>
            <p:spPr>
              <a:xfrm rot="16200000">
                <a:off x="3979807" y="608133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pl-PL" dirty="0"/>
              </a:p>
            </p:txBody>
          </p:sp>
          <p:sp>
            <p:nvSpPr>
              <p:cNvPr id="20" name="Prostokąt 19"/>
              <p:cNvSpPr/>
              <p:nvPr/>
            </p:nvSpPr>
            <p:spPr>
              <a:xfrm rot="16200000">
                <a:off x="3333488" y="608133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pl-PL" dirty="0"/>
              </a:p>
            </p:txBody>
          </p:sp>
        </p:grpSp>
      </p:grpSp>
      <p:sp>
        <p:nvSpPr>
          <p:cNvPr id="22" name="Prostokąt 21"/>
          <p:cNvSpPr/>
          <p:nvPr/>
        </p:nvSpPr>
        <p:spPr>
          <a:xfrm>
            <a:off x="4880579" y="43144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(M, 1) tzn. gdy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 kompresuje pierwszy wymiar (wiersze) za pomocą średniej</a:t>
            </a:r>
            <a:endParaRPr lang="pl-PL" dirty="0"/>
          </a:p>
        </p:txBody>
      </p:sp>
      <p:sp>
        <p:nvSpPr>
          <p:cNvPr id="23" name="Prostokąt 22"/>
          <p:cNvSpPr/>
          <p:nvPr/>
        </p:nvSpPr>
        <p:spPr>
          <a:xfrm>
            <a:off x="3443283" y="4401395"/>
            <a:ext cx="689245" cy="164339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2465662" y="6251210"/>
            <a:ext cx="426598" cy="426598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l-PL" sz="11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.3</a:t>
            </a:r>
            <a:endParaRPr lang="pl-PL" sz="1100" dirty="0"/>
          </a:p>
        </p:txBody>
      </p:sp>
      <p:sp>
        <p:nvSpPr>
          <p:cNvPr id="25" name="Prostokąt 24"/>
          <p:cNvSpPr/>
          <p:nvPr/>
        </p:nvSpPr>
        <p:spPr>
          <a:xfrm>
            <a:off x="3016685" y="6251210"/>
            <a:ext cx="426598" cy="426598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4.6</a:t>
            </a:r>
            <a:endParaRPr lang="pl-PL" sz="1100" dirty="0"/>
          </a:p>
        </p:txBody>
      </p:sp>
      <p:sp>
        <p:nvSpPr>
          <p:cNvPr id="26" name="Prostokąt 25"/>
          <p:cNvSpPr/>
          <p:nvPr/>
        </p:nvSpPr>
        <p:spPr>
          <a:xfrm>
            <a:off x="3556691" y="6251210"/>
            <a:ext cx="426598" cy="426598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2.6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98998941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mean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061179" y="1533794"/>
            <a:ext cx="8915400" cy="232874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Gdy uśredniany obiekt ma więcej niż jeden wymiar (jest macierzą) przydaje się podać funkcji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dodatkowy parametr opisujący, który wymiar ma zostać ‚skompresowany’ za pomocą średniej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t="74484"/>
          <a:stretch/>
        </p:blipFill>
        <p:spPr>
          <a:xfrm>
            <a:off x="1535267" y="3187566"/>
            <a:ext cx="10656733" cy="1126856"/>
          </a:xfrm>
          <a:prstGeom prst="rect">
            <a:avLst/>
          </a:prstGeom>
        </p:spPr>
      </p:pic>
      <p:grpSp>
        <p:nvGrpSpPr>
          <p:cNvPr id="21" name="Grupa 20"/>
          <p:cNvGrpSpPr/>
          <p:nvPr/>
        </p:nvGrpSpPr>
        <p:grpSpPr>
          <a:xfrm>
            <a:off x="2061179" y="4106661"/>
            <a:ext cx="1933126" cy="1861534"/>
            <a:chOff x="2061179" y="4106660"/>
            <a:chExt cx="2260146" cy="2176443"/>
          </a:xfrm>
        </p:grpSpPr>
        <p:sp>
          <p:nvSpPr>
            <p:cNvPr id="5" name="Prostokąt 4"/>
            <p:cNvSpPr/>
            <p:nvPr/>
          </p:nvSpPr>
          <p:spPr>
            <a:xfrm>
              <a:off x="2534087" y="4540807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Prostokąt 5"/>
            <p:cNvSpPr/>
            <p:nvPr/>
          </p:nvSpPr>
          <p:spPr>
            <a:xfrm>
              <a:off x="3178324" y="4540807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pl-PL" sz="2400" dirty="0"/>
            </a:p>
          </p:txBody>
        </p:sp>
        <p:sp>
          <p:nvSpPr>
            <p:cNvPr id="7" name="Prostokąt 6"/>
            <p:cNvSpPr/>
            <p:nvPr/>
          </p:nvSpPr>
          <p:spPr>
            <a:xfrm>
              <a:off x="3822561" y="4540807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8" name="Prostokąt 7"/>
            <p:cNvSpPr/>
            <p:nvPr/>
          </p:nvSpPr>
          <p:spPr>
            <a:xfrm>
              <a:off x="3903412" y="410666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b="1" dirty="0"/>
            </a:p>
          </p:txBody>
        </p:sp>
        <p:sp>
          <p:nvSpPr>
            <p:cNvPr id="9" name="Prostokąt 8"/>
            <p:cNvSpPr/>
            <p:nvPr/>
          </p:nvSpPr>
          <p:spPr>
            <a:xfrm>
              <a:off x="3257093" y="410666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10" name="Prostokąt 9"/>
            <p:cNvSpPr/>
            <p:nvPr/>
          </p:nvSpPr>
          <p:spPr>
            <a:xfrm>
              <a:off x="2610774" y="410666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  <p:sp>
          <p:nvSpPr>
            <p:cNvPr id="11" name="Prostokąt 10"/>
            <p:cNvSpPr/>
            <p:nvPr/>
          </p:nvSpPr>
          <p:spPr>
            <a:xfrm>
              <a:off x="2534087" y="5162573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Prostokąt 11"/>
            <p:cNvSpPr/>
            <p:nvPr/>
          </p:nvSpPr>
          <p:spPr>
            <a:xfrm>
              <a:off x="3178324" y="5162573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sz="2400" dirty="0"/>
            </a:p>
          </p:txBody>
        </p:sp>
        <p:sp>
          <p:nvSpPr>
            <p:cNvPr id="13" name="Prostokąt 12"/>
            <p:cNvSpPr/>
            <p:nvPr/>
          </p:nvSpPr>
          <p:spPr>
            <a:xfrm>
              <a:off x="3822561" y="5162573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14" name="Prostokąt 13"/>
            <p:cNvSpPr/>
            <p:nvPr/>
          </p:nvSpPr>
          <p:spPr>
            <a:xfrm>
              <a:off x="2534087" y="5784339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3178324" y="5784339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pl-PL" sz="2400" dirty="0"/>
            </a:p>
          </p:txBody>
        </p:sp>
        <p:sp>
          <p:nvSpPr>
            <p:cNvPr id="16" name="Prostokąt 15"/>
            <p:cNvSpPr/>
            <p:nvPr/>
          </p:nvSpPr>
          <p:spPr>
            <a:xfrm>
              <a:off x="3822561" y="5784339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grpSp>
          <p:nvGrpSpPr>
            <p:cNvPr id="17" name="Grupa 16"/>
            <p:cNvGrpSpPr/>
            <p:nvPr/>
          </p:nvGrpSpPr>
          <p:grpSpPr>
            <a:xfrm rot="5400000">
              <a:off x="1388848" y="5213139"/>
              <a:ext cx="1655966" cy="311304"/>
              <a:chOff x="3304474" y="6110350"/>
              <a:chExt cx="1661970" cy="311304"/>
            </a:xfrm>
          </p:grpSpPr>
          <p:sp>
            <p:nvSpPr>
              <p:cNvPr id="18" name="Prostokąt 17"/>
              <p:cNvSpPr/>
              <p:nvPr/>
            </p:nvSpPr>
            <p:spPr>
              <a:xfrm rot="16200000">
                <a:off x="4626126" y="608133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pl-PL" b="1" dirty="0"/>
              </a:p>
            </p:txBody>
          </p:sp>
          <p:sp>
            <p:nvSpPr>
              <p:cNvPr id="19" name="Prostokąt 18"/>
              <p:cNvSpPr/>
              <p:nvPr/>
            </p:nvSpPr>
            <p:spPr>
              <a:xfrm rot="16200000">
                <a:off x="3979807" y="608133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pl-PL" dirty="0"/>
              </a:p>
            </p:txBody>
          </p:sp>
          <p:sp>
            <p:nvSpPr>
              <p:cNvPr id="20" name="Prostokąt 19"/>
              <p:cNvSpPr/>
              <p:nvPr/>
            </p:nvSpPr>
            <p:spPr>
              <a:xfrm rot="16200000">
                <a:off x="3333488" y="608133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pl-PL" dirty="0"/>
              </a:p>
            </p:txBody>
          </p:sp>
        </p:grpSp>
      </p:grpSp>
      <p:sp>
        <p:nvSpPr>
          <p:cNvPr id="22" name="Prostokąt 21"/>
          <p:cNvSpPr/>
          <p:nvPr/>
        </p:nvSpPr>
        <p:spPr>
          <a:xfrm>
            <a:off x="5443537" y="4314422"/>
            <a:ext cx="5533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(M,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tzn. gdy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 kompresuje drugi wymiar (kolumny) za pomocą średniej</a:t>
            </a:r>
            <a:endParaRPr lang="pl-PL" sz="2400" dirty="0"/>
          </a:p>
        </p:txBody>
      </p:sp>
      <p:sp>
        <p:nvSpPr>
          <p:cNvPr id="23" name="Prostokąt 22"/>
          <p:cNvSpPr/>
          <p:nvPr/>
        </p:nvSpPr>
        <p:spPr>
          <a:xfrm rot="5400000">
            <a:off x="2936363" y="3869547"/>
            <a:ext cx="587240" cy="1643395"/>
          </a:xfrm>
          <a:prstGeom prst="rect">
            <a:avLst/>
          </a:prstGeom>
          <a:solidFill>
            <a:schemeClr val="accent6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4245472" y="4450568"/>
            <a:ext cx="426598" cy="426598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1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mean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061179" y="1533794"/>
            <a:ext cx="8915400" cy="232874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Gdy uśredniany obiekt ma więcej niż jeden wymiar (jest macierzą) przydaje się podać funkcji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dodatkowy parametr opisujący, który wymiar ma zostać ‚skompresowany’ za pomocą średniej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t="74484"/>
          <a:stretch/>
        </p:blipFill>
        <p:spPr>
          <a:xfrm>
            <a:off x="1535267" y="3187566"/>
            <a:ext cx="10656733" cy="1126856"/>
          </a:xfrm>
          <a:prstGeom prst="rect">
            <a:avLst/>
          </a:prstGeom>
        </p:spPr>
      </p:pic>
      <p:grpSp>
        <p:nvGrpSpPr>
          <p:cNvPr id="21" name="Grupa 20"/>
          <p:cNvGrpSpPr/>
          <p:nvPr/>
        </p:nvGrpSpPr>
        <p:grpSpPr>
          <a:xfrm>
            <a:off x="2061179" y="4106661"/>
            <a:ext cx="1933126" cy="1861534"/>
            <a:chOff x="2061179" y="4106660"/>
            <a:chExt cx="2260146" cy="2176443"/>
          </a:xfrm>
        </p:grpSpPr>
        <p:sp>
          <p:nvSpPr>
            <p:cNvPr id="5" name="Prostokąt 4"/>
            <p:cNvSpPr/>
            <p:nvPr/>
          </p:nvSpPr>
          <p:spPr>
            <a:xfrm>
              <a:off x="2534087" y="4540807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Prostokąt 5"/>
            <p:cNvSpPr/>
            <p:nvPr/>
          </p:nvSpPr>
          <p:spPr>
            <a:xfrm>
              <a:off x="3178324" y="4540807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pl-PL" sz="2400" dirty="0"/>
            </a:p>
          </p:txBody>
        </p:sp>
        <p:sp>
          <p:nvSpPr>
            <p:cNvPr id="7" name="Prostokąt 6"/>
            <p:cNvSpPr/>
            <p:nvPr/>
          </p:nvSpPr>
          <p:spPr>
            <a:xfrm>
              <a:off x="3822561" y="4540807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8" name="Prostokąt 7"/>
            <p:cNvSpPr/>
            <p:nvPr/>
          </p:nvSpPr>
          <p:spPr>
            <a:xfrm>
              <a:off x="3903412" y="410666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b="1" dirty="0"/>
            </a:p>
          </p:txBody>
        </p:sp>
        <p:sp>
          <p:nvSpPr>
            <p:cNvPr id="9" name="Prostokąt 8"/>
            <p:cNvSpPr/>
            <p:nvPr/>
          </p:nvSpPr>
          <p:spPr>
            <a:xfrm>
              <a:off x="3257093" y="410666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10" name="Prostokąt 9"/>
            <p:cNvSpPr/>
            <p:nvPr/>
          </p:nvSpPr>
          <p:spPr>
            <a:xfrm>
              <a:off x="2610774" y="410666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  <p:sp>
          <p:nvSpPr>
            <p:cNvPr id="11" name="Prostokąt 10"/>
            <p:cNvSpPr/>
            <p:nvPr/>
          </p:nvSpPr>
          <p:spPr>
            <a:xfrm>
              <a:off x="2534087" y="5162573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Prostokąt 11"/>
            <p:cNvSpPr/>
            <p:nvPr/>
          </p:nvSpPr>
          <p:spPr>
            <a:xfrm>
              <a:off x="3178324" y="5162573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sz="2400" dirty="0"/>
            </a:p>
          </p:txBody>
        </p:sp>
        <p:sp>
          <p:nvSpPr>
            <p:cNvPr id="13" name="Prostokąt 12"/>
            <p:cNvSpPr/>
            <p:nvPr/>
          </p:nvSpPr>
          <p:spPr>
            <a:xfrm>
              <a:off x="3822561" y="5162573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14" name="Prostokąt 13"/>
            <p:cNvSpPr/>
            <p:nvPr/>
          </p:nvSpPr>
          <p:spPr>
            <a:xfrm>
              <a:off x="2534087" y="5784339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3178324" y="5784339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pl-PL" sz="2400" dirty="0"/>
            </a:p>
          </p:txBody>
        </p:sp>
        <p:sp>
          <p:nvSpPr>
            <p:cNvPr id="16" name="Prostokąt 15"/>
            <p:cNvSpPr/>
            <p:nvPr/>
          </p:nvSpPr>
          <p:spPr>
            <a:xfrm>
              <a:off x="3822561" y="5784339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grpSp>
          <p:nvGrpSpPr>
            <p:cNvPr id="17" name="Grupa 16"/>
            <p:cNvGrpSpPr/>
            <p:nvPr/>
          </p:nvGrpSpPr>
          <p:grpSpPr>
            <a:xfrm rot="5400000">
              <a:off x="1388848" y="5213139"/>
              <a:ext cx="1655966" cy="311304"/>
              <a:chOff x="3304474" y="6110350"/>
              <a:chExt cx="1661970" cy="311304"/>
            </a:xfrm>
          </p:grpSpPr>
          <p:sp>
            <p:nvSpPr>
              <p:cNvPr id="18" name="Prostokąt 17"/>
              <p:cNvSpPr/>
              <p:nvPr/>
            </p:nvSpPr>
            <p:spPr>
              <a:xfrm rot="16200000">
                <a:off x="4626126" y="608133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pl-PL" b="1" dirty="0"/>
              </a:p>
            </p:txBody>
          </p:sp>
          <p:sp>
            <p:nvSpPr>
              <p:cNvPr id="19" name="Prostokąt 18"/>
              <p:cNvSpPr/>
              <p:nvPr/>
            </p:nvSpPr>
            <p:spPr>
              <a:xfrm rot="16200000">
                <a:off x="3979807" y="608133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pl-PL" dirty="0"/>
              </a:p>
            </p:txBody>
          </p:sp>
          <p:sp>
            <p:nvSpPr>
              <p:cNvPr id="20" name="Prostokąt 19"/>
              <p:cNvSpPr/>
              <p:nvPr/>
            </p:nvSpPr>
            <p:spPr>
              <a:xfrm rot="16200000">
                <a:off x="3333488" y="608133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pl-PL" dirty="0"/>
              </a:p>
            </p:txBody>
          </p:sp>
        </p:grpSp>
      </p:grpSp>
      <p:sp>
        <p:nvSpPr>
          <p:cNvPr id="23" name="Prostokąt 22"/>
          <p:cNvSpPr/>
          <p:nvPr/>
        </p:nvSpPr>
        <p:spPr>
          <a:xfrm rot="5400000">
            <a:off x="2936363" y="4398383"/>
            <a:ext cx="587240" cy="1643395"/>
          </a:xfrm>
          <a:prstGeom prst="rect">
            <a:avLst/>
          </a:prstGeom>
          <a:solidFill>
            <a:schemeClr val="accent6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4245472" y="5001591"/>
            <a:ext cx="426598" cy="426598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endParaRPr lang="pl-PL" sz="1100" dirty="0"/>
          </a:p>
        </p:txBody>
      </p:sp>
      <p:sp>
        <p:nvSpPr>
          <p:cNvPr id="28" name="Prostokąt 27"/>
          <p:cNvSpPr/>
          <p:nvPr/>
        </p:nvSpPr>
        <p:spPr>
          <a:xfrm>
            <a:off x="4245472" y="4450568"/>
            <a:ext cx="426598" cy="426598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Prostokąt 28"/>
          <p:cNvSpPr/>
          <p:nvPr/>
        </p:nvSpPr>
        <p:spPr>
          <a:xfrm>
            <a:off x="5443537" y="4314422"/>
            <a:ext cx="5533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(M, 2) tzn. gdy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 kompresuje drugi wymiar (kolumny) za pomocą średniej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916569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mean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061179" y="1533794"/>
            <a:ext cx="8915400" cy="232874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Gdy uśredniany obiekt ma więcej niż jeden wymiar (jest macierzą) przydaje się podać funkcji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dodatkowy parametr opisujący, który wymiar ma zostać ‚skompresowany’ za pomocą średniej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t="74484"/>
          <a:stretch/>
        </p:blipFill>
        <p:spPr>
          <a:xfrm>
            <a:off x="1535267" y="3187566"/>
            <a:ext cx="10656733" cy="1126856"/>
          </a:xfrm>
          <a:prstGeom prst="rect">
            <a:avLst/>
          </a:prstGeom>
        </p:spPr>
      </p:pic>
      <p:grpSp>
        <p:nvGrpSpPr>
          <p:cNvPr id="21" name="Grupa 20"/>
          <p:cNvGrpSpPr/>
          <p:nvPr/>
        </p:nvGrpSpPr>
        <p:grpSpPr>
          <a:xfrm>
            <a:off x="2061179" y="4106661"/>
            <a:ext cx="1933126" cy="1861534"/>
            <a:chOff x="2061179" y="4106660"/>
            <a:chExt cx="2260146" cy="2176443"/>
          </a:xfrm>
        </p:grpSpPr>
        <p:sp>
          <p:nvSpPr>
            <p:cNvPr id="5" name="Prostokąt 4"/>
            <p:cNvSpPr/>
            <p:nvPr/>
          </p:nvSpPr>
          <p:spPr>
            <a:xfrm>
              <a:off x="2534087" y="4540807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Prostokąt 5"/>
            <p:cNvSpPr/>
            <p:nvPr/>
          </p:nvSpPr>
          <p:spPr>
            <a:xfrm>
              <a:off x="3178324" y="4540807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pl-PL" sz="2400" dirty="0"/>
            </a:p>
          </p:txBody>
        </p:sp>
        <p:sp>
          <p:nvSpPr>
            <p:cNvPr id="7" name="Prostokąt 6"/>
            <p:cNvSpPr/>
            <p:nvPr/>
          </p:nvSpPr>
          <p:spPr>
            <a:xfrm>
              <a:off x="3822561" y="4540807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8" name="Prostokąt 7"/>
            <p:cNvSpPr/>
            <p:nvPr/>
          </p:nvSpPr>
          <p:spPr>
            <a:xfrm>
              <a:off x="3903412" y="410666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b="1" dirty="0"/>
            </a:p>
          </p:txBody>
        </p:sp>
        <p:sp>
          <p:nvSpPr>
            <p:cNvPr id="9" name="Prostokąt 8"/>
            <p:cNvSpPr/>
            <p:nvPr/>
          </p:nvSpPr>
          <p:spPr>
            <a:xfrm>
              <a:off x="3257093" y="410666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10" name="Prostokąt 9"/>
            <p:cNvSpPr/>
            <p:nvPr/>
          </p:nvSpPr>
          <p:spPr>
            <a:xfrm>
              <a:off x="2610774" y="410666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  <p:sp>
          <p:nvSpPr>
            <p:cNvPr id="11" name="Prostokąt 10"/>
            <p:cNvSpPr/>
            <p:nvPr/>
          </p:nvSpPr>
          <p:spPr>
            <a:xfrm>
              <a:off x="2534087" y="5162573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Prostokąt 11"/>
            <p:cNvSpPr/>
            <p:nvPr/>
          </p:nvSpPr>
          <p:spPr>
            <a:xfrm>
              <a:off x="3178324" y="5162573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sz="2400" dirty="0"/>
            </a:p>
          </p:txBody>
        </p:sp>
        <p:sp>
          <p:nvSpPr>
            <p:cNvPr id="13" name="Prostokąt 12"/>
            <p:cNvSpPr/>
            <p:nvPr/>
          </p:nvSpPr>
          <p:spPr>
            <a:xfrm>
              <a:off x="3822561" y="5162573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14" name="Prostokąt 13"/>
            <p:cNvSpPr/>
            <p:nvPr/>
          </p:nvSpPr>
          <p:spPr>
            <a:xfrm>
              <a:off x="2534087" y="5784339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3178324" y="5784339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pl-PL" sz="2400" dirty="0"/>
            </a:p>
          </p:txBody>
        </p:sp>
        <p:sp>
          <p:nvSpPr>
            <p:cNvPr id="16" name="Prostokąt 15"/>
            <p:cNvSpPr/>
            <p:nvPr/>
          </p:nvSpPr>
          <p:spPr>
            <a:xfrm>
              <a:off x="3822561" y="5784339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grpSp>
          <p:nvGrpSpPr>
            <p:cNvPr id="17" name="Grupa 16"/>
            <p:cNvGrpSpPr/>
            <p:nvPr/>
          </p:nvGrpSpPr>
          <p:grpSpPr>
            <a:xfrm rot="5400000">
              <a:off x="1388848" y="5213139"/>
              <a:ext cx="1655966" cy="311304"/>
              <a:chOff x="3304474" y="6110350"/>
              <a:chExt cx="1661970" cy="311304"/>
            </a:xfrm>
          </p:grpSpPr>
          <p:sp>
            <p:nvSpPr>
              <p:cNvPr id="18" name="Prostokąt 17"/>
              <p:cNvSpPr/>
              <p:nvPr/>
            </p:nvSpPr>
            <p:spPr>
              <a:xfrm rot="16200000">
                <a:off x="4626126" y="608133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pl-PL" b="1" dirty="0"/>
              </a:p>
            </p:txBody>
          </p:sp>
          <p:sp>
            <p:nvSpPr>
              <p:cNvPr id="19" name="Prostokąt 18"/>
              <p:cNvSpPr/>
              <p:nvPr/>
            </p:nvSpPr>
            <p:spPr>
              <a:xfrm rot="16200000">
                <a:off x="3979807" y="608133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pl-PL" dirty="0"/>
              </a:p>
            </p:txBody>
          </p:sp>
          <p:sp>
            <p:nvSpPr>
              <p:cNvPr id="20" name="Prostokąt 19"/>
              <p:cNvSpPr/>
              <p:nvPr/>
            </p:nvSpPr>
            <p:spPr>
              <a:xfrm rot="16200000">
                <a:off x="3333488" y="6081336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pl-PL" dirty="0"/>
              </a:p>
            </p:txBody>
          </p:sp>
        </p:grpSp>
      </p:grpSp>
      <p:sp>
        <p:nvSpPr>
          <p:cNvPr id="23" name="Prostokąt 22"/>
          <p:cNvSpPr/>
          <p:nvPr/>
        </p:nvSpPr>
        <p:spPr>
          <a:xfrm rot="5400000">
            <a:off x="2936363" y="4933199"/>
            <a:ext cx="587240" cy="1643395"/>
          </a:xfrm>
          <a:prstGeom prst="rect">
            <a:avLst/>
          </a:prstGeom>
          <a:solidFill>
            <a:schemeClr val="accent6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4245472" y="5541597"/>
            <a:ext cx="426598" cy="426598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l-PL" sz="1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27" name="Prostokąt 26"/>
          <p:cNvSpPr/>
          <p:nvPr/>
        </p:nvSpPr>
        <p:spPr>
          <a:xfrm>
            <a:off x="4245472" y="5001591"/>
            <a:ext cx="426598" cy="426598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endParaRPr lang="pl-PL" sz="1100" dirty="0"/>
          </a:p>
        </p:txBody>
      </p:sp>
      <p:sp>
        <p:nvSpPr>
          <p:cNvPr id="28" name="Prostokąt 27"/>
          <p:cNvSpPr/>
          <p:nvPr/>
        </p:nvSpPr>
        <p:spPr>
          <a:xfrm>
            <a:off x="4245472" y="4450568"/>
            <a:ext cx="426598" cy="426598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Prostokąt 28"/>
          <p:cNvSpPr/>
          <p:nvPr/>
        </p:nvSpPr>
        <p:spPr>
          <a:xfrm>
            <a:off x="5443537" y="4314422"/>
            <a:ext cx="5533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(M, 2) tzn. gdy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 kompresuje drugi wymiar (kolumny) za pomocą średniej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1586049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</p:bldLst>
  </p:timing>
</p:sld>
</file>

<file path=ppt/theme/theme1.xml><?xml version="1.0" encoding="utf-8"?>
<a:theme xmlns:a="http://schemas.openxmlformats.org/drawingml/2006/main" name="Smuga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572</TotalTime>
  <Words>600</Words>
  <Application>Microsoft Office PowerPoint</Application>
  <PresentationFormat>Panoramiczny</PresentationFormat>
  <Paragraphs>143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Consolas</vt:lpstr>
      <vt:lpstr>Wingdings 3</vt:lpstr>
      <vt:lpstr>Smuga</vt:lpstr>
      <vt:lpstr>Matlab w służbie neuronauce 3</vt:lpstr>
      <vt:lpstr>Funkcje</vt:lpstr>
      <vt:lpstr>Funkcja mean()</vt:lpstr>
      <vt:lpstr>Funkcja mean()</vt:lpstr>
      <vt:lpstr>Funkcja mean()</vt:lpstr>
      <vt:lpstr>Funkcja mean()</vt:lpstr>
      <vt:lpstr>Funkcja mean()</vt:lpstr>
      <vt:lpstr>Funkcja mean()</vt:lpstr>
      <vt:lpstr>Funkcja mean()</vt:lpstr>
      <vt:lpstr>Jak więc zrobić ERPa?</vt:lpstr>
      <vt:lpstr>Co dalej?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Konto Microsoft</dc:creator>
  <cp:lastModifiedBy>Konto Microsoft</cp:lastModifiedBy>
  <cp:revision>47</cp:revision>
  <dcterms:created xsi:type="dcterms:W3CDTF">2014-04-12T20:08:01Z</dcterms:created>
  <dcterms:modified xsi:type="dcterms:W3CDTF">2015-05-15T09:44:46Z</dcterms:modified>
</cp:coreProperties>
</file>