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9FFB9-1820-4D9B-8D95-ED1911A617D3}" type="datetimeFigureOut">
              <a:rPr lang="pl-PL" smtClean="0"/>
              <a:t>2014-05-11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8C47-3F4F-4D5B-BCF5-D7AF268FD95E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/>
          <a:lstStyle/>
          <a:p>
            <a:r>
              <a:rPr lang="pl-PL" dirty="0" smtClean="0"/>
              <a:t>Pętle…</a:t>
            </a:r>
            <a:endParaRPr lang="pl-PL" dirty="0"/>
          </a:p>
        </p:txBody>
      </p:sp>
      <p:pic>
        <p:nvPicPr>
          <p:cNvPr id="1026" name="Picture 2" descr="http://cash.hotmoney.pl/hm360/93b910360020c6204af8a6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3024335" cy="2304256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3707904" y="141277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Pętle są bardzo życiowe:</a:t>
            </a:r>
            <a:endParaRPr lang="pl-PL" dirty="0"/>
          </a:p>
        </p:txBody>
      </p:sp>
      <p:pic>
        <p:nvPicPr>
          <p:cNvPr id="1028" name="Picture 4" descr="http://pobierak.jeja.pl/images/a/f/b/2267_nie-bede-wiecej-pisal-po-mura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099280"/>
            <a:ext cx="3123573" cy="3851822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323528" y="2708920"/>
            <a:ext cx="45365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Powtarzaj w kółko jakąś mniej lub bardziej monotonną czynność/ ciąg czynności zmieniając najwyżej jakiś jej aspekt/parametr (jeden lub więcej):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 Liczenie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 Chodzenie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 Czytanie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 Robienie herbaty znajomym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 Przeprowadzanie testów statystycznych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 Pisanie grantów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  <a:p>
            <a:r>
              <a:rPr lang="pl-PL" dirty="0" smtClean="0"/>
              <a:t>Życie składa się z wielu pętli (szczególnie metabolicznych)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220072" y="60932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„Nie będę więcej zabijał ludzi”</a:t>
            </a:r>
            <a:endParaRPr lang="pl-PL" dirty="0"/>
          </a:p>
        </p:txBody>
      </p:sp>
      <p:pic>
        <p:nvPicPr>
          <p:cNvPr id="1030" name="Picture 6" descr="http://images.okazje.info.pl/p/inne/5689/hot-wheels-rev-ups-petla-v33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1104" y="0"/>
            <a:ext cx="2492896" cy="2492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frausevisual.com/wp-content/uploads/2012/02/manfaat-te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9" y="260648"/>
            <a:ext cx="4139951" cy="2747423"/>
          </a:xfrm>
          <a:prstGeom prst="rect">
            <a:avLst/>
          </a:prstGeom>
          <a:noFill/>
        </p:spPr>
      </p:pic>
      <p:pic>
        <p:nvPicPr>
          <p:cNvPr id="6148" name="Picture 4" descr="http://www.zdrowotne.pl/images/articles/original/724_12524202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789040"/>
            <a:ext cx="2483768" cy="2476611"/>
          </a:xfrm>
          <a:prstGeom prst="rect">
            <a:avLst/>
          </a:prstGeom>
          <a:noFill/>
        </p:spPr>
      </p:pic>
      <p:pic>
        <p:nvPicPr>
          <p:cNvPr id="6150" name="Picture 6" descr="http://i.obrazky.pl/petla-czasowa-378-OBRAZKY.PL.jpg"/>
          <p:cNvPicPr>
            <a:picLocks noChangeAspect="1" noChangeArrowheads="1"/>
          </p:cNvPicPr>
          <p:nvPr/>
        </p:nvPicPr>
        <p:blipFill>
          <a:blip r:embed="rId4" cstate="print">
            <a:lum bright="21000" contrast="30000"/>
          </a:blip>
          <a:srcRect/>
          <a:stretch>
            <a:fillRect/>
          </a:stretch>
        </p:blipFill>
        <p:spPr bwMode="auto">
          <a:xfrm>
            <a:off x="0" y="0"/>
            <a:ext cx="2195736" cy="2195736"/>
          </a:xfrm>
          <a:prstGeom prst="rect">
            <a:avLst/>
          </a:prstGeom>
          <a:noFill/>
        </p:spPr>
      </p:pic>
      <p:sp>
        <p:nvSpPr>
          <p:cNvPr id="13" name="pole tekstowe 12"/>
          <p:cNvSpPr txBox="1"/>
          <p:nvPr/>
        </p:nvSpPr>
        <p:spPr>
          <a:xfrm>
            <a:off x="323528" y="2276872"/>
            <a:ext cx="59046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Robienie herbaty</a:t>
            </a:r>
          </a:p>
          <a:p>
            <a:r>
              <a:rPr lang="pl-PL" dirty="0" smtClean="0"/>
              <a:t>Przed pętlą – krok przygotowujący:</a:t>
            </a:r>
          </a:p>
          <a:p>
            <a:r>
              <a:rPr lang="pl-PL" dirty="0" smtClean="0"/>
              <a:t>Zagotowanie wody</a:t>
            </a:r>
          </a:p>
          <a:p>
            <a:r>
              <a:rPr lang="pl-PL" dirty="0" smtClean="0"/>
              <a:t>Tworzymy sobie wektor pamięciowy pytając znajomych o rodzaj herbaty:</a:t>
            </a:r>
          </a:p>
          <a:p>
            <a:r>
              <a:rPr lang="pl-PL" i="1" dirty="0" smtClean="0"/>
              <a:t>Herbaty</a:t>
            </a:r>
            <a:r>
              <a:rPr lang="pl-PL" dirty="0" smtClean="0"/>
              <a:t> = {‘</a:t>
            </a:r>
            <a:r>
              <a:rPr lang="pl-PL" dirty="0" err="1" smtClean="0"/>
              <a:t>earl</a:t>
            </a:r>
            <a:r>
              <a:rPr lang="pl-PL" dirty="0" smtClean="0"/>
              <a:t> </a:t>
            </a:r>
            <a:r>
              <a:rPr lang="pl-PL" dirty="0" err="1" smtClean="0"/>
              <a:t>grey</a:t>
            </a:r>
            <a:r>
              <a:rPr lang="pl-PL" dirty="0" smtClean="0"/>
              <a:t>’, ‘zwykła czarna’, ‘zielona’, ‘jakaś owocowa’};</a:t>
            </a:r>
          </a:p>
          <a:p>
            <a:r>
              <a:rPr lang="pl-PL" dirty="0" smtClean="0"/>
              <a:t>Ustawiamy kubki/szklanki tworząc sobie fizyczny wektor</a:t>
            </a:r>
          </a:p>
          <a:p>
            <a:r>
              <a:rPr lang="pl-PL" i="1" dirty="0" smtClean="0"/>
              <a:t>Szklanki</a:t>
            </a:r>
          </a:p>
          <a:p>
            <a:endParaRPr lang="pl-PL" dirty="0" smtClean="0"/>
          </a:p>
          <a:p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W kółko dla </a:t>
            </a:r>
            <a:r>
              <a:rPr lang="pl-PL" b="1" dirty="0" smtClean="0"/>
              <a:t>i</a:t>
            </a:r>
            <a:r>
              <a:rPr lang="pl-PL" dirty="0" smtClean="0"/>
              <a:t> od 1 do [długość wektora </a:t>
            </a:r>
            <a:r>
              <a:rPr lang="pl-PL" i="1" dirty="0" smtClean="0"/>
              <a:t>Herbaty</a:t>
            </a:r>
            <a:r>
              <a:rPr lang="pl-PL" dirty="0" smtClean="0"/>
              <a:t>]:</a:t>
            </a:r>
          </a:p>
          <a:p>
            <a:r>
              <a:rPr lang="pl-PL" dirty="0" smtClean="0"/>
              <a:t>Weź szklankę </a:t>
            </a:r>
            <a:r>
              <a:rPr lang="pl-PL" i="1" dirty="0" smtClean="0"/>
              <a:t>Szklanki</a:t>
            </a:r>
            <a:r>
              <a:rPr lang="pl-PL" dirty="0" smtClean="0"/>
              <a:t>(</a:t>
            </a:r>
            <a:r>
              <a:rPr lang="pl-PL" b="1" dirty="0" smtClean="0"/>
              <a:t>i</a:t>
            </a:r>
            <a:r>
              <a:rPr lang="pl-PL" dirty="0" smtClean="0"/>
              <a:t>)</a:t>
            </a:r>
          </a:p>
          <a:p>
            <a:r>
              <a:rPr lang="pl-PL" dirty="0" smtClean="0"/>
              <a:t>Włóż do tej szklanki herbatę </a:t>
            </a:r>
            <a:r>
              <a:rPr lang="pl-PL" i="1" dirty="0" smtClean="0"/>
              <a:t>Herbaty</a:t>
            </a:r>
            <a:r>
              <a:rPr lang="pl-PL" dirty="0" smtClean="0"/>
              <a:t>(</a:t>
            </a:r>
            <a:r>
              <a:rPr lang="pl-PL" b="1" dirty="0" smtClean="0"/>
              <a:t>i</a:t>
            </a:r>
            <a:r>
              <a:rPr lang="pl-PL" dirty="0" smtClean="0"/>
              <a:t>)</a:t>
            </a:r>
          </a:p>
          <a:p>
            <a:r>
              <a:rPr lang="pl-PL" dirty="0" smtClean="0"/>
              <a:t>Weź czajnik i wlej wodę do 8/9 pojemności szklanki, którą trzymasz</a:t>
            </a:r>
          </a:p>
          <a:p>
            <a:r>
              <a:rPr lang="pl-PL" dirty="0" smtClean="0"/>
              <a:t>Odstaw </a:t>
            </a:r>
            <a:r>
              <a:rPr lang="pl-PL" i="1" dirty="0" smtClean="0"/>
              <a:t>czajnik</a:t>
            </a:r>
            <a:r>
              <a:rPr lang="pl-PL" dirty="0" smtClean="0"/>
              <a:t>, </a:t>
            </a:r>
            <a:r>
              <a:rPr lang="pl-PL" i="1" dirty="0" smtClean="0"/>
              <a:t>szklankę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się robi herbatę w </a:t>
            </a:r>
            <a:r>
              <a:rPr lang="pl-PL" dirty="0" err="1" smtClean="0"/>
              <a:t>MATLABie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4" name="Picture 2" descr="http://frausevisual.com/wp-content/uploads/2012/02/manfaat-te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083" y="2575952"/>
            <a:ext cx="3857917" cy="2560255"/>
          </a:xfrm>
          <a:prstGeom prst="rect">
            <a:avLst/>
          </a:prstGeom>
          <a:noFill/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2776"/>
            <a:ext cx="5410944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800" i="1" dirty="0" smtClean="0"/>
              <a:t>Herbaty</a:t>
            </a:r>
            <a:r>
              <a:rPr lang="pl-PL" sz="1800" dirty="0" smtClean="0"/>
              <a:t> = {‘</a:t>
            </a:r>
            <a:r>
              <a:rPr lang="pl-PL" sz="1800" dirty="0" err="1" smtClean="0"/>
              <a:t>earl</a:t>
            </a:r>
            <a:r>
              <a:rPr lang="pl-PL" sz="1800" dirty="0" smtClean="0"/>
              <a:t> </a:t>
            </a:r>
            <a:r>
              <a:rPr lang="pl-PL" sz="1800" dirty="0" err="1" smtClean="0"/>
              <a:t>grey</a:t>
            </a:r>
            <a:r>
              <a:rPr lang="pl-PL" sz="1800" dirty="0" smtClean="0"/>
              <a:t>’, ‘zwykła czarna’, ‘zielona’, ‘jakaś owocowa’};</a:t>
            </a:r>
          </a:p>
          <a:p>
            <a:pPr>
              <a:buNone/>
            </a:pPr>
            <a:r>
              <a:rPr lang="pl-PL" sz="1800" i="1" dirty="0" smtClean="0"/>
              <a:t>Szklanki</a:t>
            </a:r>
            <a:r>
              <a:rPr lang="pl-PL" sz="1800" dirty="0" smtClean="0"/>
              <a:t> = {‘brązowy kubek’, ‘filiżanka bez uszka’, ‘kubek ze słodkim pieskiem’, ‘filiżanka’};</a:t>
            </a:r>
          </a:p>
          <a:p>
            <a:pPr>
              <a:buNone/>
            </a:pPr>
            <a:endParaRPr lang="pl-PL" sz="1800" i="1" dirty="0"/>
          </a:p>
          <a:p>
            <a:pPr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1:length(</a:t>
            </a:r>
            <a:r>
              <a:rPr lang="pl-PL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Herbaty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(‘Wkładam torebkę ‘)</a:t>
            </a:r>
          </a:p>
          <a:p>
            <a:pPr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Herbaty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(‘do‘)</a:t>
            </a:r>
          </a:p>
          <a:p>
            <a:pPr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Szklanki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(‘i zalewam wrzątkiem.‘)</a:t>
            </a:r>
          </a:p>
          <a:p>
            <a:pPr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(‘\n\n’)</a:t>
            </a:r>
          </a:p>
          <a:p>
            <a:pPr>
              <a:buNone/>
            </a:pP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pl-PL" dirty="0" smtClean="0"/>
              <a:t>Instrukcje warunkowe</a:t>
            </a:r>
            <a:endParaRPr lang="pl-PL" dirty="0" smtClean="0"/>
          </a:p>
          <a:p>
            <a:pPr marL="0" indent="0">
              <a:buNone/>
            </a:pPr>
            <a:r>
              <a:rPr lang="pl-PL" b="1" dirty="0" err="1" smtClean="0"/>
              <a:t>if</a:t>
            </a:r>
            <a:r>
              <a:rPr lang="pl-PL" dirty="0" smtClean="0"/>
              <a:t> </a:t>
            </a:r>
            <a:r>
              <a:rPr lang="pl-PL" i="1" dirty="0" smtClean="0"/>
              <a:t>warunek</a:t>
            </a:r>
          </a:p>
          <a:p>
            <a:pPr marL="0" indent="0">
              <a:buNone/>
            </a:pPr>
            <a:r>
              <a:rPr lang="pl-PL" i="1" dirty="0" smtClean="0"/>
              <a:t>	instrukcje</a:t>
            </a:r>
            <a:endParaRPr lang="pl-PL" i="1" dirty="0" smtClean="0"/>
          </a:p>
          <a:p>
            <a:pPr marL="0" indent="0">
              <a:buNone/>
            </a:pPr>
            <a:r>
              <a:rPr lang="pl-PL" b="1" dirty="0" err="1" smtClean="0"/>
              <a:t>elseif</a:t>
            </a:r>
            <a:r>
              <a:rPr lang="pl-PL" b="1" dirty="0" smtClean="0"/>
              <a:t> </a:t>
            </a:r>
            <a:r>
              <a:rPr lang="pl-PL" i="1" dirty="0" smtClean="0"/>
              <a:t>warunek</a:t>
            </a:r>
          </a:p>
          <a:p>
            <a:pPr marL="0" indent="0">
              <a:buNone/>
            </a:pPr>
            <a:r>
              <a:rPr lang="pl-PL" i="1" dirty="0" smtClean="0"/>
              <a:t>	instrukcje</a:t>
            </a:r>
            <a:endParaRPr lang="pl-PL" i="1" dirty="0" smtClean="0"/>
          </a:p>
          <a:p>
            <a:pPr marL="0" indent="0">
              <a:buNone/>
            </a:pPr>
            <a:r>
              <a:rPr lang="pl-PL" b="1" dirty="0" err="1" smtClean="0"/>
              <a:t>else</a:t>
            </a:r>
            <a:endParaRPr lang="pl-PL" b="1" dirty="0" smtClean="0"/>
          </a:p>
          <a:p>
            <a:pPr marL="0" indent="0">
              <a:buNone/>
            </a:pPr>
            <a:r>
              <a:rPr lang="pl-PL" i="1" dirty="0" smtClean="0"/>
              <a:t>	instrukcje</a:t>
            </a:r>
            <a:endParaRPr lang="pl-PL" i="1" dirty="0" smtClean="0"/>
          </a:p>
          <a:p>
            <a:pPr marL="0" indent="0">
              <a:buNone/>
            </a:pPr>
            <a:r>
              <a:rPr lang="pl-PL" b="1" dirty="0" smtClean="0"/>
              <a:t>end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93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199</Words>
  <Application>Microsoft Office PowerPoint</Application>
  <PresentationFormat>Pokaz na ekranie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Motyw pakietu Office</vt:lpstr>
      <vt:lpstr>Pętle…</vt:lpstr>
      <vt:lpstr>Prezentacja programu PowerPoint</vt:lpstr>
      <vt:lpstr>Jak się robi herbatę w MATLABie:</vt:lpstr>
      <vt:lpstr>Prezentacja programu PowerPoint</vt:lpstr>
    </vt:vector>
  </TitlesOfParts>
  <Company>Dom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Miko</dc:creator>
  <cp:lastModifiedBy>Konto Microsoft</cp:lastModifiedBy>
  <cp:revision>18</cp:revision>
  <dcterms:created xsi:type="dcterms:W3CDTF">2012-03-02T00:08:24Z</dcterms:created>
  <dcterms:modified xsi:type="dcterms:W3CDTF">2014-05-11T20:53:04Z</dcterms:modified>
</cp:coreProperties>
</file>