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90" r:id="rId4"/>
    <p:sldId id="304" r:id="rId5"/>
    <p:sldId id="306" r:id="rId6"/>
    <p:sldId id="305" r:id="rId7"/>
    <p:sldId id="307" r:id="rId8"/>
    <p:sldId id="278" r:id="rId9"/>
    <p:sldId id="282" r:id="rId10"/>
    <p:sldId id="309" r:id="rId11"/>
    <p:sldId id="308" r:id="rId12"/>
    <p:sldId id="310" r:id="rId13"/>
    <p:sldId id="312" r:id="rId14"/>
    <p:sldId id="31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73576" y="5276144"/>
            <a:ext cx="8915399" cy="1126283"/>
          </a:xfrm>
        </p:spPr>
        <p:txBody>
          <a:bodyPr/>
          <a:lstStyle/>
          <a:p>
            <a:r>
              <a:rPr lang="pl-PL" dirty="0" smtClean="0"/>
              <a:t>ICA, czyszczenie danych,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73576" y="3013365"/>
            <a:ext cx="8915399" cy="2262781"/>
          </a:xfrm>
        </p:spPr>
        <p:txBody>
          <a:bodyPr>
            <a:normAutofit/>
          </a:bodyPr>
          <a:lstStyle/>
          <a:p>
            <a:r>
              <a:rPr lang="pl-PL" sz="4400" dirty="0" err="1" smtClean="0"/>
              <a:t>Matlab</a:t>
            </a:r>
            <a:r>
              <a:rPr lang="pl-PL" sz="4400" dirty="0" smtClean="0"/>
              <a:t> w służbie </a:t>
            </a:r>
            <a:r>
              <a:rPr lang="pl-PL" sz="4400" dirty="0" err="1" smtClean="0"/>
              <a:t>neuronauce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pic>
        <p:nvPicPr>
          <p:cNvPr id="3076" name="Picture 4" descr="http://sccn.ucsd.edu/~jung/EEGdecomposi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31" y="1130598"/>
            <a:ext cx="7153275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pic>
        <p:nvPicPr>
          <p:cNvPr id="3074" name="Picture 2" descr="http://sccn.ucsd.edu/~jung/projICA2scal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9" y="1793367"/>
            <a:ext cx="67913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 9"/>
          <p:cNvSpPr/>
          <p:nvPr/>
        </p:nvSpPr>
        <p:spPr>
          <a:xfrm>
            <a:off x="7285046" y="2743199"/>
            <a:ext cx="2948517" cy="312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4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88" y="93543"/>
            <a:ext cx="6425800" cy="67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01" y="223024"/>
            <a:ext cx="5885183" cy="648960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0" y="1390550"/>
            <a:ext cx="4864962" cy="51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pic>
        <p:nvPicPr>
          <p:cNvPr id="3074" name="Picture 2" descr="http://sccn.ucsd.edu/~jung/projICA2scal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9" y="1793367"/>
            <a:ext cx="67913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 9"/>
          <p:cNvSpPr/>
          <p:nvPr/>
        </p:nvSpPr>
        <p:spPr>
          <a:xfrm>
            <a:off x="7285046" y="2743199"/>
            <a:ext cx="2948517" cy="312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1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jesteśmy?</a:t>
            </a:r>
            <a:endParaRPr lang="pl-PL" dirty="0"/>
          </a:p>
        </p:txBody>
      </p:sp>
      <p:grpSp>
        <p:nvGrpSpPr>
          <p:cNvPr id="3" name="Grupa 2"/>
          <p:cNvGrpSpPr/>
          <p:nvPr/>
        </p:nvGrpSpPr>
        <p:grpSpPr>
          <a:xfrm>
            <a:off x="559176" y="1542534"/>
            <a:ext cx="2133600" cy="2708302"/>
            <a:chOff x="559176" y="1542534"/>
            <a:chExt cx="2133600" cy="2708302"/>
          </a:xfrm>
        </p:grpSpPr>
        <p:sp>
          <p:nvSpPr>
            <p:cNvPr id="10" name="Prostokąt 9"/>
            <p:cNvSpPr/>
            <p:nvPr/>
          </p:nvSpPr>
          <p:spPr>
            <a:xfrm>
              <a:off x="559176" y="1542534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641184" y="1604770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2054" name="Picture 6" descr="http://blogs.mathworks.com/images/seth/2010Q4/KalmanMATLA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18" y="1766817"/>
              <a:ext cx="1921657" cy="1256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pole tekstowe 7"/>
            <p:cNvSpPr txBox="1"/>
            <p:nvPr/>
          </p:nvSpPr>
          <p:spPr>
            <a:xfrm>
              <a:off x="889686" y="3604505"/>
              <a:ext cx="136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smtClean="0"/>
                <a:t>Wstęp do </a:t>
              </a:r>
              <a:r>
                <a:rPr lang="pl-PL" b="1" dirty="0" err="1" smtClean="0"/>
                <a:t>Matlaba</a:t>
              </a:r>
              <a:endParaRPr lang="pl-PL" b="1" dirty="0"/>
            </a:p>
          </p:txBody>
        </p:sp>
      </p:grpSp>
      <p:grpSp>
        <p:nvGrpSpPr>
          <p:cNvPr id="4" name="Grupa 3"/>
          <p:cNvGrpSpPr/>
          <p:nvPr/>
        </p:nvGrpSpPr>
        <p:grpSpPr>
          <a:xfrm>
            <a:off x="2792626" y="1542534"/>
            <a:ext cx="2193411" cy="2985300"/>
            <a:chOff x="2792626" y="1542534"/>
            <a:chExt cx="2193411" cy="2985300"/>
          </a:xfrm>
        </p:grpSpPr>
        <p:grpSp>
          <p:nvGrpSpPr>
            <p:cNvPr id="6" name="Grupa 5"/>
            <p:cNvGrpSpPr/>
            <p:nvPr/>
          </p:nvGrpSpPr>
          <p:grpSpPr>
            <a:xfrm>
              <a:off x="2792626" y="1542534"/>
              <a:ext cx="2193411" cy="1999735"/>
              <a:chOff x="1762897" y="1633151"/>
              <a:chExt cx="2193411" cy="1999735"/>
            </a:xfrm>
          </p:grpSpPr>
          <p:sp>
            <p:nvSpPr>
              <p:cNvPr id="5" name="Prostokąt 4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" name="Prostokąt 6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2050" name="Picture 2" descr="http://upload.wikimedia.org/wikipedia/en/thumb/a/ac/ComponentsofERP.svg/220px-ComponentsofERP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0808" y="1780530"/>
                <a:ext cx="2095500" cy="1704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pole tekstowe 32"/>
            <p:cNvSpPr txBox="1"/>
            <p:nvPr/>
          </p:nvSpPr>
          <p:spPr>
            <a:xfrm>
              <a:off x="2792626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err="1" smtClean="0"/>
                <a:t>ERPy</a:t>
              </a:r>
              <a:r>
                <a:rPr lang="pl-PL" b="1" dirty="0" smtClean="0"/>
                <a:t> z poziomu </a:t>
              </a:r>
              <a:r>
                <a:rPr lang="pl-PL" b="1" dirty="0" err="1" smtClean="0"/>
                <a:t>matlabowych</a:t>
              </a:r>
              <a:r>
                <a:rPr lang="pl-PL" b="1" dirty="0" smtClean="0"/>
                <a:t> komend</a:t>
              </a:r>
              <a:endParaRPr lang="pl-PL" b="1" dirty="0"/>
            </a:p>
          </p:txBody>
        </p:sp>
      </p:grpSp>
      <p:grpSp>
        <p:nvGrpSpPr>
          <p:cNvPr id="9" name="Grupa 8"/>
          <p:cNvGrpSpPr/>
          <p:nvPr/>
        </p:nvGrpSpPr>
        <p:grpSpPr>
          <a:xfrm>
            <a:off x="5020198" y="1542534"/>
            <a:ext cx="2139478" cy="2985300"/>
            <a:chOff x="5020198" y="1542534"/>
            <a:chExt cx="2139478" cy="2985300"/>
          </a:xfrm>
        </p:grpSpPr>
        <p:grpSp>
          <p:nvGrpSpPr>
            <p:cNvPr id="13" name="Grupa 12"/>
            <p:cNvGrpSpPr/>
            <p:nvPr/>
          </p:nvGrpSpPr>
          <p:grpSpPr>
            <a:xfrm>
              <a:off x="5026076" y="1542534"/>
              <a:ext cx="2133600" cy="1999735"/>
              <a:chOff x="1762897" y="1633151"/>
              <a:chExt cx="2133600" cy="1999735"/>
            </a:xfrm>
          </p:grpSpPr>
          <p:sp>
            <p:nvSpPr>
              <p:cNvPr id="14" name="Prostokąt 13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5" name="Prostokąt 14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2052" name="Picture 4" descr="http://www.mathworks.com/help/matlab/matlab_prog/publish_cod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85" y="1735807"/>
              <a:ext cx="764952" cy="1176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www.thecarsecrets.net/gallery/how-automatic-transmission-works/how_automatic_transmission_work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672" y="2395051"/>
              <a:ext cx="1238916" cy="825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pole tekstowe 33"/>
            <p:cNvSpPr txBox="1"/>
            <p:nvPr/>
          </p:nvSpPr>
          <p:spPr>
            <a:xfrm>
              <a:off x="5020198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err="1" smtClean="0"/>
                <a:t>preprocessing</a:t>
              </a:r>
              <a:r>
                <a:rPr lang="pl-PL" b="1" dirty="0" smtClean="0"/>
                <a:t> oraz jego automatyzacja</a:t>
              </a:r>
              <a:endParaRPr lang="pl-PL" b="1" dirty="0"/>
            </a:p>
          </p:txBody>
        </p:sp>
      </p:grpSp>
      <p:grpSp>
        <p:nvGrpSpPr>
          <p:cNvPr id="11" name="Grupa 10"/>
          <p:cNvGrpSpPr/>
          <p:nvPr/>
        </p:nvGrpSpPr>
        <p:grpSpPr>
          <a:xfrm>
            <a:off x="7259526" y="1542534"/>
            <a:ext cx="2133600" cy="2708301"/>
            <a:chOff x="7259526" y="1542534"/>
            <a:chExt cx="2133600" cy="2708301"/>
          </a:xfrm>
        </p:grpSpPr>
        <p:grpSp>
          <p:nvGrpSpPr>
            <p:cNvPr id="19" name="Grupa 18"/>
            <p:cNvGrpSpPr/>
            <p:nvPr/>
          </p:nvGrpSpPr>
          <p:grpSpPr>
            <a:xfrm>
              <a:off x="7259526" y="1542534"/>
              <a:ext cx="2133600" cy="1999735"/>
              <a:chOff x="1762897" y="1633151"/>
              <a:chExt cx="2133600" cy="1999735"/>
            </a:xfrm>
          </p:grpSpPr>
          <p:sp>
            <p:nvSpPr>
              <p:cNvPr id="20" name="Prostokąt 19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Prostokąt 20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2058" name="Picture 10" descr="http://www.frontiersin.org/files/Articles/1252/fnhum-04-00030/image_m/fnhum-04-00030-g003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411" y="2071131"/>
              <a:ext cx="1471208" cy="1364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://brc.nctu.edu.tw/BRC/results/92_shinhon/ex1.bm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387" y="1604770"/>
              <a:ext cx="998305" cy="1014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pole tekstowe 34"/>
            <p:cNvSpPr txBox="1"/>
            <p:nvPr/>
          </p:nvSpPr>
          <p:spPr>
            <a:xfrm>
              <a:off x="7259526" y="360450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analiza </a:t>
              </a:r>
              <a:r>
                <a:rPr lang="pl-PL" b="1" dirty="0" smtClean="0"/>
                <a:t>częstotliwości</a:t>
              </a:r>
              <a:endParaRPr lang="pl-PL" b="1" dirty="0"/>
            </a:p>
          </p:txBody>
        </p:sp>
      </p:grpSp>
      <p:grpSp>
        <p:nvGrpSpPr>
          <p:cNvPr id="12" name="Grupa 11"/>
          <p:cNvGrpSpPr/>
          <p:nvPr/>
        </p:nvGrpSpPr>
        <p:grpSpPr>
          <a:xfrm>
            <a:off x="9470862" y="1543216"/>
            <a:ext cx="2133600" cy="3261617"/>
            <a:chOff x="9470862" y="1543216"/>
            <a:chExt cx="2133600" cy="3261617"/>
          </a:xfrm>
        </p:grpSpPr>
        <p:grpSp>
          <p:nvGrpSpPr>
            <p:cNvPr id="26" name="Grupa 25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27" name="Prostokąt 26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Prostokąt 27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2060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pole tekstowe 35"/>
            <p:cNvSpPr txBox="1"/>
            <p:nvPr/>
          </p:nvSpPr>
          <p:spPr>
            <a:xfrm>
              <a:off x="9470862" y="3604504"/>
              <a:ext cx="213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danych, dane do projektów</a:t>
              </a:r>
              <a:endParaRPr lang="pl-P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0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901635" y="1533794"/>
            <a:ext cx="8074944" cy="5229471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ICA to algorytm do tak zwanego blind-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separation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czyli bez wiedzy na temat sygnału na podstawie samych jego statystycznych właściwości – rozdzielanie go na niezależne komponenty (potencjalnie źródła)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ICA – Independent Component Analysis czyli analiza komponentów niezależnych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Nie będziemy wnikać specjalnie w zasady działania ICA, tylko ogólne zrozumienie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Zerkniemy jak usuwać artefakty za pomocą ICA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0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sp>
        <p:nvSpPr>
          <p:cNvPr id="4" name="Prostokąt 3"/>
          <p:cNvSpPr/>
          <p:nvPr/>
        </p:nvSpPr>
        <p:spPr>
          <a:xfrm>
            <a:off x="4028302" y="2825320"/>
            <a:ext cx="4942703" cy="30562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 rot="19167646">
            <a:off x="4704578" y="3485459"/>
            <a:ext cx="981848" cy="6237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7885928" y="2929357"/>
            <a:ext cx="981848" cy="62375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 rot="5400000">
            <a:off x="5928526" y="4063201"/>
            <a:ext cx="1117927" cy="1087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 rot="19167646">
            <a:off x="4565635" y="3535749"/>
            <a:ext cx="981848" cy="20473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 rot="5400000">
            <a:off x="8133138" y="4990381"/>
            <a:ext cx="381493" cy="1087781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Elipsa 4"/>
          <p:cNvSpPr/>
          <p:nvPr/>
        </p:nvSpPr>
        <p:spPr>
          <a:xfrm>
            <a:off x="5268004" y="3797337"/>
            <a:ext cx="314325" cy="31432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Elipsa 21"/>
          <p:cNvSpPr/>
          <p:nvPr/>
        </p:nvSpPr>
        <p:spPr>
          <a:xfrm>
            <a:off x="7134904" y="4449928"/>
            <a:ext cx="314325" cy="31432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Elipsa 22"/>
          <p:cNvSpPr/>
          <p:nvPr/>
        </p:nvSpPr>
        <p:spPr>
          <a:xfrm>
            <a:off x="6330326" y="3674800"/>
            <a:ext cx="314325" cy="3143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4145452" y="5134077"/>
            <a:ext cx="314325" cy="3143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Elipsa 24"/>
          <p:cNvSpPr/>
          <p:nvPr/>
        </p:nvSpPr>
        <p:spPr>
          <a:xfrm>
            <a:off x="4459777" y="5448402"/>
            <a:ext cx="314325" cy="3143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3810000" y="5134077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3810000" y="4248714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3780652" y="3220166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4669378" y="2563684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5838875" y="2578386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6926656" y="2578386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8013664" y="2569475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9003840" y="3159108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9006504" y="4248714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9003840" y="5134077"/>
            <a:ext cx="209448" cy="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69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5" grpId="0" animBg="1"/>
      <p:bldP spid="6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pic>
        <p:nvPicPr>
          <p:cNvPr id="2050" name="Picture 2" descr="http://www.brainvoyager.com/bvqx/doc/UsersGuide/EMEGSuite/Images/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43" y="1431057"/>
            <a:ext cx="49911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pic>
        <p:nvPicPr>
          <p:cNvPr id="1026" name="Picture 2" descr="http://www.frontiersin.org/files/Articles/560/fnhum-03-061/image_n/fnhum-03-061-g00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1"/>
          <a:stretch/>
        </p:blipFill>
        <p:spPr bwMode="auto">
          <a:xfrm>
            <a:off x="3826427" y="1905000"/>
            <a:ext cx="6198306" cy="33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ICA</a:t>
            </a:r>
            <a:endParaRPr lang="pl-PL" dirty="0"/>
          </a:p>
        </p:txBody>
      </p:sp>
      <p:grpSp>
        <p:nvGrpSpPr>
          <p:cNvPr id="11" name="Grupa 10"/>
          <p:cNvGrpSpPr/>
          <p:nvPr/>
        </p:nvGrpSpPr>
        <p:grpSpPr>
          <a:xfrm>
            <a:off x="459325" y="1368821"/>
            <a:ext cx="2133600" cy="2984618"/>
            <a:chOff x="9470862" y="1543216"/>
            <a:chExt cx="2133600" cy="2984618"/>
          </a:xfrm>
        </p:grpSpPr>
        <p:grpSp>
          <p:nvGrpSpPr>
            <p:cNvPr id="12" name="Grupa 11"/>
            <p:cNvGrpSpPr/>
            <p:nvPr/>
          </p:nvGrpSpPr>
          <p:grpSpPr>
            <a:xfrm>
              <a:off x="9470862" y="1543216"/>
              <a:ext cx="2133600" cy="1999735"/>
              <a:chOff x="1762897" y="1633151"/>
              <a:chExt cx="2133600" cy="1999735"/>
            </a:xfrm>
          </p:grpSpPr>
          <p:sp>
            <p:nvSpPr>
              <p:cNvPr id="19" name="Prostokąt 18"/>
              <p:cNvSpPr/>
              <p:nvPr/>
            </p:nvSpPr>
            <p:spPr>
              <a:xfrm>
                <a:off x="1762897" y="1633151"/>
                <a:ext cx="2133600" cy="1999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1841758" y="1695387"/>
                <a:ext cx="1964123" cy="1855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16" name="Picture 12" descr="http://sccn.ucsd.edu/~jung/projICA2scal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592" y="1648541"/>
              <a:ext cx="1812962" cy="115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pole tekstowe 16"/>
            <p:cNvSpPr txBox="1"/>
            <p:nvPr/>
          </p:nvSpPr>
          <p:spPr>
            <a:xfrm>
              <a:off x="9470862" y="3604504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ICA oraz </a:t>
              </a:r>
              <a:r>
                <a:rPr lang="pl-PL" b="1" dirty="0" smtClean="0"/>
                <a:t>czyszczenie danych</a:t>
              </a:r>
              <a:endParaRPr lang="pl-PL" b="1" dirty="0"/>
            </a:p>
          </p:txBody>
        </p:sp>
      </p:grpSp>
      <p:pic>
        <p:nvPicPr>
          <p:cNvPr id="3076" name="Picture 4" descr="http://sccn.ucsd.edu/~jung/EEGdecomposi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31" y="1130598"/>
            <a:ext cx="7153275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5762445" y="3368555"/>
            <a:ext cx="1431985" cy="1065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9193421" y="1878777"/>
            <a:ext cx="1431985" cy="37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7285047" y="1891889"/>
            <a:ext cx="1825500" cy="37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7401465" y="5586760"/>
            <a:ext cx="2588288" cy="65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42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1" y="1417147"/>
            <a:ext cx="7364129" cy="5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146"/>
            <a:ext cx="12192000" cy="59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875</TotalTime>
  <Words>136</Words>
  <Application>Microsoft Office PowerPoint</Application>
  <PresentationFormat>Panoramiczny</PresentationFormat>
  <Paragraphs>31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Smuga</vt:lpstr>
      <vt:lpstr>Matlab w służbie neuronauce</vt:lpstr>
      <vt:lpstr>Gdzie jesteśmy?</vt:lpstr>
      <vt:lpstr>ICA</vt:lpstr>
      <vt:lpstr>ICA</vt:lpstr>
      <vt:lpstr>ICA</vt:lpstr>
      <vt:lpstr>ICA</vt:lpstr>
      <vt:lpstr>ICA</vt:lpstr>
      <vt:lpstr>artefakty</vt:lpstr>
      <vt:lpstr>Prezentacja programu PowerPoint</vt:lpstr>
      <vt:lpstr>ICA</vt:lpstr>
      <vt:lpstr>ICA</vt:lpstr>
      <vt:lpstr>ICA</vt:lpstr>
      <vt:lpstr>ICA</vt:lpstr>
      <vt:lpstr>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70</cp:revision>
  <dcterms:created xsi:type="dcterms:W3CDTF">2014-04-12T20:08:01Z</dcterms:created>
  <dcterms:modified xsi:type="dcterms:W3CDTF">2014-06-09T11:40:44Z</dcterms:modified>
</cp:coreProperties>
</file>