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91" r:id="rId3"/>
    <p:sldId id="306" r:id="rId4"/>
    <p:sldId id="307" r:id="rId5"/>
    <p:sldId id="304" r:id="rId6"/>
    <p:sldId id="308" r:id="rId7"/>
    <p:sldId id="292" r:id="rId8"/>
    <p:sldId id="293" r:id="rId9"/>
    <p:sldId id="295" r:id="rId10"/>
    <p:sldId id="296" r:id="rId11"/>
    <p:sldId id="310" r:id="rId12"/>
    <p:sldId id="309" r:id="rId13"/>
    <p:sldId id="279" r:id="rId14"/>
    <p:sldId id="280" r:id="rId15"/>
    <p:sldId id="281" r:id="rId16"/>
    <p:sldId id="294" r:id="rId17"/>
    <p:sldId id="286" r:id="rId18"/>
    <p:sldId id="303" r:id="rId19"/>
    <p:sldId id="297" r:id="rId20"/>
    <p:sldId id="298" r:id="rId21"/>
    <p:sldId id="299" r:id="rId22"/>
    <p:sldId id="300" r:id="rId23"/>
    <p:sldId id="301" r:id="rId24"/>
    <p:sldId id="302" r:id="rId25"/>
    <p:sldId id="278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6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97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6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31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2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30183" y="3117274"/>
            <a:ext cx="6686549" cy="1697086"/>
          </a:xfrm>
        </p:spPr>
        <p:txBody>
          <a:bodyPr>
            <a:normAutofit/>
          </a:bodyPr>
          <a:lstStyle/>
          <a:p>
            <a:r>
              <a:rPr lang="pl-PL" sz="3300" dirty="0" err="1"/>
              <a:t>Preprocessing</a:t>
            </a:r>
            <a:r>
              <a:rPr lang="pl-PL" sz="3300" dirty="0"/>
              <a:t> – część 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30183" y="4814359"/>
            <a:ext cx="6686549" cy="844712"/>
          </a:xfrm>
        </p:spPr>
        <p:txBody>
          <a:bodyPr/>
          <a:lstStyle/>
          <a:p>
            <a:r>
              <a:rPr lang="pl-PL" dirty="0" smtClean="0"/>
              <a:t>Przygotowanie danych do analizy</a:t>
            </a:r>
            <a:endParaRPr lang="pl-PL" dirty="0"/>
          </a:p>
        </p:txBody>
      </p:sp>
      <p:pic>
        <p:nvPicPr>
          <p:cNvPr id="4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1" y="857250"/>
            <a:ext cx="4884009" cy="32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Filtry są bardziej złożone, ale tego nie będziemy omawiać…</a:t>
            </a:r>
            <a:endParaRPr lang="pl-PL" dirty="0"/>
          </a:p>
        </p:txBody>
      </p:sp>
      <p:pic>
        <p:nvPicPr>
          <p:cNvPr id="9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86000"/>
            <a:ext cx="3246120" cy="333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electronics-tutorials.ws/filter/fil8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7" y="2785110"/>
            <a:ext cx="4124381" cy="237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9816" y="633294"/>
            <a:ext cx="6589199" cy="1280890"/>
          </a:xfrm>
        </p:spPr>
        <p:txBody>
          <a:bodyPr/>
          <a:lstStyle/>
          <a:p>
            <a:r>
              <a:rPr lang="pl-PL" dirty="0" smtClean="0"/>
              <a:t>Wczytywanie informacji o pozycji elektrod </a:t>
            </a:r>
            <a:r>
              <a:rPr lang="pl-PL" dirty="0" err="1" smtClean="0"/>
              <a:t>itp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135" y="1881654"/>
            <a:ext cx="4845944" cy="43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3" y="1287889"/>
            <a:ext cx="6200318" cy="5415566"/>
          </a:xfrm>
          <a:prstGeom prst="rect">
            <a:avLst/>
          </a:prstGeom>
        </p:spPr>
      </p:pic>
      <p:sp>
        <p:nvSpPr>
          <p:cNvPr id="5" name="Elipsa 4"/>
          <p:cNvSpPr/>
          <p:nvPr/>
        </p:nvSpPr>
        <p:spPr>
          <a:xfrm>
            <a:off x="291843" y="5821251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1</a:t>
            </a:r>
            <a:endParaRPr lang="pl-PL" b="1" dirty="0"/>
          </a:p>
        </p:txBody>
      </p:sp>
      <p:sp>
        <p:nvSpPr>
          <p:cNvPr id="16" name="Elipsa 15"/>
          <p:cNvSpPr/>
          <p:nvPr/>
        </p:nvSpPr>
        <p:spPr>
          <a:xfrm>
            <a:off x="5093517" y="5425227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2</a:t>
            </a:r>
            <a:endParaRPr lang="pl-PL" b="1" dirty="0"/>
          </a:p>
        </p:txBody>
      </p:sp>
      <p:sp>
        <p:nvSpPr>
          <p:cNvPr id="17" name="Elipsa 16"/>
          <p:cNvSpPr/>
          <p:nvPr/>
        </p:nvSpPr>
        <p:spPr>
          <a:xfrm>
            <a:off x="4544661" y="3957035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pl-PL" b="1" dirty="0"/>
          </a:p>
        </p:txBody>
      </p:sp>
      <p:sp>
        <p:nvSpPr>
          <p:cNvPr id="19" name="Elipsa 18"/>
          <p:cNvSpPr/>
          <p:nvPr/>
        </p:nvSpPr>
        <p:spPr>
          <a:xfrm>
            <a:off x="3282532" y="4376671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4</a:t>
            </a:r>
            <a:endParaRPr lang="pl-PL" b="1" dirty="0"/>
          </a:p>
        </p:txBody>
      </p:sp>
      <p:sp>
        <p:nvSpPr>
          <p:cNvPr id="20" name="Elipsa 19"/>
          <p:cNvSpPr/>
          <p:nvPr/>
        </p:nvSpPr>
        <p:spPr>
          <a:xfrm>
            <a:off x="5363973" y="6256986"/>
            <a:ext cx="270456" cy="270456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658377" y="913791"/>
            <a:ext cx="240955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– klikamy „Read 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locations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wybieramy plik z informacjami o pozycji elektrod a następnie wybieramy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autoselect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”.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– Plot 3-D pozwala nam upewnić się, że pozycja elektrod jest OK.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– dla elektrod 1:67 ustawiamy jako referencję elektrodę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– taka faktycznie była referencja podczas rejestracji tych danych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– upewniamy się że punkty orientacyjne („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FidNz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itp.) oraz elektroda „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Cz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 mają ten 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odznaczony – tzn. nie ma ich w danych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– klikamy OK (uff!)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9" grpId="0" animBg="1"/>
      <p:bldP spid="20" grpId="0" animBg="1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34729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4" y="1838335"/>
            <a:ext cx="8568187" cy="4162415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895655" y="2215910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7" name="Prostokąt 6"/>
          <p:cNvSpPr/>
          <p:nvPr/>
        </p:nvSpPr>
        <p:spPr>
          <a:xfrm>
            <a:off x="4357811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8" name="Prostokąt 7"/>
          <p:cNvSpPr/>
          <p:nvPr/>
        </p:nvSpPr>
        <p:spPr>
          <a:xfrm>
            <a:off x="6466234" y="2215909"/>
            <a:ext cx="569343" cy="359721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9" name="Prostokąt 8"/>
          <p:cNvSpPr/>
          <p:nvPr/>
        </p:nvSpPr>
        <p:spPr>
          <a:xfrm>
            <a:off x="8392826" y="2215908"/>
            <a:ext cx="569343" cy="3597215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6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grpSp>
        <p:nvGrpSpPr>
          <p:cNvPr id="6" name="Grupa 5"/>
          <p:cNvGrpSpPr/>
          <p:nvPr/>
        </p:nvGrpSpPr>
        <p:grpSpPr>
          <a:xfrm>
            <a:off x="575814" y="1838336"/>
            <a:ext cx="3369554" cy="1636925"/>
            <a:chOff x="767751" y="1308114"/>
            <a:chExt cx="11424249" cy="554988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1" y="1308114"/>
              <a:ext cx="11424249" cy="5549886"/>
            </a:xfrm>
            <a:prstGeom prst="rect">
              <a:avLst/>
            </a:prstGeom>
          </p:spPr>
        </p:pic>
        <p:sp>
          <p:nvSpPr>
            <p:cNvPr id="5" name="Prostokąt 4"/>
            <p:cNvSpPr/>
            <p:nvPr/>
          </p:nvSpPr>
          <p:spPr>
            <a:xfrm>
              <a:off x="2527540" y="1811546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5810415" y="1811545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8621645" y="1811544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11190435" y="1811543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Prostokąt 9"/>
          <p:cNvSpPr/>
          <p:nvPr/>
        </p:nvSpPr>
        <p:spPr>
          <a:xfrm>
            <a:off x="4748045" y="3377920"/>
            <a:ext cx="223902" cy="1414653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1" name="Prostokąt 10"/>
          <p:cNvSpPr/>
          <p:nvPr/>
        </p:nvSpPr>
        <p:spPr>
          <a:xfrm>
            <a:off x="4662918" y="3310523"/>
            <a:ext cx="223902" cy="1414653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2" name="Prostokąt 11"/>
          <p:cNvSpPr/>
          <p:nvPr/>
        </p:nvSpPr>
        <p:spPr>
          <a:xfrm>
            <a:off x="4577791" y="3243127"/>
            <a:ext cx="223902" cy="1414653"/>
          </a:xfrm>
          <a:prstGeom prst="rect">
            <a:avLst/>
          </a:prstGeom>
          <a:solidFill>
            <a:schemeClr val="accent6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3" name="Prostokąt 12"/>
          <p:cNvSpPr/>
          <p:nvPr/>
        </p:nvSpPr>
        <p:spPr>
          <a:xfrm>
            <a:off x="4490110" y="3175730"/>
            <a:ext cx="223902" cy="1414653"/>
          </a:xfrm>
          <a:prstGeom prst="rect">
            <a:avLst/>
          </a:prstGeom>
          <a:solidFill>
            <a:schemeClr val="accent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244607" y="1332476"/>
            <a:ext cx="2813044" cy="574905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70" y="1907381"/>
            <a:ext cx="3064669" cy="1857375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6000750" y="3107531"/>
            <a:ext cx="1585913" cy="202992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56" y="4111228"/>
            <a:ext cx="4543425" cy="17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1" y="3989784"/>
            <a:ext cx="4822031" cy="149304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" y="1996678"/>
            <a:ext cx="4543425" cy="1707356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H="1">
            <a:off x="4922043" y="2110127"/>
            <a:ext cx="921544" cy="3517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5843587" y="1660003"/>
            <a:ext cx="198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wybieramy typy </a:t>
            </a:r>
            <a:r>
              <a:rPr lang="pl-PL" sz="1350" dirty="0" err="1"/>
              <a:t>eventów</a:t>
            </a:r>
            <a:r>
              <a:rPr lang="pl-PL" sz="1350" dirty="0"/>
              <a:t> względem, których tworzymy epoki</a:t>
            </a:r>
          </a:p>
        </p:txBody>
      </p:sp>
    </p:spTree>
    <p:extLst>
      <p:ext uri="{BB962C8B-B14F-4D97-AF65-F5344CB8AC3E}">
        <p14:creationId xmlns:p14="http://schemas.microsoft.com/office/powerpoint/2010/main" val="3544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0" y="1827098"/>
            <a:ext cx="2270553" cy="2038615"/>
          </a:xfrm>
          <a:prstGeom prst="rect">
            <a:avLst/>
          </a:prstGeom>
        </p:spPr>
      </p:pic>
      <p:pic>
        <p:nvPicPr>
          <p:cNvPr id="1026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47" y="3447098"/>
            <a:ext cx="2883688" cy="25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22" y="2031858"/>
            <a:ext cx="3146680" cy="23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894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50082" y="3114675"/>
            <a:ext cx="1078706" cy="157163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nazwapliku.set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filepath</a:t>
            </a:r>
            <a:r>
              <a:rPr lang="pl-PL" sz="135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	'ścieżka dostępu')</a:t>
            </a:r>
          </a:p>
        </p:txBody>
      </p:sp>
    </p:spTree>
    <p:extLst>
      <p:ext uri="{BB962C8B-B14F-4D97-AF65-F5344CB8AC3E}">
        <p14:creationId xmlns:p14="http://schemas.microsoft.com/office/powerpoint/2010/main" val="77203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3914775"/>
            <a:ext cx="1550194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Testy na strukturze EEG –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sprawdza czy format danych jest OK, czy odpowiednie pola są uzupełnione itp.</a:t>
            </a:r>
          </a:p>
        </p:txBody>
      </p:sp>
    </p:spTree>
    <p:extLst>
      <p:ext uri="{BB962C8B-B14F-4D97-AF65-F5344CB8AC3E}">
        <p14:creationId xmlns:p14="http://schemas.microsoft.com/office/powerpoint/2010/main" val="18074552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16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95" y="2109130"/>
            <a:ext cx="4308014" cy="323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92944" y="4300537"/>
            <a:ext cx="1571625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0"/>
            <a:ext cx="390048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pop_eegplot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1, 1, 1)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Przeglądanie danych i usuwanie epok.</a:t>
            </a:r>
            <a:b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Trzy argumenty po EEG znaczą kolejno: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przeglądać kanały (1) czy sygnał komponentów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pokazywać wcześniejsze zaznaczenia (1) czy też nie (0)</a:t>
            </a:r>
          </a:p>
          <a:p>
            <a:pPr marL="214313" indent="-214313">
              <a:buFontTx/>
              <a:buChar char="-"/>
            </a:pP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czy zaznaczone epoki od razu usuwać (1) czy też pozostawiać jako oznaczone (0)</a:t>
            </a:r>
          </a:p>
        </p:txBody>
      </p:sp>
    </p:spTree>
    <p:extLst>
      <p:ext uri="{BB962C8B-B14F-4D97-AF65-F5344CB8AC3E}">
        <p14:creationId xmlns:p14="http://schemas.microsoft.com/office/powerpoint/2010/main" val="35869585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78656" y="4729162"/>
            <a:ext cx="297180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30" name="pole tekstowe 29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pop_eegfiltnew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dolna_granica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…	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górna_granica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Filtrowanie, jeżeli robimy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highpass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tzn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górnoprzepustowy, wystarczy podać tylko dolną granicę, a jako górną podać zero (i vice versa).</a:t>
            </a:r>
          </a:p>
        </p:txBody>
      </p:sp>
    </p:spTree>
    <p:extLst>
      <p:ext uri="{BB962C8B-B14F-4D97-AF65-F5344CB8AC3E}">
        <p14:creationId xmlns:p14="http://schemas.microsoft.com/office/powerpoint/2010/main" val="7383792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85800" y="5129212"/>
            <a:ext cx="3971926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1"/>
            <a:ext cx="39004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pop_epoch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Tniemy dane na epoki. Epoki są wycinane względem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podanych w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 oraz podanego zakresu czasowego</a:t>
            </a:r>
          </a:p>
        </p:txBody>
      </p:sp>
    </p:spTree>
    <p:extLst>
      <p:ext uri="{BB962C8B-B14F-4D97-AF65-F5344CB8AC3E}">
        <p14:creationId xmlns:p14="http://schemas.microsoft.com/office/powerpoint/2010/main" val="42067148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" y="1827098"/>
            <a:ext cx="4586288" cy="4117797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664369" y="5522119"/>
            <a:ext cx="2150270" cy="178595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5" name="pole tekstowe 4"/>
          <p:cNvSpPr txBox="1"/>
          <p:nvPr/>
        </p:nvSpPr>
        <p:spPr>
          <a:xfrm>
            <a:off x="4943475" y="2286000"/>
            <a:ext cx="390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pop_rmbase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zakres_czasowy_baseline’u</a:t>
            </a:r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350" dirty="0">
                <a:latin typeface="Consolas" panose="020B0609020204030204" pitchFamily="49" charset="0"/>
                <a:cs typeface="Consolas" panose="020B0609020204030204" pitchFamily="49" charset="0"/>
              </a:rPr>
              <a:t>Usuwamy </a:t>
            </a:r>
            <a:r>
              <a:rPr lang="pl-PL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  <a:endParaRPr lang="pl-PL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Czas na pętlę przez wiele osób!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185621" y="3086100"/>
            <a:ext cx="5977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350" dirty="0"/>
              <a:t>Prezentacja wprowadzająca pętle jest dostępna w oddzielnym pliku.</a:t>
            </a:r>
          </a:p>
          <a:p>
            <a:endParaRPr lang="pl-PL" sz="1350" dirty="0"/>
          </a:p>
          <a:p>
            <a:r>
              <a:rPr lang="pl-PL" sz="1350" dirty="0"/>
              <a:t>Ćwiczenia i zadania z pętli są dostępne w jeszcze innym pliku </a:t>
            </a:r>
            <a:br>
              <a:rPr lang="pl-PL" sz="1350" dirty="0"/>
            </a:br>
            <a:r>
              <a:rPr lang="pl-PL" sz="1350" dirty="0"/>
              <a:t>(do znalezienia w repozytorium </a:t>
            </a:r>
            <a:r>
              <a:rPr lang="pl-PL" sz="1350" dirty="0" err="1"/>
              <a:t>Dropboxowym</a:t>
            </a:r>
            <a:r>
              <a:rPr lang="pl-PL" sz="1350" dirty="0"/>
              <a:t> w folderze zajęcia05).</a:t>
            </a:r>
          </a:p>
        </p:txBody>
      </p:sp>
    </p:spTree>
    <p:extLst>
      <p:ext uri="{BB962C8B-B14F-4D97-AF65-F5344CB8AC3E}">
        <p14:creationId xmlns:p14="http://schemas.microsoft.com/office/powerpoint/2010/main" val="4069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46" y="1920111"/>
            <a:ext cx="5523097" cy="38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47625" y="7548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l-PL" sz="135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359"/>
            <a:ext cx="9144000" cy="44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12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19" y="1503423"/>
            <a:ext cx="4939447" cy="43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076718" y="4943073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Surowe dane</a:t>
            </a:r>
          </a:p>
        </p:txBody>
      </p:sp>
      <p:sp>
        <p:nvSpPr>
          <p:cNvPr id="6" name="Prostokąt 5"/>
          <p:cNvSpPr/>
          <p:nvPr/>
        </p:nvSpPr>
        <p:spPr>
          <a:xfrm>
            <a:off x="1621128" y="3278064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filtrowanie</a:t>
            </a:r>
          </a:p>
        </p:txBody>
      </p:sp>
      <p:sp>
        <p:nvSpPr>
          <p:cNvPr id="7" name="Prostokąt 6"/>
          <p:cNvSpPr/>
          <p:nvPr/>
        </p:nvSpPr>
        <p:spPr>
          <a:xfrm>
            <a:off x="2276341" y="2732139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 err="1"/>
              <a:t>epokowanie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3064780" y="1999421"/>
            <a:ext cx="197046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czyszczenie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26345" y="3426277"/>
            <a:ext cx="112046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ICA</a:t>
            </a:r>
          </a:p>
        </p:txBody>
      </p:sp>
      <p:sp>
        <p:nvSpPr>
          <p:cNvPr id="10" name="Prostokąt 9"/>
          <p:cNvSpPr/>
          <p:nvPr/>
        </p:nvSpPr>
        <p:spPr>
          <a:xfrm>
            <a:off x="5217352" y="3862536"/>
            <a:ext cx="1930838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sygnału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5718019" y="1275439"/>
            <a:ext cx="1930838" cy="57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dirty="0"/>
              <a:t>analiza statystyczna</a:t>
            </a:r>
          </a:p>
        </p:txBody>
      </p:sp>
    </p:spTree>
    <p:extLst>
      <p:ext uri="{BB962C8B-B14F-4D97-AF65-F5344CB8AC3E}">
        <p14:creationId xmlns:p14="http://schemas.microsoft.com/office/powerpoint/2010/main" val="2663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0" y="1264555"/>
            <a:ext cx="7671598" cy="51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176226" y="2007596"/>
            <a:ext cx="6056208" cy="3922103"/>
          </a:xfrm>
        </p:spPr>
        <p:txBody>
          <a:bodyPr>
            <a:noAutofit/>
          </a:bodyPr>
          <a:lstStyle/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Surowy sygnał nagrany z elektrod jest nieładny </a:t>
            </a:r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Poza tym trudno go analizować – niskie częstotliwości (związane głównie z potliwością skóry) ‚zasłaniają’ to, co ‚mózgowego’ dzieje się w sygnale</a:t>
            </a:r>
          </a:p>
          <a:p>
            <a:r>
              <a:rPr lang="pl-PL" sz="1800" dirty="0">
                <a:latin typeface="Consolas" panose="020B0609020204030204" pitchFamily="49" charset="0"/>
                <a:cs typeface="Consolas" panose="020B0609020204030204" pitchFamily="49" charset="0"/>
              </a:rPr>
              <a:t>Możemy odfiltrować te niskie częstotliwości z sygnału. </a:t>
            </a:r>
          </a:p>
          <a:p>
            <a:endParaRPr lang="pl-PL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4109332" y="4276404"/>
            <a:ext cx="3993356" cy="14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99816" y="633294"/>
            <a:ext cx="6589199" cy="1280890"/>
          </a:xfrm>
        </p:spPr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284952" y="1834978"/>
            <a:ext cx="1600200" cy="1499801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1979933"/>
            <a:ext cx="573714" cy="8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9" y="2474366"/>
            <a:ext cx="929187" cy="6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280544" y="3381456"/>
            <a:ext cx="16002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50" b="1" dirty="0" err="1"/>
              <a:t>preprocessing</a:t>
            </a:r>
            <a:r>
              <a:rPr lang="pl-PL" sz="1350" b="1" dirty="0"/>
              <a:t> oraz jego automatyzacja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2413373" y="1273739"/>
            <a:ext cx="5652854" cy="1999257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165" y="3505223"/>
            <a:ext cx="60388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niefiltrowane vs filtrowane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80" y="2103121"/>
            <a:ext cx="3628745" cy="1762856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80" y="3865977"/>
            <a:ext cx="3628745" cy="1741001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537835" y="2566035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Surowe dane (niefiltrowane)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5537835" y="4206241"/>
            <a:ext cx="2154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Dane przefiltrowane 1Hz górnoprzepustowo</a:t>
            </a:r>
          </a:p>
        </p:txBody>
      </p:sp>
    </p:spTree>
    <p:extLst>
      <p:ext uri="{BB962C8B-B14F-4D97-AF65-F5344CB8AC3E}">
        <p14:creationId xmlns:p14="http://schemas.microsoft.com/office/powerpoint/2010/main" val="41192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897755" y="222885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4618704" y="307860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5534858" y="222885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górnoprzepustowo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górne częstotliwości)</a:t>
            </a:r>
          </a:p>
        </p:txBody>
      </p:sp>
    </p:spTree>
    <p:extLst>
      <p:ext uri="{BB962C8B-B14F-4D97-AF65-F5344CB8AC3E}">
        <p14:creationId xmlns:p14="http://schemas.microsoft.com/office/powerpoint/2010/main" val="170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48" y="2451497"/>
            <a:ext cx="2228850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" y="1897856"/>
            <a:ext cx="3536156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7172325" y="2240280"/>
            <a:ext cx="617220" cy="201168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6893274" y="298477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filtrujemy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5358225" y="2240280"/>
            <a:ext cx="1780342" cy="201168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50" b="1" dirty="0">
                <a:solidFill>
                  <a:schemeClr val="tx1"/>
                </a:solidFill>
              </a:rPr>
              <a:t>dolnoprzepustowo</a:t>
            </a:r>
            <a:br>
              <a:rPr lang="pl-PL" sz="1350" b="1" dirty="0">
                <a:solidFill>
                  <a:schemeClr val="tx1"/>
                </a:solidFill>
              </a:rPr>
            </a:br>
            <a:r>
              <a:rPr lang="pl-PL" sz="1350" b="1" dirty="0">
                <a:solidFill>
                  <a:schemeClr val="tx1"/>
                </a:solidFill>
              </a:rPr>
              <a:t>(przepuszczamy dolne częstotliwości)</a:t>
            </a:r>
          </a:p>
        </p:txBody>
      </p:sp>
      <p:pic>
        <p:nvPicPr>
          <p:cNvPr id="9218" name="Picture 2" descr="http://www.electronics-tutorials.ws/filter/fil9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72" y="4663273"/>
            <a:ext cx="4447002" cy="11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884</TotalTime>
  <Words>376</Words>
  <Application>Microsoft Office PowerPoint</Application>
  <PresentationFormat>Pokaz na ekranie (4:3)</PresentationFormat>
  <Paragraphs>79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Consolas</vt:lpstr>
      <vt:lpstr>Wingdings</vt:lpstr>
      <vt:lpstr>Wingdings 3</vt:lpstr>
      <vt:lpstr>Smuga</vt:lpstr>
      <vt:lpstr>Preprocessing – część 1</vt:lpstr>
      <vt:lpstr>Wstęp</vt:lpstr>
      <vt:lpstr>Wstęp</vt:lpstr>
      <vt:lpstr>Wstęp</vt:lpstr>
      <vt:lpstr>Filtrowanie</vt:lpstr>
      <vt:lpstr>Filtrowanie</vt:lpstr>
      <vt:lpstr>dane niefiltrowane vs filtrowane</vt:lpstr>
      <vt:lpstr>Którą drogą przepuszczamy dane</vt:lpstr>
      <vt:lpstr>Którą drogą przepuszczamy dane</vt:lpstr>
      <vt:lpstr>Filtry są bardziej złożone, ale tego nie będziemy omawiać…</vt:lpstr>
      <vt:lpstr>Wczytywanie informacji o pozycji elektrod itp</vt:lpstr>
      <vt:lpstr>Prezentacja programu PowerPoint</vt:lpstr>
      <vt:lpstr>Epokowanie</vt:lpstr>
      <vt:lpstr>Epokowanie</vt:lpstr>
      <vt:lpstr>Epokowanie</vt:lpstr>
      <vt:lpstr>Epokowanie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Czas na pętlę przez wiele osób!</vt:lpstr>
      <vt:lpstr>artefakty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71</cp:revision>
  <dcterms:created xsi:type="dcterms:W3CDTF">2014-04-12T20:08:01Z</dcterms:created>
  <dcterms:modified xsi:type="dcterms:W3CDTF">2015-05-12T09:40:26Z</dcterms:modified>
</cp:coreProperties>
</file>