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424-FEB2-45C9-BCC2-5C228E6E304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F704-0CFF-4819-9B60-98DF254F533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2445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424-FEB2-45C9-BCC2-5C228E6E304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F704-0CFF-4819-9B60-98DF254F533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5947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424-FEB2-45C9-BCC2-5C228E6E304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F704-0CFF-4819-9B60-98DF254F533D}" type="slidenum">
              <a:rPr lang="en-KE" smtClean="0"/>
              <a:t>‹#›</a:t>
            </a:fld>
            <a:endParaRPr lang="en-K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185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424-FEB2-45C9-BCC2-5C228E6E304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F704-0CFF-4819-9B60-98DF254F533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7736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424-FEB2-45C9-BCC2-5C228E6E304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F704-0CFF-4819-9B60-98DF254F533D}" type="slidenum">
              <a:rPr lang="en-KE" smtClean="0"/>
              <a:t>‹#›</a:t>
            </a:fld>
            <a:endParaRPr lang="en-K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6016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424-FEB2-45C9-BCC2-5C228E6E304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F704-0CFF-4819-9B60-98DF254F533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62744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424-FEB2-45C9-BCC2-5C228E6E304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F704-0CFF-4819-9B60-98DF254F533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54831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424-FEB2-45C9-BCC2-5C228E6E304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F704-0CFF-4819-9B60-98DF254F533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3466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424-FEB2-45C9-BCC2-5C228E6E304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F704-0CFF-4819-9B60-98DF254F533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0552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424-FEB2-45C9-BCC2-5C228E6E304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F704-0CFF-4819-9B60-98DF254F533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7871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424-FEB2-45C9-BCC2-5C228E6E304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F704-0CFF-4819-9B60-98DF254F533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737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424-FEB2-45C9-BCC2-5C228E6E304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F704-0CFF-4819-9B60-98DF254F533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780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424-FEB2-45C9-BCC2-5C228E6E304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F704-0CFF-4819-9B60-98DF254F533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0617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424-FEB2-45C9-BCC2-5C228E6E304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F704-0CFF-4819-9B60-98DF254F533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6631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424-FEB2-45C9-BCC2-5C228E6E304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F704-0CFF-4819-9B60-98DF254F533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4673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424-FEB2-45C9-BCC2-5C228E6E304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F704-0CFF-4819-9B60-98DF254F533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6680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3424-FEB2-45C9-BCC2-5C228E6E3045}" type="datetimeFigureOut">
              <a:rPr lang="en-KE" smtClean="0"/>
              <a:t>07/08/2024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279F704-0CFF-4819-9B60-98DF254F533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881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5622-78C7-B8F6-A78C-50028D7A3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73996"/>
          </a:xfrm>
        </p:spPr>
        <p:txBody>
          <a:bodyPr>
            <a:normAutofit/>
          </a:bodyPr>
          <a:lstStyle/>
          <a:p>
            <a:r>
              <a:rPr lang="en-US" sz="3200" b="1" dirty="0"/>
              <a:t>The Significance of Culture In Business Information Technology</a:t>
            </a:r>
            <a:endParaRPr lang="en-KE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6BF2E-5306-3743-BB0E-EADB5290A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3559"/>
            <a:ext cx="9144000" cy="3342289"/>
          </a:xfrm>
        </p:spPr>
        <p:txBody>
          <a:bodyPr>
            <a:normAutofit/>
          </a:bodyPr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4686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704A-A573-72AA-96CE-B403ADA01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Role of African Culture in Business Information Technology (BBIT)</a:t>
            </a:r>
            <a:br>
              <a:rPr lang="en-US" sz="2800" b="1" dirty="0"/>
            </a:br>
            <a:endParaRPr lang="en-KE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202C7-5A95-60C2-647E-2F5C3FF35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presentation explores the intersection of African culture and business information technology (BBIT), showcasing how traditional values and practices can enhance modern business solutions.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3091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B74D-9AB5-05AD-BEC7-509B9F090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948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A9A91-CC4F-C89C-9456-78E21E247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32842"/>
            <a:ext cx="9144000" cy="3704896"/>
          </a:xfrm>
        </p:spPr>
        <p:txBody>
          <a:bodyPr>
            <a:normAutofit/>
          </a:bodyPr>
          <a:lstStyle/>
          <a:p>
            <a:r>
              <a:rPr lang="en-US" b="1" dirty="0"/>
              <a:t>Understanding African Culture</a:t>
            </a:r>
          </a:p>
          <a:p>
            <a:r>
              <a:rPr lang="en-US" dirty="0"/>
              <a:t>African culture encompasses a rich tapestry of traditions, beliefs, and values that vary across the continent.</a:t>
            </a:r>
          </a:p>
          <a:p>
            <a:r>
              <a:rPr lang="en-US" b="1" dirty="0"/>
              <a:t>The Power of BBIT</a:t>
            </a:r>
          </a:p>
          <a:p>
            <a:r>
              <a:rPr lang="en-US" dirty="0"/>
              <a:t>Business information technology (BBIT) plays a crucial role in driving innovation and efficiency in today's business world.</a:t>
            </a:r>
          </a:p>
          <a:p>
            <a:r>
              <a:rPr lang="en-US" b="1" dirty="0"/>
              <a:t>Synergy and Potential</a:t>
            </a:r>
          </a:p>
          <a:p>
            <a:r>
              <a:rPr lang="en-US" dirty="0"/>
              <a:t>This presentation explores the potential for leveraging African cultural principles to enhance and refine BBIT solutions.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3750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1DA8-63EE-1CCC-83C7-F6BFEB1A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Aspects of African Culture</a:t>
            </a:r>
            <a:br>
              <a:rPr lang="en-US" b="1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6DCA-16D6-0DA1-E706-DE2DF3C6E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Ubuntu Philosophy</a:t>
            </a:r>
          </a:p>
          <a:p>
            <a:r>
              <a:rPr lang="en-US" dirty="0"/>
              <a:t>"I am because we are" is a cornerstone of Ubuntu, emphasizing interconnectedness and community responsibility.</a:t>
            </a:r>
          </a:p>
          <a:p>
            <a:r>
              <a:rPr lang="en-US" b="1" dirty="0"/>
              <a:t>Storytelling and Oral Tradition</a:t>
            </a:r>
          </a:p>
          <a:p>
            <a:r>
              <a:rPr lang="en-US" dirty="0"/>
              <a:t>Passing down knowledge, values, and history through generations via oral storytelling is a powerful cultural practice.</a:t>
            </a:r>
          </a:p>
          <a:p>
            <a:r>
              <a:rPr lang="en-US" b="1" dirty="0"/>
              <a:t>Art and Craftsmanship</a:t>
            </a:r>
          </a:p>
          <a:p>
            <a:r>
              <a:rPr lang="en-US" dirty="0"/>
              <a:t>Traditional African art and crafts demonstrate ingenuity and creativity, reflecting the resourcefulness and adaptability of the people.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7141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E2D3-3D34-A6C9-CE1B-520C2546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Integration of African Culture in BBIT</a:t>
            </a:r>
            <a:br>
              <a:rPr lang="en-US" b="1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5948A-CCB8-C4B9-3F00-E6501D7A78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Community-Centric Models</a:t>
            </a:r>
          </a:p>
          <a:p>
            <a:r>
              <a:rPr lang="en-US" dirty="0"/>
              <a:t>Building businesses that prioritize community needs and upliftment, fostering economic and social progress.</a:t>
            </a:r>
          </a:p>
          <a:p>
            <a:r>
              <a:rPr lang="en-US" b="1" dirty="0"/>
              <a:t>Knowledge Sharing and Storytelling</a:t>
            </a:r>
          </a:p>
          <a:p>
            <a:r>
              <a:rPr lang="en-US" dirty="0"/>
              <a:t>Utilizing the power of storytelling in marketing, communication, and training to engage audiences and build connections.</a:t>
            </a:r>
          </a:p>
          <a:p>
            <a:r>
              <a:rPr lang="en-US" b="1" dirty="0"/>
              <a:t>Leveraging Traditional Practices</a:t>
            </a:r>
          </a:p>
          <a:p>
            <a:r>
              <a:rPr lang="en-US" dirty="0"/>
              <a:t>Incorporating traditional problem-solving approaches and cultural insights into the design and development of BBIT solutions.</a:t>
            </a:r>
          </a:p>
          <a:p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7E43D-B566-9AF4-F046-E377149344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M-</a:t>
            </a:r>
            <a:r>
              <a:rPr lang="en-US" dirty="0" err="1"/>
              <a:t>Pesa</a:t>
            </a:r>
            <a:r>
              <a:rPr lang="en-US" dirty="0"/>
              <a:t> (Kenya)-&gt;Leveraging community trust and existing mobile networks to create a widely adopted mobile banking platform.</a:t>
            </a:r>
          </a:p>
          <a:p>
            <a:r>
              <a:rPr lang="en-US" dirty="0"/>
              <a:t>African Leadership Academy (ALA)-&gt;Fostering leadership skills by integrating traditional African leadership principles with modern education.</a:t>
            </a:r>
          </a:p>
          <a:p>
            <a:r>
              <a:rPr lang="en-US" dirty="0"/>
              <a:t>WeFarm (Kenya)-&gt;Connecting farmers through a peer-to-peer knowledge sharing platform, leveraging the power of community and traditional agricultural practices.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1497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843A6B-4357-572D-5F23-41CAB4D4B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10023"/>
          </a:xfrm>
        </p:spPr>
        <p:txBody>
          <a:bodyPr>
            <a:normAutofit/>
          </a:bodyPr>
          <a:lstStyle/>
          <a:p>
            <a:r>
              <a:rPr lang="en-US" sz="3100" b="1" dirty="0"/>
              <a:t>Benefits of Integrating African Culture in BBIT</a:t>
            </a:r>
            <a:br>
              <a:rPr lang="en-US" b="1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2DA88-1540-A883-154E-B965071E3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310580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Trust and Engagement</a:t>
            </a:r>
          </a:p>
          <a:p>
            <a:r>
              <a:rPr lang="en-US" dirty="0"/>
              <a:t>Building trust and fostering engagement by incorporating familiar cultural practices and values into BBIT solutions.</a:t>
            </a:r>
          </a:p>
          <a:p>
            <a:r>
              <a:rPr lang="en-US" b="1" dirty="0"/>
              <a:t>Sustainable Business Practices</a:t>
            </a:r>
          </a:p>
          <a:p>
            <a:r>
              <a:rPr lang="en-US" dirty="0"/>
              <a:t>Prioritizing long-term community benefits and responsible resource management in business operations.</a:t>
            </a:r>
          </a:p>
          <a:p>
            <a:r>
              <a:rPr lang="en-US" b="1" dirty="0"/>
              <a:t>Innovation Inspired by Tradition</a:t>
            </a:r>
          </a:p>
          <a:p>
            <a:r>
              <a:rPr lang="en-US" dirty="0"/>
              <a:t>Drawing inspiration from traditional African art, craftsmanship, and problem-solving approaches to foster innovation and creativity in BBIT.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7329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575E-AB41-4848-0BD8-265BF952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Challenges and solution</a:t>
            </a:r>
            <a:endParaRPr lang="en-KE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03FB-5F94-C253-4E13-73506CA54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Challenges</a:t>
            </a:r>
          </a:p>
          <a:p>
            <a:r>
              <a:rPr lang="en-US" dirty="0"/>
              <a:t>Navigating the balance between tradition and modernity in a rapidly evolving technological landscape.</a:t>
            </a:r>
          </a:p>
          <a:p>
            <a:r>
              <a:rPr lang="en-US" b="1" dirty="0"/>
              <a:t>Overcoming Stereotypes</a:t>
            </a:r>
          </a:p>
          <a:p>
            <a:r>
              <a:rPr lang="en-US" dirty="0"/>
              <a:t>Addressing negative stereotypes and biases associated with African culture and promoting a positive representation.</a:t>
            </a:r>
          </a:p>
          <a:p>
            <a:r>
              <a:rPr lang="en-US" b="1" dirty="0"/>
              <a:t>Solutions</a:t>
            </a:r>
          </a:p>
          <a:p>
            <a:r>
              <a:rPr lang="en-US" dirty="0"/>
              <a:t>Continuously learning, adapting, and promoting cultural education to foster understanding and respect.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0837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2014-4B16-2A26-542D-A48F1672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71371" cy="1600200"/>
          </a:xfrm>
        </p:spPr>
        <p:txBody>
          <a:bodyPr/>
          <a:lstStyle/>
          <a:p>
            <a:r>
              <a:rPr lang="en-US" b="1" dirty="0"/>
              <a:t>Future Directions</a:t>
            </a:r>
            <a:br>
              <a:rPr lang="en-US" b="1" dirty="0"/>
            </a:br>
            <a:endParaRPr lang="en-K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C1136-E1B8-0277-E57D-3E74107D9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889531" y="877066"/>
            <a:ext cx="5033416" cy="4873625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06276-69A8-5355-BDCF-9DAC5F58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5671371" cy="4611414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AI and Technology</a:t>
            </a:r>
          </a:p>
          <a:p>
            <a:r>
              <a:rPr lang="en-US" sz="2000" dirty="0"/>
              <a:t>Developing AI solutions that respect and reflect African values, fostering responsible and ethical use of technology.</a:t>
            </a:r>
          </a:p>
          <a:p>
            <a:r>
              <a:rPr lang="en-US" sz="2000" b="1" dirty="0"/>
              <a:t>Global Influence</a:t>
            </a:r>
          </a:p>
          <a:p>
            <a:r>
              <a:rPr lang="en-US" sz="2000" dirty="0"/>
              <a:t>Showcasing African cultural practices on the global stage, promoting cultural exchange and understanding.</a:t>
            </a:r>
          </a:p>
          <a:p>
            <a:r>
              <a:rPr lang="en-US" sz="2000" b="1" dirty="0"/>
              <a:t>Youth Engagement</a:t>
            </a:r>
          </a:p>
          <a:p>
            <a:r>
              <a:rPr lang="en-US" sz="2000" dirty="0"/>
              <a:t>Involving the younger generation in cultural preservation and innovation through technology, fostering a sense of ownership and pride.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5889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6859-3CEE-C92E-5320-6CBD5BDEE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20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C9242-22F8-6B4A-70E9-14DED0A81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6167"/>
            <a:ext cx="9144000" cy="2773470"/>
          </a:xfrm>
        </p:spPr>
        <p:txBody>
          <a:bodyPr/>
          <a:lstStyle/>
          <a:p>
            <a:r>
              <a:rPr lang="en-US" dirty="0"/>
              <a:t>Integrating African culture into BBIT can create sustainable, innovative, and community-focused business solutions. Embrace and promote these values in your professional practice and inspire future generations.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272554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528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The Significance of Culture In Business Information Technology</vt:lpstr>
      <vt:lpstr>The Role of African Culture in Business Information Technology (BBIT) </vt:lpstr>
      <vt:lpstr>Introduction </vt:lpstr>
      <vt:lpstr>Key Aspects of African Culture </vt:lpstr>
      <vt:lpstr>Integration of African Culture in BBIT </vt:lpstr>
      <vt:lpstr>Benefits of Integrating African Culture in BBIT </vt:lpstr>
      <vt:lpstr>Challenges and solution</vt:lpstr>
      <vt:lpstr>Future Directions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EDNAH NGALA</dc:creator>
  <cp:lastModifiedBy>EDNAH NGALA</cp:lastModifiedBy>
  <cp:revision>4</cp:revision>
  <dcterms:created xsi:type="dcterms:W3CDTF">2024-07-12T08:09:56Z</dcterms:created>
  <dcterms:modified xsi:type="dcterms:W3CDTF">2024-08-07T08:38:47Z</dcterms:modified>
</cp:coreProperties>
</file>