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Kenyan context sometimes the population takes it for granted that everyone in a white coat is a doctor and that is not true</a:t>
            </a:r>
          </a:p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noticed that sign posts doting the landscape of a medical practitioner here, and another one there. But few Kenyans had ever discovered that in the medical sector not all that shines is gold.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high-profile cases of malpractice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patients being molested, paralyzed and even killed by people pretending to be doctors - have come to light across the country.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Kenya Medical Practitioners, Pharmacists and Dentists Union (KMPPDU), 9 out of every 10 clinics are run by unqualified people.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quark doctor.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Mugo Warimu who raped patients when they went to his clinic.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NTV Investigates Dr.Fake; Kenya's doctors without degrees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Kenyan context sometimes the population takes it for granted that everyone in a white coat is a doctor and that is not true</a:t>
            </a:r>
          </a:p>
          <a:p>
            <a:pPr indent="0" lvl="0" marL="0" marR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noticed that sign posts doting the landscape of a medical practitioner here, and another one there. But few Kenyans had ever discovered that in the medical sector not all that shines is gold.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high-profile cases of malpractice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patients being molested, paralyzed and even killed by people pretending to be doctors - have come to light across the country.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Kenya Medical Practitioners, Pharmacists and Dentists Union (KMPPDU), 9 out of every 10 clinics are run by unqualified people.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quark doctor.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Mugo Warimu who raped patients when they went to his clinic.</a:t>
            </a:r>
          </a:p>
          <a:p>
            <a:pPr indent="-171450" lvl="1" marL="6286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NTV Investigates Dr.Fake; Kenya's doctors without degrees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Kenyan context sometimes the population takes it for granted that everyone in a white coat is a doctor and that is not true</a:t>
            </a: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high-profile cases of malpractice - including patients being molested, paralyzed and even killed by people pretending to be doctors - have come to light across the country.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Calibri"/>
              <a:buNone/>
              <a:defRPr b="1" i="0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72050" y="365128"/>
            <a:ext cx="1080798" cy="97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BFD4F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isaaa.org/kc/cropbiotechupdate/files/images/2014-12-17-102.jpg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030" y="0"/>
            <a:ext cx="10286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0" y="0"/>
            <a:ext cx="6632620" cy="6858000"/>
          </a:xfrm>
          <a:prstGeom prst="rect">
            <a:avLst/>
          </a:prstGeom>
          <a:solidFill>
            <a:srgbClr val="BDD5F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071" y="491524"/>
            <a:ext cx="3668082" cy="33182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subTitle"/>
          </p:nvPr>
        </p:nvSpPr>
        <p:spPr>
          <a:xfrm>
            <a:off x="1352282" y="5727114"/>
            <a:ext cx="3940935" cy="107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3" name="Shape 93"/>
          <p:cNvCxnSpPr/>
          <p:nvPr/>
        </p:nvCxnSpPr>
        <p:spPr>
          <a:xfrm>
            <a:off x="188258" y="3809814"/>
            <a:ext cx="6225987" cy="0"/>
          </a:xfrm>
          <a:prstGeom prst="straightConnector1">
            <a:avLst/>
          </a:prstGeom>
          <a:noFill/>
          <a:ln cap="flat" cmpd="sng" w="76200">
            <a:solidFill>
              <a:srgbClr val="DD1928"/>
            </a:solidFill>
            <a:prstDash val="solid"/>
            <a:miter/>
            <a:headEnd len="med" w="med" type="oval"/>
            <a:tailEnd len="med" w="med" type="oval"/>
          </a:ln>
        </p:spPr>
      </p:cxnSp>
      <p:sp>
        <p:nvSpPr>
          <p:cNvPr id="94" name="Shape 94"/>
          <p:cNvSpPr txBox="1"/>
          <p:nvPr/>
        </p:nvSpPr>
        <p:spPr>
          <a:xfrm>
            <a:off x="188258" y="3953435"/>
            <a:ext cx="6225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rgbClr val="DD1928"/>
                </a:solidFill>
                <a:latin typeface="Calibri"/>
                <a:ea typeface="Calibri"/>
                <a:cs typeface="Calibri"/>
                <a:sym typeface="Calibri"/>
              </a:rPr>
              <a:t>Creating a culture of Quality Practice in the medical world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Abstract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825625"/>
            <a:ext cx="10380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An application that allows the general public to search for registered healthcare practitioners and facilities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Background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199" y="1825625"/>
            <a:ext cx="5343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Quark Doctors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“everyone in a white coat is a doctor and that is not true”</a:t>
            </a: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Unlicensed Health facilities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per Kenya Medical Practitioners, Pharmacists and Dentists Union (KMPPDU): “9 out of every 10 clinics are unlicensed &amp; run by unqualified people.”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6258141" y="1825592"/>
            <a:ext cx="5486669" cy="4351337"/>
            <a:chOff x="4461546" y="1370537"/>
            <a:chExt cx="7417425" cy="5187575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61546" y="3475612"/>
              <a:ext cx="4488900" cy="308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1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4747" y="4413251"/>
              <a:ext cx="3874200" cy="210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76764" y="1370537"/>
              <a:ext cx="3828900" cy="2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24471" y="1370537"/>
              <a:ext cx="3454500" cy="2992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8200" y="1825625"/>
            <a:ext cx="53656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Kenyans are suffering as a result of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Quark Medical Practitioners &amp; Malpractice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patients being molested, some paralyzed and even killed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Unlicensed Health Facilities</a:t>
            </a:r>
          </a:p>
          <a:p>
            <a:pPr indent="-171450" lvl="2" marL="10858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Uzima Laboratories &amp; Prestige clinic</a:t>
            </a:r>
          </a:p>
          <a:p>
            <a:pPr indent="-171450" lvl="2" marL="10858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Culture of </a:t>
            </a:r>
            <a:r>
              <a:rPr b="1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Quality Practice</a:t>
            </a: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within Medicine needs to be nurtured.</a:t>
            </a:r>
          </a:p>
        </p:txBody>
      </p:sp>
      <p:pic>
        <p:nvPicPr>
          <p:cNvPr descr="https://i.ytimg.com/vi/9oWeBiwrxgs/hqdefault.jpg" id="121" name="Shape 121"/>
          <p:cNvPicPr preferRelativeResize="0"/>
          <p:nvPr/>
        </p:nvPicPr>
        <p:blipFill rotWithShape="1">
          <a:blip r:embed="rId3">
            <a:alphaModFix/>
          </a:blip>
          <a:srcRect b="14325" l="14403" r="17677" t="14652"/>
          <a:stretch/>
        </p:blipFill>
        <p:spPr>
          <a:xfrm>
            <a:off x="6230223" y="1825625"/>
            <a:ext cx="554843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 to the Problem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862887"/>
            <a:ext cx="4995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Mobile Technology (</a:t>
            </a:r>
            <a:r>
              <a:rPr b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iOS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create a platform for the general public to: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b="0" i="1" lang="en-US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Search for Registered Medical Practitioners</a:t>
            </a:r>
            <a:r>
              <a:rPr lang="en-US"/>
              <a:t> and health care facilities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alibri"/>
              <a:buAutoNum type="alphaLcParenR"/>
            </a:pPr>
            <a:r>
              <a:rPr lang="en-US"/>
              <a:t>Report any malpractice, unregistered healthcare practitioners and unlicensed healthcare facilities.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077" y="2379417"/>
            <a:ext cx="3668082" cy="331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Architecture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00" y="2542300"/>
            <a:ext cx="2143799" cy="214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700" y="2893485"/>
            <a:ext cx="1380100" cy="14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975" y="2310750"/>
            <a:ext cx="2607175" cy="26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425" y="4217198"/>
            <a:ext cx="1380100" cy="14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100" y="1409948"/>
            <a:ext cx="1380100" cy="14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0850" y="1121975"/>
            <a:ext cx="34290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150" y="3858850"/>
            <a:ext cx="34290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9491950" y="2645525"/>
            <a:ext cx="1239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KMPD Board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491950" y="5458600"/>
            <a:ext cx="157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Nursing Council Board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Thanks ☺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