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A3BCE-BEC8-4979-BA57-60204D876AA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CF87-A01C-4AB4-98BF-61578ADF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544D0-1964-4D92-BB4E-E6E7FDC4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D76F-9814-42CD-B1AE-9548FB40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43C-FDA6-4733-8B9D-988153AA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0A59-DB32-49A1-B2B4-513CD3EF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A0DA-5AE4-448E-947B-308F69A7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1CE6-B1E9-4F31-A237-04D116D2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A183-29DB-4C85-8195-33FDDD86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CFF0-4503-4CF7-A58C-489EE9A6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4779-AC1E-4C2D-A9AE-E43871FE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9AD25-0641-465D-995B-BCBEA641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6930-92E3-4D58-908A-E2444416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C451-C757-4CE1-901D-150EA95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303C-7891-4EF2-B819-2E4163D4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FB33-A3A7-4901-9D20-627B8DEC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E1F0-E969-4A67-B628-64D3C105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251C-540F-4D49-82AD-E7ADC04B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26B2-A76C-4288-9A01-7092B42D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91F0-C869-4245-A552-95AF5C79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4567-6AD3-40B5-8192-5BDC2DC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01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BF8-68BF-41AC-B7F3-1F2585E3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B405-B4E2-4122-8BD6-5DA78043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A59E-A7CE-4443-B27F-0C9CF29E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77D8-D8F8-4892-A13B-15DDFEE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F52E-4DD9-42BA-B365-381324C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7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3253-036A-47CA-90C7-6277A7B3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1CC2-F222-41D7-A6C0-50E1ECEF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9CA5-7860-4207-843C-889091F06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F9919-5CD3-4F67-B718-F6B2EB50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CBD6B-0E74-4161-862C-BAE559B1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2FB1-8EA8-4103-BFC3-A7A2835F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ECD-2EF2-45E3-B8E8-2F3F2D0F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AC82-A7C9-4912-A26B-BFFE5BB6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F50D-1412-41C8-A5F3-16AAF0FB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F353F-FA42-4D53-A90D-C1E5BA8F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B830-B109-4428-A52C-2784EF22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1971-A61A-44D8-9859-FE290767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AC75B-F38F-470C-9DFB-FA98625D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073D1-56D4-4665-ACC4-002625DE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E76-9D19-42DB-9E31-19572A1A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34B4A-537B-4A33-BADB-987B54D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22C9A-3A03-4633-A128-BB986754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C865-E6AB-47A7-BF59-EDB8A68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5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709A-A8FE-4341-AE8A-A6066D1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E52E5-E87B-4B76-BF6C-AF90987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E0D1-626C-4FBF-8D36-CF8743A0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8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9CF-A878-4CF9-9D46-0E4F9651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89CC-B48C-413B-B410-DF2CFE52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7C50A-DE60-43E2-92D1-C7FB8B0E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BDF1-506F-4FC1-941F-DD28566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BEA59-81BC-4E45-B089-AD1BBE36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0C2D-4E57-41A4-A498-30886AE5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8BB4-D07A-4D36-9B80-CFF6A097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8C66-E027-482C-99C8-A2F580E8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2000-804C-4A31-98D4-0EA2CAB25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CCF5-22A6-4416-BA5D-C0F6BB15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50D6-6500-4521-A022-9B29A9D3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FED54-EFE7-4007-8623-0EB60D39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2884-6230-41C2-8843-3AE32AB0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8EB0A-A91D-4747-AC65-72EF1D82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94D7-0114-4BD8-B192-584C3EC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D832-1AFA-4727-8029-2F2245BDA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4ED2-824B-468B-81F9-65294003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54B3-F326-4996-926E-7934CD045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27-Б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C2DF-9DF7-4793-894C-B611AF780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ЕГЭ. Информатика и ИКТ: Типовые экзаменационные варианты: 10 </a:t>
            </a:r>
            <a:r>
              <a:rPr lang="ru-RU" dirty="0" err="1"/>
              <a:t>варантов</a:t>
            </a:r>
            <a:r>
              <a:rPr lang="ru-RU" dirty="0"/>
              <a:t>. / </a:t>
            </a:r>
            <a:r>
              <a:rPr lang="ru-RU" dirty="0" err="1"/>
              <a:t>С.С.Крылов</a:t>
            </a:r>
            <a:r>
              <a:rPr lang="ru-RU" dirty="0"/>
              <a:t>, </a:t>
            </a:r>
            <a:r>
              <a:rPr lang="ru-RU" dirty="0" err="1"/>
              <a:t>Т.Е.Чуркина</a:t>
            </a:r>
            <a:r>
              <a:rPr lang="ru-RU" dirty="0"/>
              <a:t>. 2018</a:t>
            </a:r>
          </a:p>
          <a:p>
            <a:r>
              <a:rPr lang="ru-RU" dirty="0"/>
              <a:t>Вариант 1.</a:t>
            </a:r>
          </a:p>
        </p:txBody>
      </p:sp>
    </p:spTree>
    <p:extLst>
      <p:ext uri="{BB962C8B-B14F-4D97-AF65-F5344CB8AC3E}">
        <p14:creationId xmlns:p14="http://schemas.microsoft.com/office/powerpoint/2010/main" val="50847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1513-481C-4B74-B87E-6BC60A8B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9369-182D-4172-A347-03E146F4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Кстати, нам нужно только одно запасное число. </a:t>
            </a:r>
          </a:p>
          <a:p>
            <a:r>
              <a:rPr lang="ru-RU" dirty="0"/>
              <a:t>Значит</a:t>
            </a:r>
            <a:r>
              <a:rPr lang="en-US" dirty="0"/>
              <a:t>,</a:t>
            </a:r>
            <a:r>
              <a:rPr lang="ru-RU" dirty="0"/>
              <a:t> мы можем изучать каждую тройку, вычислять разницу между максимальным числом и двумя другими и запоминать всего одно число – минимальную встретившуюся разницу, которая не делится на три</a:t>
            </a:r>
          </a:p>
        </p:txBody>
      </p:sp>
    </p:spTree>
    <p:extLst>
      <p:ext uri="{BB962C8B-B14F-4D97-AF65-F5344CB8AC3E}">
        <p14:creationId xmlns:p14="http://schemas.microsoft.com/office/powerpoint/2010/main" val="381954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A9C-FE51-4DD7-A985-0121051D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85481-3EA5-4147-AC4C-4B468F90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701" y="1825625"/>
            <a:ext cx="6988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9D21-891A-482E-ADEB-FA476090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нам повезло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25058-7214-47DE-A3B0-928DF870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41" y="1825625"/>
            <a:ext cx="8048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6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647E-9344-4E56-8CA0-314491C1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нам повезло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9964-9345-4412-B186-444E3411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сумма наибольших элементов из каждой тройки не кратна трем, то мы выводим результат, как того требует задача.</a:t>
            </a:r>
          </a:p>
        </p:txBody>
      </p:sp>
    </p:spTree>
    <p:extLst>
      <p:ext uri="{BB962C8B-B14F-4D97-AF65-F5344CB8AC3E}">
        <p14:creationId xmlns:p14="http://schemas.microsoft.com/office/powerpoint/2010/main" val="155010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A385-D1BA-4866-AF74-2B4CD63B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условия не выполнены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82DCCF-F563-4D96-965B-B9F26ECEF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41" y="1825625"/>
            <a:ext cx="8048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7D9-26B2-4046-B4B7-90B31037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условия не выполнены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0412-5940-466F-A362-8E0778FA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Пробуем обратиться к минимальной разнице</a:t>
            </a:r>
          </a:p>
          <a:p>
            <a:pPr lvl="1"/>
            <a:r>
              <a:rPr lang="ru-RU" dirty="0"/>
              <a:t>Когда эта разница найдена, то она строго больше нуля</a:t>
            </a:r>
          </a:p>
          <a:p>
            <a:pPr lvl="1"/>
            <a:r>
              <a:rPr lang="ru-RU" dirty="0"/>
              <a:t>Когда некратная трем разница не найдена объявляем о неудачном завершении алгоритма на полученных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6120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784B-1F56-4E1D-A384-ADCB1166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8385-95E9-44B1-891E-591A9050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Имеется набор данных, состоящий из троек положительных целых чисел. Необходимо выбрать из каждой тройки ровно одно число так, чтобы сумма всех выбранных чисел не делилась на 3 и при этом была максимально возможной.</a:t>
            </a:r>
          </a:p>
          <a:p>
            <a:r>
              <a:rPr lang="ru-RU" dirty="0"/>
              <a:t>Если получить требуемую сумму невозможно, в качестве ответа нужно выдать 0.</a:t>
            </a:r>
          </a:p>
        </p:txBody>
      </p:sp>
    </p:spTree>
    <p:extLst>
      <p:ext uri="{BB962C8B-B14F-4D97-AF65-F5344CB8AC3E}">
        <p14:creationId xmlns:p14="http://schemas.microsoft.com/office/powerpoint/2010/main" val="14201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186E-0042-4FB5-9C9F-0B92DE97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задачей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9F3-F2A0-4435-A0F4-6AAF63DC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После формулировки задачи в тексте приводятся важные разъяснения об эффективности решения и формате входных данных. Обсудим критерии эффективности позднее. Сейчас важно, где мы будем брать данные.</a:t>
            </a:r>
          </a:p>
          <a:p>
            <a:r>
              <a:rPr lang="ru-RU" i="1" dirty="0"/>
              <a:t>На вход программе подается в первой строке количество троек чисел </a:t>
            </a:r>
            <a:r>
              <a:rPr lang="en-US" i="1" dirty="0"/>
              <a:t>N</a:t>
            </a:r>
            <a:r>
              <a:rPr lang="ru-RU" i="1" dirty="0"/>
              <a:t> и каждая из следующих </a:t>
            </a:r>
            <a:r>
              <a:rPr lang="en-US" i="1" dirty="0"/>
              <a:t>N</a:t>
            </a:r>
            <a:r>
              <a:rPr lang="ru-RU" i="1" dirty="0"/>
              <a:t> строк содержит три натуральных числа не превышающих 10000.</a:t>
            </a:r>
          </a:p>
          <a:p>
            <a:r>
              <a:rPr lang="ru-RU" dirty="0"/>
              <a:t>Пример:</a:t>
            </a:r>
            <a:br>
              <a:rPr lang="ru-RU" dirty="0"/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5 6 7</a:t>
            </a:r>
          </a:p>
        </p:txBody>
      </p:sp>
    </p:spTree>
    <p:extLst>
      <p:ext uri="{BB962C8B-B14F-4D97-AF65-F5344CB8AC3E}">
        <p14:creationId xmlns:p14="http://schemas.microsoft.com/office/powerpoint/2010/main" val="260887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2B0D-05BB-4709-AF9B-120FC8B4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46CF-0389-4113-B922-039B28E1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разминки попробуем решить задачу без дополнительного ограничения. Найдем максимальную сумму, которую можно получить выбирая по одному числу из каждой тройки.</a:t>
            </a:r>
          </a:p>
          <a:p>
            <a:r>
              <a:rPr lang="ru-RU" dirty="0"/>
              <a:t>Конечно, из каждой тройки мы будем брать максимальное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372182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9A9-2BED-415C-A344-38ECA2A5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решения упрощенной задачи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78D23-A8BE-4136-A583-D3EB842E4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568" y="1825625"/>
            <a:ext cx="7348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93FB-F840-4988-8F24-FE43C6CC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варианта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5FCA-896E-4C22-8FFA-B5DB861F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строке 12 мы получаем из входных данных количество троек</a:t>
            </a:r>
          </a:p>
          <a:p>
            <a:r>
              <a:rPr lang="ru-RU" dirty="0"/>
              <a:t>В строке 16 мы накапливаем сумму по мере ввода данных</a:t>
            </a:r>
          </a:p>
          <a:p>
            <a:pPr lvl="1"/>
            <a:r>
              <a:rPr lang="ru-RU" dirty="0"/>
              <a:t>Метод </a:t>
            </a:r>
            <a:r>
              <a:rPr lang="en-US" dirty="0" err="1"/>
              <a:t>MaxOfTriplet</a:t>
            </a:r>
            <a:r>
              <a:rPr lang="ru-RU" dirty="0"/>
              <a:t> извлекает из очередной строки три числа и выбирает из них максимальное.</a:t>
            </a:r>
          </a:p>
          <a:p>
            <a:r>
              <a:rPr lang="ru-RU" dirty="0"/>
              <a:t>После окончания цикла мы выводим результат и, если нам повезло, то сумма не делится на три и задача решена.</a:t>
            </a:r>
          </a:p>
        </p:txBody>
      </p:sp>
    </p:spTree>
    <p:extLst>
      <p:ext uri="{BB962C8B-B14F-4D97-AF65-F5344CB8AC3E}">
        <p14:creationId xmlns:p14="http://schemas.microsoft.com/office/powerpoint/2010/main" val="176178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4636-B0E6-4939-800A-C0DD2A5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если сумма кратна трем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2F1-C948-4A1F-A776-AECF9F03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предыдущей версии программы мы брали максимальное значение из каждой тройки чисел.</a:t>
            </a:r>
          </a:p>
          <a:p>
            <a:r>
              <a:rPr lang="ru-RU" dirty="0"/>
              <a:t>Это позволило нам получить максимально возможную сумму.</a:t>
            </a:r>
          </a:p>
          <a:p>
            <a:r>
              <a:rPr lang="ru-RU" dirty="0"/>
              <a:t>К сожалению эта сумма нам не подходит, она кратна трем.</a:t>
            </a:r>
          </a:p>
          <a:p>
            <a:r>
              <a:rPr lang="ru-RU" dirty="0"/>
              <a:t>Придется вместо максимального числа, в одной из троек взять одно из оставшихся.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6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65B5-7B41-4FED-8C73-6BED29A3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735-00E4-49FE-8751-21FD2FAF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любой тройки чисел мы можем выбрать наибольшее число. Мы уже это сделали в первой версии программы.</a:t>
            </a:r>
          </a:p>
          <a:p>
            <a:r>
              <a:rPr lang="ru-RU" dirty="0"/>
              <a:t>Так же мы можем узнать на сколько это число больше двух других. Может ли это нам помочь?</a:t>
            </a:r>
          </a:p>
          <a:p>
            <a:r>
              <a:rPr lang="ru-RU" dirty="0"/>
              <a:t>Разница между самым большим числом в тройке и другими числами может быть кратна трем. Если мы заменим выбранное из этой тройки максимальное число на другое, не только мы не получим максимальную сумму, но и результат все еще будет делится на три.</a:t>
            </a:r>
          </a:p>
        </p:txBody>
      </p:sp>
    </p:spTree>
    <p:extLst>
      <p:ext uri="{BB962C8B-B14F-4D97-AF65-F5344CB8AC3E}">
        <p14:creationId xmlns:p14="http://schemas.microsoft.com/office/powerpoint/2010/main" val="27839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38F-D004-4786-B16A-49B29861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5C53-C7E6-4C4D-A9AC-C1257B94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Значит нам нужно выбрать такую для запаса тройку, где разница между максимальным числом и следующим по величине не делится на три.</a:t>
            </a:r>
          </a:p>
          <a:p>
            <a:r>
              <a:rPr lang="ru-RU" dirty="0"/>
              <a:t>Действительно, если мы от числа вида </a:t>
            </a:r>
            <a:r>
              <a:rPr lang="en-US" dirty="0"/>
              <a:t>3*p</a:t>
            </a:r>
            <a:r>
              <a:rPr lang="ru-RU" dirty="0"/>
              <a:t> отнимем число вида </a:t>
            </a:r>
            <a:r>
              <a:rPr lang="en-US" dirty="0"/>
              <a:t>3*</a:t>
            </a:r>
            <a:r>
              <a:rPr lang="en-US" dirty="0" err="1"/>
              <a:t>q+r</a:t>
            </a:r>
            <a:r>
              <a:rPr lang="ru-RU" dirty="0"/>
              <a:t>, то результат не будет делится на 3 – остаток будет равен (3-</a:t>
            </a:r>
            <a:r>
              <a:rPr lang="en-US" dirty="0"/>
              <a:t>r)</a:t>
            </a:r>
          </a:p>
          <a:p>
            <a:r>
              <a:rPr lang="ru-RU" dirty="0"/>
              <a:t>Возможно, что в разных тройках разница между первым и следующим числом будет различной, и нам, чтобы решить задачу требуется такая тройка, где разница будет наименьшей.</a:t>
            </a:r>
          </a:p>
        </p:txBody>
      </p:sp>
    </p:spTree>
    <p:extLst>
      <p:ext uri="{BB962C8B-B14F-4D97-AF65-F5344CB8AC3E}">
        <p14:creationId xmlns:p14="http://schemas.microsoft.com/office/powerpoint/2010/main" val="24147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585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Задание 27-Б</vt:lpstr>
      <vt:lpstr>Условие.</vt:lpstr>
      <vt:lpstr>Знакомство с задачей</vt:lpstr>
      <vt:lpstr>Начнем</vt:lpstr>
      <vt:lpstr>Вариант решения упрощенной задачи</vt:lpstr>
      <vt:lpstr>Обсуждение варианта</vt:lpstr>
      <vt:lpstr>Что делать если сумма кратна трем</vt:lpstr>
      <vt:lpstr>Как выбрать запасное число?</vt:lpstr>
      <vt:lpstr>Как выбрать запасное число?</vt:lpstr>
      <vt:lpstr>Как выбрать запасное число?</vt:lpstr>
      <vt:lpstr>PowerPoint Presentation</vt:lpstr>
      <vt:lpstr>Если нам повезло</vt:lpstr>
      <vt:lpstr>Если нам повезло</vt:lpstr>
      <vt:lpstr>Если условия не выполнены</vt:lpstr>
      <vt:lpstr>Если условия не выполнены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27-Б</dc:title>
  <dc:creator>Maxim Volkov</dc:creator>
  <cp:lastModifiedBy>Maxim Volkov</cp:lastModifiedBy>
  <cp:revision>13</cp:revision>
  <dcterms:created xsi:type="dcterms:W3CDTF">2018-08-31T16:37:32Z</dcterms:created>
  <dcterms:modified xsi:type="dcterms:W3CDTF">2018-09-01T09:30:47Z</dcterms:modified>
</cp:coreProperties>
</file>