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64" r:id="rId2"/>
    <p:sldMasterId id="2147483670" r:id="rId3"/>
    <p:sldMasterId id="2147483677" r:id="rId4"/>
    <p:sldMasterId id="2147483684" r:id="rId5"/>
    <p:sldMasterId id="2147483690" r:id="rId6"/>
    <p:sldMasterId id="2147483701" r:id="rId7"/>
    <p:sldMasterId id="2147483712" r:id="rId8"/>
  </p:sldMasterIdLst>
  <p:notesMasterIdLst>
    <p:notesMasterId r:id="rId33"/>
  </p:notesMasterIdLst>
  <p:sldIdLst>
    <p:sldId id="256" r:id="rId9"/>
    <p:sldId id="263" r:id="rId10"/>
    <p:sldId id="264" r:id="rId11"/>
    <p:sldId id="305" r:id="rId12"/>
    <p:sldId id="258" r:id="rId13"/>
    <p:sldId id="259" r:id="rId14"/>
    <p:sldId id="260" r:id="rId15"/>
    <p:sldId id="307" r:id="rId16"/>
    <p:sldId id="308" r:id="rId17"/>
    <p:sldId id="309" r:id="rId18"/>
    <p:sldId id="276" r:id="rId19"/>
    <p:sldId id="304" r:id="rId20"/>
    <p:sldId id="265" r:id="rId21"/>
    <p:sldId id="269" r:id="rId22"/>
    <p:sldId id="270" r:id="rId23"/>
    <p:sldId id="271" r:id="rId24"/>
    <p:sldId id="272" r:id="rId25"/>
    <p:sldId id="273" r:id="rId26"/>
    <p:sldId id="274" r:id="rId27"/>
    <p:sldId id="266" r:id="rId28"/>
    <p:sldId id="275" r:id="rId29"/>
    <p:sldId id="257" r:id="rId30"/>
    <p:sldId id="267" r:id="rId31"/>
    <p:sldId id="268" r:id="rId32"/>
  </p:sldIdLst>
  <p:sldSz cx="12192000" cy="6858000"/>
  <p:notesSz cx="6858000" cy="9144000"/>
  <p:custDataLst>
    <p:tags r:id="rId3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D"/>
    <a:srgbClr val="BFBFBF"/>
    <a:srgbClr val="003460"/>
    <a:srgbClr val="BA1F4E"/>
    <a:srgbClr val="DADADA"/>
    <a:srgbClr val="CA6081"/>
    <a:srgbClr val="695C5D"/>
    <a:srgbClr val="968C86"/>
    <a:srgbClr val="9C9289"/>
    <a:srgbClr val="9489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6327"/>
  </p:normalViewPr>
  <p:slideViewPr>
    <p:cSldViewPr snapToGrid="0" snapToObjects="1">
      <p:cViewPr varScale="1">
        <p:scale>
          <a:sx n="108" d="100"/>
          <a:sy n="108" d="100"/>
        </p:scale>
        <p:origin x="144" y="162"/>
      </p:cViewPr>
      <p:guideLst>
        <p:guide orient="horz" pos="2228"/>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39FCB-5B88-48EF-8483-3D63A740FAC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8779EB1-532E-4D44-93D6-F474CFD02BE5}">
      <dgm:prSet/>
      <dgm:spPr/>
      <dgm:t>
        <a:bodyPr/>
        <a:lstStyle/>
        <a:p>
          <a:r>
            <a:rPr lang="de-DE"/>
            <a:t>Verständlichkeit</a:t>
          </a:r>
          <a:endParaRPr lang="en-US"/>
        </a:p>
      </dgm:t>
    </dgm:pt>
    <dgm:pt modelId="{6D6C62CC-3877-43CA-B84E-30A0D7F54244}" type="parTrans" cxnId="{A429B7A7-4381-43D6-995F-C66F0EF787DF}">
      <dgm:prSet/>
      <dgm:spPr/>
      <dgm:t>
        <a:bodyPr/>
        <a:lstStyle/>
        <a:p>
          <a:endParaRPr lang="en-US"/>
        </a:p>
      </dgm:t>
    </dgm:pt>
    <dgm:pt modelId="{66137B6F-13CC-4CD8-9FC8-452C96DE459C}" type="sibTrans" cxnId="{A429B7A7-4381-43D6-995F-C66F0EF787DF}">
      <dgm:prSet/>
      <dgm:spPr/>
      <dgm:t>
        <a:bodyPr/>
        <a:lstStyle/>
        <a:p>
          <a:endParaRPr lang="en-US"/>
        </a:p>
      </dgm:t>
    </dgm:pt>
    <dgm:pt modelId="{EAB4B6F2-4EF7-4E2F-927E-89FFB668121C}">
      <dgm:prSet/>
      <dgm:spPr/>
      <dgm:t>
        <a:bodyPr/>
        <a:lstStyle/>
        <a:p>
          <a:pPr>
            <a:buClr>
              <a:schemeClr val="accent1"/>
            </a:buClr>
            <a:buFont typeface="Wingdings" panose="05000000000000000000" pitchFamily="2" charset="2"/>
            <a:buChar char="§"/>
          </a:pPr>
          <a:r>
            <a:rPr lang="de-DE"/>
            <a:t>Bezug zum Thema ist in breiter Masse vorhanden und alltagsrelevant</a:t>
          </a:r>
          <a:endParaRPr lang="en-US"/>
        </a:p>
      </dgm:t>
    </dgm:pt>
    <dgm:pt modelId="{D10A106F-E42C-4AFA-8EEA-14554147BAB6}" type="parTrans" cxnId="{FC40D93A-2EC9-4CE9-B625-84563BCD732D}">
      <dgm:prSet/>
      <dgm:spPr/>
      <dgm:t>
        <a:bodyPr/>
        <a:lstStyle/>
        <a:p>
          <a:endParaRPr lang="en-US"/>
        </a:p>
      </dgm:t>
    </dgm:pt>
    <dgm:pt modelId="{A7F04036-CFBE-4CE1-85A7-F13CB5FA3F7E}" type="sibTrans" cxnId="{FC40D93A-2EC9-4CE9-B625-84563BCD732D}">
      <dgm:prSet/>
      <dgm:spPr/>
      <dgm:t>
        <a:bodyPr/>
        <a:lstStyle/>
        <a:p>
          <a:endParaRPr lang="en-US"/>
        </a:p>
      </dgm:t>
    </dgm:pt>
    <dgm:pt modelId="{64C4D70C-964D-4DA3-867F-43ACB8B1351D}">
      <dgm:prSet/>
      <dgm:spPr/>
      <dgm:t>
        <a:bodyPr/>
        <a:lstStyle/>
        <a:p>
          <a:pPr>
            <a:buClr>
              <a:schemeClr val="accent1"/>
            </a:buClr>
            <a:buFont typeface="Wingdings" panose="05000000000000000000" pitchFamily="2" charset="2"/>
            <a:buChar char="§"/>
          </a:pPr>
          <a:r>
            <a:rPr lang="de-DE" dirty="0"/>
            <a:t>Aspekte der Intralogistik sind unterschiedlich komplex und bilden Abholpunkte</a:t>
          </a:r>
          <a:endParaRPr lang="en-US" dirty="0"/>
        </a:p>
      </dgm:t>
    </dgm:pt>
    <dgm:pt modelId="{E4A994DB-2DCB-4E99-92E6-E6E13ECBE4CC}" type="parTrans" cxnId="{4E593E05-53DD-42B0-8CE9-17379B71A5FF}">
      <dgm:prSet/>
      <dgm:spPr/>
      <dgm:t>
        <a:bodyPr/>
        <a:lstStyle/>
        <a:p>
          <a:endParaRPr lang="en-US"/>
        </a:p>
      </dgm:t>
    </dgm:pt>
    <dgm:pt modelId="{FD5E1509-7192-4173-BB0F-0648B40A0BE5}" type="sibTrans" cxnId="{4E593E05-53DD-42B0-8CE9-17379B71A5FF}">
      <dgm:prSet/>
      <dgm:spPr/>
      <dgm:t>
        <a:bodyPr/>
        <a:lstStyle/>
        <a:p>
          <a:endParaRPr lang="en-US"/>
        </a:p>
      </dgm:t>
    </dgm:pt>
    <dgm:pt modelId="{A3A9521C-3354-4567-BD87-10979D0D9E86}">
      <dgm:prSet/>
      <dgm:spPr/>
      <dgm:t>
        <a:bodyPr/>
        <a:lstStyle/>
        <a:p>
          <a:pPr>
            <a:buClr>
              <a:schemeClr val="accent1"/>
            </a:buClr>
            <a:buFont typeface="Wingdings" panose="05000000000000000000" pitchFamily="2" charset="2"/>
            <a:buChar char="§"/>
          </a:pPr>
          <a:r>
            <a:rPr lang="de-DE" dirty="0"/>
            <a:t>Aspekte und Ziele können gut in einer zusammenhängenden Geschichte erzählt werden</a:t>
          </a:r>
          <a:endParaRPr lang="en-US" dirty="0"/>
        </a:p>
      </dgm:t>
    </dgm:pt>
    <dgm:pt modelId="{67568697-060E-47AD-AA04-3624FD2F66BF}" type="parTrans" cxnId="{8B3259D2-A77F-4F6F-AA2E-3B5EE58F9914}">
      <dgm:prSet/>
      <dgm:spPr/>
      <dgm:t>
        <a:bodyPr/>
        <a:lstStyle/>
        <a:p>
          <a:endParaRPr lang="en-US"/>
        </a:p>
      </dgm:t>
    </dgm:pt>
    <dgm:pt modelId="{659A9333-5AC5-4BEC-9744-E51FE18600CE}" type="sibTrans" cxnId="{8B3259D2-A77F-4F6F-AA2E-3B5EE58F9914}">
      <dgm:prSet/>
      <dgm:spPr/>
      <dgm:t>
        <a:bodyPr/>
        <a:lstStyle/>
        <a:p>
          <a:endParaRPr lang="en-US"/>
        </a:p>
      </dgm:t>
    </dgm:pt>
    <dgm:pt modelId="{BAEFB6D3-849B-49C4-BD3B-D34770A35881}">
      <dgm:prSet/>
      <dgm:spPr/>
      <dgm:t>
        <a:bodyPr/>
        <a:lstStyle/>
        <a:p>
          <a:r>
            <a:rPr lang="de-DE"/>
            <a:t>Wirkung und Darstellung</a:t>
          </a:r>
          <a:endParaRPr lang="en-US"/>
        </a:p>
      </dgm:t>
    </dgm:pt>
    <dgm:pt modelId="{0C4CA167-0D0F-49E2-9528-EBA6B402BACC}" type="parTrans" cxnId="{9C35C341-35D9-4DB4-B292-610CA52D69E7}">
      <dgm:prSet/>
      <dgm:spPr/>
      <dgm:t>
        <a:bodyPr/>
        <a:lstStyle/>
        <a:p>
          <a:endParaRPr lang="en-US"/>
        </a:p>
      </dgm:t>
    </dgm:pt>
    <dgm:pt modelId="{906ABD4C-9FFA-4E36-AD1B-A94AB5B98BD9}" type="sibTrans" cxnId="{9C35C341-35D9-4DB4-B292-610CA52D69E7}">
      <dgm:prSet/>
      <dgm:spPr/>
      <dgm:t>
        <a:bodyPr/>
        <a:lstStyle/>
        <a:p>
          <a:endParaRPr lang="en-US"/>
        </a:p>
      </dgm:t>
    </dgm:pt>
    <dgm:pt modelId="{8FF3DFAC-1F28-4B46-B8FB-5AE3BAF39CB7}">
      <dgm:prSet/>
      <dgm:spPr/>
      <dgm:t>
        <a:bodyPr/>
        <a:lstStyle/>
        <a:p>
          <a:pPr>
            <a:buClr>
              <a:schemeClr val="accent1"/>
            </a:buClr>
            <a:buFont typeface="Wingdings" panose="05000000000000000000" pitchFamily="2" charset="2"/>
            <a:buChar char="§"/>
          </a:pPr>
          <a:r>
            <a:rPr lang="de-DE"/>
            <a:t>Ergebnisse der Intralogistik sind unmittelbar sichtbar</a:t>
          </a:r>
          <a:endParaRPr lang="en-US"/>
        </a:p>
      </dgm:t>
    </dgm:pt>
    <dgm:pt modelId="{4DF8D745-E9C5-426F-B532-A48CE6405BB1}" type="parTrans" cxnId="{C17C29B0-9279-4A06-9C2E-208440C3366E}">
      <dgm:prSet/>
      <dgm:spPr/>
      <dgm:t>
        <a:bodyPr/>
        <a:lstStyle/>
        <a:p>
          <a:endParaRPr lang="en-US"/>
        </a:p>
      </dgm:t>
    </dgm:pt>
    <dgm:pt modelId="{A69CC437-A16D-44E8-A051-82A5C2A92A93}" type="sibTrans" cxnId="{C17C29B0-9279-4A06-9C2E-208440C3366E}">
      <dgm:prSet/>
      <dgm:spPr/>
      <dgm:t>
        <a:bodyPr/>
        <a:lstStyle/>
        <a:p>
          <a:endParaRPr lang="en-US"/>
        </a:p>
      </dgm:t>
    </dgm:pt>
    <dgm:pt modelId="{EA4B3BFD-3139-4647-96A5-2977BB7BD31E}">
      <dgm:prSet/>
      <dgm:spPr/>
      <dgm:t>
        <a:bodyPr/>
        <a:lstStyle/>
        <a:p>
          <a:pPr>
            <a:buClr>
              <a:schemeClr val="accent1"/>
            </a:buClr>
            <a:buFont typeface="Wingdings" panose="05000000000000000000" pitchFamily="2" charset="2"/>
            <a:buChar char="§"/>
          </a:pPr>
          <a:r>
            <a:rPr lang="de-DE"/>
            <a:t>Intralogistische Prozesse sind vielseitig umsetzbar </a:t>
          </a:r>
          <a:endParaRPr lang="en-US"/>
        </a:p>
      </dgm:t>
    </dgm:pt>
    <dgm:pt modelId="{4259F124-6622-4522-98BE-80F1DBEF2BB1}" type="parTrans" cxnId="{89C76644-16D5-4BCE-9394-6F71BF2EF6A6}">
      <dgm:prSet/>
      <dgm:spPr/>
      <dgm:t>
        <a:bodyPr/>
        <a:lstStyle/>
        <a:p>
          <a:endParaRPr lang="en-US"/>
        </a:p>
      </dgm:t>
    </dgm:pt>
    <dgm:pt modelId="{BB3C8081-EE47-440A-B7F0-9606B394E7AD}" type="sibTrans" cxnId="{89C76644-16D5-4BCE-9394-6F71BF2EF6A6}">
      <dgm:prSet/>
      <dgm:spPr/>
      <dgm:t>
        <a:bodyPr/>
        <a:lstStyle/>
        <a:p>
          <a:endParaRPr lang="en-US"/>
        </a:p>
      </dgm:t>
    </dgm:pt>
    <dgm:pt modelId="{90B379EF-65C1-4467-83D5-7C0B74CA9B00}">
      <dgm:prSet/>
      <dgm:spPr/>
      <dgm:t>
        <a:bodyPr/>
        <a:lstStyle/>
        <a:p>
          <a:pPr>
            <a:buClr>
              <a:schemeClr val="accent1"/>
            </a:buClr>
            <a:buFont typeface="Wingdings" panose="05000000000000000000" pitchFamily="2" charset="2"/>
            <a:buChar char="§"/>
          </a:pPr>
          <a:r>
            <a:rPr lang="de-DE" dirty="0"/>
            <a:t>Vielseitigkeit ist gut darstellbar und wirkt zusammen mit Bewegung von Objekten faszinierend</a:t>
          </a:r>
          <a:endParaRPr lang="en-US" dirty="0"/>
        </a:p>
      </dgm:t>
    </dgm:pt>
    <dgm:pt modelId="{A64721FB-1DFE-40AC-8725-125A32290A6A}" type="parTrans" cxnId="{C4F44F6B-F977-4129-B372-AC6088995F1C}">
      <dgm:prSet/>
      <dgm:spPr/>
      <dgm:t>
        <a:bodyPr/>
        <a:lstStyle/>
        <a:p>
          <a:endParaRPr lang="en-US"/>
        </a:p>
      </dgm:t>
    </dgm:pt>
    <dgm:pt modelId="{7DE133B2-1CFB-422E-8D0F-F619C249FEEA}" type="sibTrans" cxnId="{C4F44F6B-F977-4129-B372-AC6088995F1C}">
      <dgm:prSet/>
      <dgm:spPr/>
      <dgm:t>
        <a:bodyPr/>
        <a:lstStyle/>
        <a:p>
          <a:endParaRPr lang="en-US"/>
        </a:p>
      </dgm:t>
    </dgm:pt>
    <dgm:pt modelId="{116B41BE-34A1-45E6-A994-84E493A0ACBB}">
      <dgm:prSet/>
      <dgm:spPr/>
      <dgm:t>
        <a:bodyPr/>
        <a:lstStyle/>
        <a:p>
          <a:pPr>
            <a:buClr>
              <a:schemeClr val="accent1"/>
            </a:buClr>
            <a:buFont typeface="Wingdings" panose="05000000000000000000" pitchFamily="2" charset="2"/>
            <a:buChar char="§"/>
          </a:pPr>
          <a:r>
            <a:rPr lang="de-DE" dirty="0"/>
            <a:t>Durch die Abgeschlossenheit der Intralogistik bleibt ein Überblick erhalten</a:t>
          </a:r>
          <a:endParaRPr lang="en-US" dirty="0"/>
        </a:p>
      </dgm:t>
    </dgm:pt>
    <dgm:pt modelId="{37CE31BA-8698-4BE3-BFEF-92D62B3FC370}" type="parTrans" cxnId="{33B0AB5E-DDEA-4A7F-8838-F2DE2F298C86}">
      <dgm:prSet/>
      <dgm:spPr/>
      <dgm:t>
        <a:bodyPr/>
        <a:lstStyle/>
        <a:p>
          <a:endParaRPr lang="en-US"/>
        </a:p>
      </dgm:t>
    </dgm:pt>
    <dgm:pt modelId="{59428027-93BA-475F-9224-3F2759270DC0}" type="sibTrans" cxnId="{33B0AB5E-DDEA-4A7F-8838-F2DE2F298C86}">
      <dgm:prSet/>
      <dgm:spPr/>
      <dgm:t>
        <a:bodyPr/>
        <a:lstStyle/>
        <a:p>
          <a:endParaRPr lang="en-US"/>
        </a:p>
      </dgm:t>
    </dgm:pt>
    <dgm:pt modelId="{F00120BF-94DF-4E44-936C-4AD4A28B16CF}">
      <dgm:prSet/>
      <dgm:spPr/>
      <dgm:t>
        <a:bodyPr/>
        <a:lstStyle/>
        <a:p>
          <a:r>
            <a:rPr lang="de-DE"/>
            <a:t>Intralogistik ist relevant</a:t>
          </a:r>
          <a:endParaRPr lang="en-US"/>
        </a:p>
      </dgm:t>
    </dgm:pt>
    <dgm:pt modelId="{D1C03BDD-BDF6-44CA-BA8A-693EF42A3E54}" type="parTrans" cxnId="{0C4D3D31-140D-425D-9BBA-B58CF5E3FB62}">
      <dgm:prSet/>
      <dgm:spPr/>
      <dgm:t>
        <a:bodyPr/>
        <a:lstStyle/>
        <a:p>
          <a:endParaRPr lang="en-US"/>
        </a:p>
      </dgm:t>
    </dgm:pt>
    <dgm:pt modelId="{8AA8AB2B-CC87-483A-AEB5-0FC45C1D3589}" type="sibTrans" cxnId="{0C4D3D31-140D-425D-9BBA-B58CF5E3FB62}">
      <dgm:prSet/>
      <dgm:spPr/>
      <dgm:t>
        <a:bodyPr/>
        <a:lstStyle/>
        <a:p>
          <a:endParaRPr lang="en-US"/>
        </a:p>
      </dgm:t>
    </dgm:pt>
    <dgm:pt modelId="{E7EE34CA-531B-47E5-977E-2706A17CAB84}">
      <dgm:prSet/>
      <dgm:spPr/>
      <dgm:t>
        <a:bodyPr/>
        <a:lstStyle/>
        <a:p>
          <a:pPr>
            <a:buClr>
              <a:schemeClr val="accent1"/>
            </a:buClr>
            <a:buFont typeface="Wingdings" panose="05000000000000000000" pitchFamily="2" charset="2"/>
            <a:buChar char="§"/>
          </a:pPr>
          <a:r>
            <a:rPr lang="de-DE"/>
            <a:t>In unterschiedlicher Ausprägung wird Intralogistik in nahezu allen Unternehmen durchgeführt</a:t>
          </a:r>
          <a:endParaRPr lang="en-US"/>
        </a:p>
      </dgm:t>
    </dgm:pt>
    <dgm:pt modelId="{996AD62C-A769-4313-AED9-2E68C5872E98}" type="parTrans" cxnId="{328671A6-8970-4D5F-9A0A-307AE4A48EC7}">
      <dgm:prSet/>
      <dgm:spPr/>
      <dgm:t>
        <a:bodyPr/>
        <a:lstStyle/>
        <a:p>
          <a:endParaRPr lang="en-US"/>
        </a:p>
      </dgm:t>
    </dgm:pt>
    <dgm:pt modelId="{460334D8-7CED-4BC8-95C0-51CDC2880548}" type="sibTrans" cxnId="{328671A6-8970-4D5F-9A0A-307AE4A48EC7}">
      <dgm:prSet/>
      <dgm:spPr/>
      <dgm:t>
        <a:bodyPr/>
        <a:lstStyle/>
        <a:p>
          <a:endParaRPr lang="en-US"/>
        </a:p>
      </dgm:t>
    </dgm:pt>
    <dgm:pt modelId="{2D103AA9-FBDA-4C13-BB98-9B74FDFC23AA}">
      <dgm:prSet/>
      <dgm:spPr/>
      <dgm:t>
        <a:bodyPr/>
        <a:lstStyle/>
        <a:p>
          <a:pPr>
            <a:buClr>
              <a:schemeClr val="accent1"/>
            </a:buClr>
            <a:buFont typeface="Wingdings" panose="05000000000000000000" pitchFamily="2" charset="2"/>
            <a:buChar char="§"/>
          </a:pPr>
          <a:r>
            <a:rPr lang="de-DE"/>
            <a:t>Hierdurch gibt es individuelle und gemeinschaftliche Interessen Prozesse zu optimieren</a:t>
          </a:r>
          <a:endParaRPr lang="en-US"/>
        </a:p>
      </dgm:t>
    </dgm:pt>
    <dgm:pt modelId="{64A520E6-37F3-4836-8CBA-0F0A4EA57398}" type="parTrans" cxnId="{6578DA45-5710-4A23-8094-1291B56F1C45}">
      <dgm:prSet/>
      <dgm:spPr/>
      <dgm:t>
        <a:bodyPr/>
        <a:lstStyle/>
        <a:p>
          <a:endParaRPr lang="en-US"/>
        </a:p>
      </dgm:t>
    </dgm:pt>
    <dgm:pt modelId="{AC13EA5A-ADAC-429A-A16D-0ED0A458B4DA}" type="sibTrans" cxnId="{6578DA45-5710-4A23-8094-1291B56F1C45}">
      <dgm:prSet/>
      <dgm:spPr/>
      <dgm:t>
        <a:bodyPr/>
        <a:lstStyle/>
        <a:p>
          <a:endParaRPr lang="en-US"/>
        </a:p>
      </dgm:t>
    </dgm:pt>
    <dgm:pt modelId="{6FF5199D-4A77-4F24-8EE5-6EB49C579C88}">
      <dgm:prSet/>
      <dgm:spPr/>
      <dgm:t>
        <a:bodyPr/>
        <a:lstStyle/>
        <a:p>
          <a:pPr>
            <a:buClr>
              <a:schemeClr val="accent1"/>
            </a:buClr>
            <a:buFont typeface="Wingdings" panose="05000000000000000000" pitchFamily="2" charset="2"/>
            <a:buChar char="§"/>
          </a:pPr>
          <a:r>
            <a:rPr lang="de-DE" dirty="0"/>
            <a:t>Hierzu sind Fachkompetenzen notwendig</a:t>
          </a:r>
          <a:endParaRPr lang="en-US" dirty="0"/>
        </a:p>
      </dgm:t>
    </dgm:pt>
    <dgm:pt modelId="{DE59DCAF-1B75-4164-B179-8305CA61B527}" type="parTrans" cxnId="{6C7AEE86-E082-4B68-9E4F-340FF9B4C734}">
      <dgm:prSet/>
      <dgm:spPr/>
      <dgm:t>
        <a:bodyPr/>
        <a:lstStyle/>
        <a:p>
          <a:endParaRPr lang="en-US"/>
        </a:p>
      </dgm:t>
    </dgm:pt>
    <dgm:pt modelId="{9AAE4EDE-6ADC-48D1-BD53-BA1CAFE9E73A}" type="sibTrans" cxnId="{6C7AEE86-E082-4B68-9E4F-340FF9B4C734}">
      <dgm:prSet/>
      <dgm:spPr/>
      <dgm:t>
        <a:bodyPr/>
        <a:lstStyle/>
        <a:p>
          <a:endParaRPr lang="en-US"/>
        </a:p>
      </dgm:t>
    </dgm:pt>
    <dgm:pt modelId="{98109825-4210-46A8-85D9-94342C7A247E}" type="pres">
      <dgm:prSet presAssocID="{1FD39FCB-5B88-48EF-8483-3D63A740FACC}" presName="linear" presStyleCnt="0">
        <dgm:presLayoutVars>
          <dgm:dir/>
          <dgm:animLvl val="lvl"/>
          <dgm:resizeHandles val="exact"/>
        </dgm:presLayoutVars>
      </dgm:prSet>
      <dgm:spPr/>
    </dgm:pt>
    <dgm:pt modelId="{96FEAAF3-3098-48AE-BCC8-045F9911A9CC}" type="pres">
      <dgm:prSet presAssocID="{E8779EB1-532E-4D44-93D6-F474CFD02BE5}" presName="parentLin" presStyleCnt="0"/>
      <dgm:spPr/>
    </dgm:pt>
    <dgm:pt modelId="{855A946A-60C7-4ECC-8DCF-B80380E24171}" type="pres">
      <dgm:prSet presAssocID="{E8779EB1-532E-4D44-93D6-F474CFD02BE5}" presName="parentLeftMargin" presStyleLbl="node1" presStyleIdx="0" presStyleCnt="3"/>
      <dgm:spPr/>
    </dgm:pt>
    <dgm:pt modelId="{7D3D69AB-EF6A-4473-BB75-B4766D59E543}" type="pres">
      <dgm:prSet presAssocID="{E8779EB1-532E-4D44-93D6-F474CFD02BE5}" presName="parentText" presStyleLbl="node1" presStyleIdx="0" presStyleCnt="3">
        <dgm:presLayoutVars>
          <dgm:chMax val="0"/>
          <dgm:bulletEnabled val="1"/>
        </dgm:presLayoutVars>
      </dgm:prSet>
      <dgm:spPr>
        <a:prstGeom prst="rect">
          <a:avLst/>
        </a:prstGeom>
      </dgm:spPr>
    </dgm:pt>
    <dgm:pt modelId="{4D9BAA21-89AA-4A55-A8FB-424DD086A7E5}" type="pres">
      <dgm:prSet presAssocID="{E8779EB1-532E-4D44-93D6-F474CFD02BE5}" presName="negativeSpace" presStyleCnt="0"/>
      <dgm:spPr/>
    </dgm:pt>
    <dgm:pt modelId="{5FA73BF1-6900-4C15-916C-ED8C1484ACAE}" type="pres">
      <dgm:prSet presAssocID="{E8779EB1-532E-4D44-93D6-F474CFD02BE5}" presName="childText" presStyleLbl="conFgAcc1" presStyleIdx="0" presStyleCnt="3">
        <dgm:presLayoutVars>
          <dgm:bulletEnabled val="1"/>
        </dgm:presLayoutVars>
      </dgm:prSet>
      <dgm:spPr/>
    </dgm:pt>
    <dgm:pt modelId="{742A7C5E-5116-4C8C-90DB-799FEBAD2477}" type="pres">
      <dgm:prSet presAssocID="{66137B6F-13CC-4CD8-9FC8-452C96DE459C}" presName="spaceBetweenRectangles" presStyleCnt="0"/>
      <dgm:spPr/>
    </dgm:pt>
    <dgm:pt modelId="{139FF50E-18F2-477E-8F30-1728507C8008}" type="pres">
      <dgm:prSet presAssocID="{BAEFB6D3-849B-49C4-BD3B-D34770A35881}" presName="parentLin" presStyleCnt="0"/>
      <dgm:spPr/>
    </dgm:pt>
    <dgm:pt modelId="{4D2B2A90-5E37-489E-9AEA-951DCCA9D363}" type="pres">
      <dgm:prSet presAssocID="{BAEFB6D3-849B-49C4-BD3B-D34770A35881}" presName="parentLeftMargin" presStyleLbl="node1" presStyleIdx="0" presStyleCnt="3"/>
      <dgm:spPr/>
    </dgm:pt>
    <dgm:pt modelId="{62F4A89E-4243-4DD2-A3D8-9DB45DE464D6}" type="pres">
      <dgm:prSet presAssocID="{BAEFB6D3-849B-49C4-BD3B-D34770A35881}" presName="parentText" presStyleLbl="node1" presStyleIdx="1" presStyleCnt="3">
        <dgm:presLayoutVars>
          <dgm:chMax val="0"/>
          <dgm:bulletEnabled val="1"/>
        </dgm:presLayoutVars>
      </dgm:prSet>
      <dgm:spPr>
        <a:prstGeom prst="rect">
          <a:avLst/>
        </a:prstGeom>
      </dgm:spPr>
    </dgm:pt>
    <dgm:pt modelId="{60E8931D-90F7-4192-A665-E9815BFA807B}" type="pres">
      <dgm:prSet presAssocID="{BAEFB6D3-849B-49C4-BD3B-D34770A35881}" presName="negativeSpace" presStyleCnt="0"/>
      <dgm:spPr/>
    </dgm:pt>
    <dgm:pt modelId="{D3C2825F-E2D0-4578-91BB-358715CB0AF4}" type="pres">
      <dgm:prSet presAssocID="{BAEFB6D3-849B-49C4-BD3B-D34770A35881}" presName="childText" presStyleLbl="conFgAcc1" presStyleIdx="1" presStyleCnt="3">
        <dgm:presLayoutVars>
          <dgm:bulletEnabled val="1"/>
        </dgm:presLayoutVars>
      </dgm:prSet>
      <dgm:spPr/>
    </dgm:pt>
    <dgm:pt modelId="{8DC439DD-EEF7-464A-8077-26F93EC0E36F}" type="pres">
      <dgm:prSet presAssocID="{906ABD4C-9FFA-4E36-AD1B-A94AB5B98BD9}" presName="spaceBetweenRectangles" presStyleCnt="0"/>
      <dgm:spPr/>
    </dgm:pt>
    <dgm:pt modelId="{23C88FD2-7E03-4F64-AEB6-262857EB4F7E}" type="pres">
      <dgm:prSet presAssocID="{F00120BF-94DF-4E44-936C-4AD4A28B16CF}" presName="parentLin" presStyleCnt="0"/>
      <dgm:spPr/>
    </dgm:pt>
    <dgm:pt modelId="{5F7572C0-F15A-4C23-B54C-5B215E62E310}" type="pres">
      <dgm:prSet presAssocID="{F00120BF-94DF-4E44-936C-4AD4A28B16CF}" presName="parentLeftMargin" presStyleLbl="node1" presStyleIdx="1" presStyleCnt="3"/>
      <dgm:spPr/>
    </dgm:pt>
    <dgm:pt modelId="{517389DA-B24A-4312-95ED-794467020DF9}" type="pres">
      <dgm:prSet presAssocID="{F00120BF-94DF-4E44-936C-4AD4A28B16CF}" presName="parentText" presStyleLbl="node1" presStyleIdx="2" presStyleCnt="3">
        <dgm:presLayoutVars>
          <dgm:chMax val="0"/>
          <dgm:bulletEnabled val="1"/>
        </dgm:presLayoutVars>
      </dgm:prSet>
      <dgm:spPr>
        <a:prstGeom prst="rect">
          <a:avLst/>
        </a:prstGeom>
      </dgm:spPr>
    </dgm:pt>
    <dgm:pt modelId="{07B7764E-3A98-4345-899E-BEC05C967441}" type="pres">
      <dgm:prSet presAssocID="{F00120BF-94DF-4E44-936C-4AD4A28B16CF}" presName="negativeSpace" presStyleCnt="0"/>
      <dgm:spPr/>
    </dgm:pt>
    <dgm:pt modelId="{02F9E4BA-7CEB-4A38-8B38-E2973FA7E32C}" type="pres">
      <dgm:prSet presAssocID="{F00120BF-94DF-4E44-936C-4AD4A28B16CF}" presName="childText" presStyleLbl="conFgAcc1" presStyleIdx="2" presStyleCnt="3">
        <dgm:presLayoutVars>
          <dgm:bulletEnabled val="1"/>
        </dgm:presLayoutVars>
      </dgm:prSet>
      <dgm:spPr/>
    </dgm:pt>
  </dgm:ptLst>
  <dgm:cxnLst>
    <dgm:cxn modelId="{4E593E05-53DD-42B0-8CE9-17379B71A5FF}" srcId="{E8779EB1-532E-4D44-93D6-F474CFD02BE5}" destId="{64C4D70C-964D-4DA3-867F-43ACB8B1351D}" srcOrd="1" destOrd="0" parTransId="{E4A994DB-2DCB-4E99-92E6-E6E13ECBE4CC}" sibTransId="{FD5E1509-7192-4173-BB0F-0648B40A0BE5}"/>
    <dgm:cxn modelId="{88341E25-2F9B-43B3-B613-FE9BCA54B7FD}" type="presOf" srcId="{A3A9521C-3354-4567-BD87-10979D0D9E86}" destId="{5FA73BF1-6900-4C15-916C-ED8C1484ACAE}" srcOrd="0" destOrd="2" presId="urn:microsoft.com/office/officeart/2005/8/layout/list1"/>
    <dgm:cxn modelId="{16AC2E25-DF62-4026-B3C8-CFC043A71378}" type="presOf" srcId="{6FF5199D-4A77-4F24-8EE5-6EB49C579C88}" destId="{02F9E4BA-7CEB-4A38-8B38-E2973FA7E32C}" srcOrd="0" destOrd="2" presId="urn:microsoft.com/office/officeart/2005/8/layout/list1"/>
    <dgm:cxn modelId="{0C4D3D31-140D-425D-9BBA-B58CF5E3FB62}" srcId="{1FD39FCB-5B88-48EF-8483-3D63A740FACC}" destId="{F00120BF-94DF-4E44-936C-4AD4A28B16CF}" srcOrd="2" destOrd="0" parTransId="{D1C03BDD-BDF6-44CA-BA8A-693EF42A3E54}" sibTransId="{8AA8AB2B-CC87-483A-AEB5-0FC45C1D3589}"/>
    <dgm:cxn modelId="{D5148731-7A82-46FE-A8C6-73DAD73E2BCB}" type="presOf" srcId="{E8779EB1-532E-4D44-93D6-F474CFD02BE5}" destId="{7D3D69AB-EF6A-4473-BB75-B4766D59E543}" srcOrd="1" destOrd="0" presId="urn:microsoft.com/office/officeart/2005/8/layout/list1"/>
    <dgm:cxn modelId="{FC40D93A-2EC9-4CE9-B625-84563BCD732D}" srcId="{E8779EB1-532E-4D44-93D6-F474CFD02BE5}" destId="{EAB4B6F2-4EF7-4E2F-927E-89FFB668121C}" srcOrd="0" destOrd="0" parTransId="{D10A106F-E42C-4AFA-8EEA-14554147BAB6}" sibTransId="{A7F04036-CFBE-4CE1-85A7-F13CB5FA3F7E}"/>
    <dgm:cxn modelId="{33B0AB5E-DDEA-4A7F-8838-F2DE2F298C86}" srcId="{BAEFB6D3-849B-49C4-BD3B-D34770A35881}" destId="{116B41BE-34A1-45E6-A994-84E493A0ACBB}" srcOrd="3" destOrd="0" parTransId="{37CE31BA-8698-4BE3-BFEF-92D62B3FC370}" sibTransId="{59428027-93BA-475F-9224-3F2759270DC0}"/>
    <dgm:cxn modelId="{9C35C341-35D9-4DB4-B292-610CA52D69E7}" srcId="{1FD39FCB-5B88-48EF-8483-3D63A740FACC}" destId="{BAEFB6D3-849B-49C4-BD3B-D34770A35881}" srcOrd="1" destOrd="0" parTransId="{0C4CA167-0D0F-49E2-9528-EBA6B402BACC}" sibTransId="{906ABD4C-9FFA-4E36-AD1B-A94AB5B98BD9}"/>
    <dgm:cxn modelId="{89C76644-16D5-4BCE-9394-6F71BF2EF6A6}" srcId="{BAEFB6D3-849B-49C4-BD3B-D34770A35881}" destId="{EA4B3BFD-3139-4647-96A5-2977BB7BD31E}" srcOrd="1" destOrd="0" parTransId="{4259F124-6622-4522-98BE-80F1DBEF2BB1}" sibTransId="{BB3C8081-EE47-440A-B7F0-9606B394E7AD}"/>
    <dgm:cxn modelId="{B9E2E744-B239-4477-BAEA-C74516266702}" type="presOf" srcId="{1FD39FCB-5B88-48EF-8483-3D63A740FACC}" destId="{98109825-4210-46A8-85D9-94342C7A247E}" srcOrd="0" destOrd="0" presId="urn:microsoft.com/office/officeart/2005/8/layout/list1"/>
    <dgm:cxn modelId="{6578DA45-5710-4A23-8094-1291B56F1C45}" srcId="{F00120BF-94DF-4E44-936C-4AD4A28B16CF}" destId="{2D103AA9-FBDA-4C13-BB98-9B74FDFC23AA}" srcOrd="1" destOrd="0" parTransId="{64A520E6-37F3-4836-8CBA-0F0A4EA57398}" sibTransId="{AC13EA5A-ADAC-429A-A16D-0ED0A458B4DA}"/>
    <dgm:cxn modelId="{C4F44F6B-F977-4129-B372-AC6088995F1C}" srcId="{BAEFB6D3-849B-49C4-BD3B-D34770A35881}" destId="{90B379EF-65C1-4467-83D5-7C0B74CA9B00}" srcOrd="2" destOrd="0" parTransId="{A64721FB-1DFE-40AC-8725-125A32290A6A}" sibTransId="{7DE133B2-1CFB-422E-8D0F-F619C249FEEA}"/>
    <dgm:cxn modelId="{E580156F-D9C2-4AC6-A09B-E0B8A28185F0}" type="presOf" srcId="{116B41BE-34A1-45E6-A994-84E493A0ACBB}" destId="{D3C2825F-E2D0-4578-91BB-358715CB0AF4}" srcOrd="0" destOrd="3" presId="urn:microsoft.com/office/officeart/2005/8/layout/list1"/>
    <dgm:cxn modelId="{A5586E75-A3CA-41D1-859A-32AF048EEDFF}" type="presOf" srcId="{EAB4B6F2-4EF7-4E2F-927E-89FFB668121C}" destId="{5FA73BF1-6900-4C15-916C-ED8C1484ACAE}" srcOrd="0" destOrd="0" presId="urn:microsoft.com/office/officeart/2005/8/layout/list1"/>
    <dgm:cxn modelId="{1D02E159-6D66-4E69-91EE-E1EFB6C8771D}" type="presOf" srcId="{2D103AA9-FBDA-4C13-BB98-9B74FDFC23AA}" destId="{02F9E4BA-7CEB-4A38-8B38-E2973FA7E32C}" srcOrd="0" destOrd="1" presId="urn:microsoft.com/office/officeart/2005/8/layout/list1"/>
    <dgm:cxn modelId="{6C7AEE86-E082-4B68-9E4F-340FF9B4C734}" srcId="{F00120BF-94DF-4E44-936C-4AD4A28B16CF}" destId="{6FF5199D-4A77-4F24-8EE5-6EB49C579C88}" srcOrd="2" destOrd="0" parTransId="{DE59DCAF-1B75-4164-B179-8305CA61B527}" sibTransId="{9AAE4EDE-6ADC-48D1-BD53-BA1CAFE9E73A}"/>
    <dgm:cxn modelId="{ECC30A87-870F-409F-99DF-410CD0D7F6F5}" type="presOf" srcId="{90B379EF-65C1-4467-83D5-7C0B74CA9B00}" destId="{D3C2825F-E2D0-4578-91BB-358715CB0AF4}" srcOrd="0" destOrd="2" presId="urn:microsoft.com/office/officeart/2005/8/layout/list1"/>
    <dgm:cxn modelId="{19828C8E-806B-4AED-93CA-FDD5D5F086EA}" type="presOf" srcId="{E7EE34CA-531B-47E5-977E-2706A17CAB84}" destId="{02F9E4BA-7CEB-4A38-8B38-E2973FA7E32C}" srcOrd="0" destOrd="0" presId="urn:microsoft.com/office/officeart/2005/8/layout/list1"/>
    <dgm:cxn modelId="{AFE1129D-B04D-4106-97A6-A2C83F3F1473}" type="presOf" srcId="{F00120BF-94DF-4E44-936C-4AD4A28B16CF}" destId="{517389DA-B24A-4312-95ED-794467020DF9}" srcOrd="1" destOrd="0" presId="urn:microsoft.com/office/officeart/2005/8/layout/list1"/>
    <dgm:cxn modelId="{328671A6-8970-4D5F-9A0A-307AE4A48EC7}" srcId="{F00120BF-94DF-4E44-936C-4AD4A28B16CF}" destId="{E7EE34CA-531B-47E5-977E-2706A17CAB84}" srcOrd="0" destOrd="0" parTransId="{996AD62C-A769-4313-AED9-2E68C5872E98}" sibTransId="{460334D8-7CED-4BC8-95C0-51CDC2880548}"/>
    <dgm:cxn modelId="{A429B7A7-4381-43D6-995F-C66F0EF787DF}" srcId="{1FD39FCB-5B88-48EF-8483-3D63A740FACC}" destId="{E8779EB1-532E-4D44-93D6-F474CFD02BE5}" srcOrd="0" destOrd="0" parTransId="{6D6C62CC-3877-43CA-B84E-30A0D7F54244}" sibTransId="{66137B6F-13CC-4CD8-9FC8-452C96DE459C}"/>
    <dgm:cxn modelId="{C17C29B0-9279-4A06-9C2E-208440C3366E}" srcId="{BAEFB6D3-849B-49C4-BD3B-D34770A35881}" destId="{8FF3DFAC-1F28-4B46-B8FB-5AE3BAF39CB7}" srcOrd="0" destOrd="0" parTransId="{4DF8D745-E9C5-426F-B532-A48CE6405BB1}" sibTransId="{A69CC437-A16D-44E8-A051-82A5C2A92A93}"/>
    <dgm:cxn modelId="{570392B4-5695-4866-897D-747C76B4EC1E}" type="presOf" srcId="{EA4B3BFD-3139-4647-96A5-2977BB7BD31E}" destId="{D3C2825F-E2D0-4578-91BB-358715CB0AF4}" srcOrd="0" destOrd="1" presId="urn:microsoft.com/office/officeart/2005/8/layout/list1"/>
    <dgm:cxn modelId="{79D66DBC-E9A9-440C-8C61-9D9F450A4211}" type="presOf" srcId="{BAEFB6D3-849B-49C4-BD3B-D34770A35881}" destId="{4D2B2A90-5E37-489E-9AEA-951DCCA9D363}" srcOrd="0" destOrd="0" presId="urn:microsoft.com/office/officeart/2005/8/layout/list1"/>
    <dgm:cxn modelId="{43F556CB-8735-48B2-A8D5-55082BDE9356}" type="presOf" srcId="{F00120BF-94DF-4E44-936C-4AD4A28B16CF}" destId="{5F7572C0-F15A-4C23-B54C-5B215E62E310}" srcOrd="0" destOrd="0" presId="urn:microsoft.com/office/officeart/2005/8/layout/list1"/>
    <dgm:cxn modelId="{DB110FD2-D291-4940-ADC6-82E7E5C355AF}" type="presOf" srcId="{BAEFB6D3-849B-49C4-BD3B-D34770A35881}" destId="{62F4A89E-4243-4DD2-A3D8-9DB45DE464D6}" srcOrd="1" destOrd="0" presId="urn:microsoft.com/office/officeart/2005/8/layout/list1"/>
    <dgm:cxn modelId="{8B3259D2-A77F-4F6F-AA2E-3B5EE58F9914}" srcId="{E8779EB1-532E-4D44-93D6-F474CFD02BE5}" destId="{A3A9521C-3354-4567-BD87-10979D0D9E86}" srcOrd="2" destOrd="0" parTransId="{67568697-060E-47AD-AA04-3624FD2F66BF}" sibTransId="{659A9333-5AC5-4BEC-9744-E51FE18600CE}"/>
    <dgm:cxn modelId="{16AFF5DB-F4A4-4722-80E0-F37AF2079407}" type="presOf" srcId="{E8779EB1-532E-4D44-93D6-F474CFD02BE5}" destId="{855A946A-60C7-4ECC-8DCF-B80380E24171}" srcOrd="0" destOrd="0" presId="urn:microsoft.com/office/officeart/2005/8/layout/list1"/>
    <dgm:cxn modelId="{3593E1EF-9DA3-4CBD-9BB3-68258E0238EC}" type="presOf" srcId="{8FF3DFAC-1F28-4B46-B8FB-5AE3BAF39CB7}" destId="{D3C2825F-E2D0-4578-91BB-358715CB0AF4}" srcOrd="0" destOrd="0" presId="urn:microsoft.com/office/officeart/2005/8/layout/list1"/>
    <dgm:cxn modelId="{B92EDAF7-391A-447D-B5D0-D6617A4B5C2B}" type="presOf" srcId="{64C4D70C-964D-4DA3-867F-43ACB8B1351D}" destId="{5FA73BF1-6900-4C15-916C-ED8C1484ACAE}" srcOrd="0" destOrd="1" presId="urn:microsoft.com/office/officeart/2005/8/layout/list1"/>
    <dgm:cxn modelId="{E771D0D4-94E5-4F86-AFC3-4CBC8C1A376B}" type="presParOf" srcId="{98109825-4210-46A8-85D9-94342C7A247E}" destId="{96FEAAF3-3098-48AE-BCC8-045F9911A9CC}" srcOrd="0" destOrd="0" presId="urn:microsoft.com/office/officeart/2005/8/layout/list1"/>
    <dgm:cxn modelId="{A759FDF0-DF7E-46E9-8C2A-4F130790EAED}" type="presParOf" srcId="{96FEAAF3-3098-48AE-BCC8-045F9911A9CC}" destId="{855A946A-60C7-4ECC-8DCF-B80380E24171}" srcOrd="0" destOrd="0" presId="urn:microsoft.com/office/officeart/2005/8/layout/list1"/>
    <dgm:cxn modelId="{8FE77547-C548-444C-8691-73BAA3FBC16F}" type="presParOf" srcId="{96FEAAF3-3098-48AE-BCC8-045F9911A9CC}" destId="{7D3D69AB-EF6A-4473-BB75-B4766D59E543}" srcOrd="1" destOrd="0" presId="urn:microsoft.com/office/officeart/2005/8/layout/list1"/>
    <dgm:cxn modelId="{9A2F44F1-9240-4BF8-A162-6339CD445E53}" type="presParOf" srcId="{98109825-4210-46A8-85D9-94342C7A247E}" destId="{4D9BAA21-89AA-4A55-A8FB-424DD086A7E5}" srcOrd="1" destOrd="0" presId="urn:microsoft.com/office/officeart/2005/8/layout/list1"/>
    <dgm:cxn modelId="{F89705A0-31E1-4742-8FA5-0A4164DD6F71}" type="presParOf" srcId="{98109825-4210-46A8-85D9-94342C7A247E}" destId="{5FA73BF1-6900-4C15-916C-ED8C1484ACAE}" srcOrd="2" destOrd="0" presId="urn:microsoft.com/office/officeart/2005/8/layout/list1"/>
    <dgm:cxn modelId="{EB643DCD-0F5B-4BA8-8049-1B855E4497A7}" type="presParOf" srcId="{98109825-4210-46A8-85D9-94342C7A247E}" destId="{742A7C5E-5116-4C8C-90DB-799FEBAD2477}" srcOrd="3" destOrd="0" presId="urn:microsoft.com/office/officeart/2005/8/layout/list1"/>
    <dgm:cxn modelId="{86A77592-0350-4A2B-ADFB-5786F3E39E2B}" type="presParOf" srcId="{98109825-4210-46A8-85D9-94342C7A247E}" destId="{139FF50E-18F2-477E-8F30-1728507C8008}" srcOrd="4" destOrd="0" presId="urn:microsoft.com/office/officeart/2005/8/layout/list1"/>
    <dgm:cxn modelId="{0BF69B55-0FE2-4021-99F1-4378D282BD45}" type="presParOf" srcId="{139FF50E-18F2-477E-8F30-1728507C8008}" destId="{4D2B2A90-5E37-489E-9AEA-951DCCA9D363}" srcOrd="0" destOrd="0" presId="urn:microsoft.com/office/officeart/2005/8/layout/list1"/>
    <dgm:cxn modelId="{EC05E7C5-2C38-40BD-8E53-CFDB2FA53BD6}" type="presParOf" srcId="{139FF50E-18F2-477E-8F30-1728507C8008}" destId="{62F4A89E-4243-4DD2-A3D8-9DB45DE464D6}" srcOrd="1" destOrd="0" presId="urn:microsoft.com/office/officeart/2005/8/layout/list1"/>
    <dgm:cxn modelId="{2D3E9CE3-DFC0-4C88-AC1C-BC822A2CA892}" type="presParOf" srcId="{98109825-4210-46A8-85D9-94342C7A247E}" destId="{60E8931D-90F7-4192-A665-E9815BFA807B}" srcOrd="5" destOrd="0" presId="urn:microsoft.com/office/officeart/2005/8/layout/list1"/>
    <dgm:cxn modelId="{D6364EA8-46E4-41F7-A179-22D722CB5135}" type="presParOf" srcId="{98109825-4210-46A8-85D9-94342C7A247E}" destId="{D3C2825F-E2D0-4578-91BB-358715CB0AF4}" srcOrd="6" destOrd="0" presId="urn:microsoft.com/office/officeart/2005/8/layout/list1"/>
    <dgm:cxn modelId="{9773AD08-53E4-4EFE-A247-5F7CAB65CDDD}" type="presParOf" srcId="{98109825-4210-46A8-85D9-94342C7A247E}" destId="{8DC439DD-EEF7-464A-8077-26F93EC0E36F}" srcOrd="7" destOrd="0" presId="urn:microsoft.com/office/officeart/2005/8/layout/list1"/>
    <dgm:cxn modelId="{267B0589-1CD9-4269-B75C-5895E2C639AA}" type="presParOf" srcId="{98109825-4210-46A8-85D9-94342C7A247E}" destId="{23C88FD2-7E03-4F64-AEB6-262857EB4F7E}" srcOrd="8" destOrd="0" presId="urn:microsoft.com/office/officeart/2005/8/layout/list1"/>
    <dgm:cxn modelId="{A1BD4A35-0B8A-4375-B555-F8572F6F5CCE}" type="presParOf" srcId="{23C88FD2-7E03-4F64-AEB6-262857EB4F7E}" destId="{5F7572C0-F15A-4C23-B54C-5B215E62E310}" srcOrd="0" destOrd="0" presId="urn:microsoft.com/office/officeart/2005/8/layout/list1"/>
    <dgm:cxn modelId="{663D0EE4-7005-4B80-800C-5B4747475D9D}" type="presParOf" srcId="{23C88FD2-7E03-4F64-AEB6-262857EB4F7E}" destId="{517389DA-B24A-4312-95ED-794467020DF9}" srcOrd="1" destOrd="0" presId="urn:microsoft.com/office/officeart/2005/8/layout/list1"/>
    <dgm:cxn modelId="{EBD51676-C70F-4014-B224-664C46B0F4EF}" type="presParOf" srcId="{98109825-4210-46A8-85D9-94342C7A247E}" destId="{07B7764E-3A98-4345-899E-BEC05C967441}" srcOrd="9" destOrd="0" presId="urn:microsoft.com/office/officeart/2005/8/layout/list1"/>
    <dgm:cxn modelId="{FF92D5D9-8F21-4116-BE83-7AA41FE1A1A7}" type="presParOf" srcId="{98109825-4210-46A8-85D9-94342C7A247E}" destId="{02F9E4BA-7CEB-4A38-8B38-E2973FA7E32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3BF1-6900-4C15-916C-ED8C1484ACAE}">
      <dsp:nvSpPr>
        <dsp:cNvPr id="0" name=""/>
        <dsp:cNvSpPr/>
      </dsp:nvSpPr>
      <dsp:spPr>
        <a:xfrm>
          <a:off x="0" y="379516"/>
          <a:ext cx="11405656"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5206" tIns="354076" rIns="885206" bIns="120904" numCol="1" spcCol="1270" anchor="t" anchorCtr="0">
          <a:noAutofit/>
        </a:bodyPr>
        <a:lstStyle/>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a:t>Bezug zum Thema ist in breiter Masse vorhanden und alltagsrelevant</a:t>
          </a:r>
          <a:endParaRPr lang="en-US" sz="1700" kern="120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dirty="0"/>
            <a:t>Aspekte der Intralogistik sind unterschiedlich komplex und bilden Abholpunkte</a:t>
          </a:r>
          <a:endParaRPr lang="en-US" sz="1700" kern="1200" dirty="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dirty="0"/>
            <a:t>Aspekte und Ziele können gut in einer zusammenhängenden Geschichte erzählt werden</a:t>
          </a:r>
          <a:endParaRPr lang="en-US" sz="1700" kern="1200" dirty="0"/>
        </a:p>
      </dsp:txBody>
      <dsp:txXfrm>
        <a:off x="0" y="379516"/>
        <a:ext cx="11405656" cy="1285200"/>
      </dsp:txXfrm>
    </dsp:sp>
    <dsp:sp modelId="{7D3D69AB-EF6A-4473-BB75-B4766D59E543}">
      <dsp:nvSpPr>
        <dsp:cNvPr id="0" name=""/>
        <dsp:cNvSpPr/>
      </dsp:nvSpPr>
      <dsp:spPr>
        <a:xfrm>
          <a:off x="570282" y="128596"/>
          <a:ext cx="7983959" cy="501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775" tIns="0" rIns="301775" bIns="0" numCol="1" spcCol="1270" anchor="ctr" anchorCtr="0">
          <a:noAutofit/>
        </a:bodyPr>
        <a:lstStyle/>
        <a:p>
          <a:pPr marL="0" lvl="0" indent="0" algn="l" defTabSz="755650">
            <a:lnSpc>
              <a:spcPct val="90000"/>
            </a:lnSpc>
            <a:spcBef>
              <a:spcPct val="0"/>
            </a:spcBef>
            <a:spcAft>
              <a:spcPct val="35000"/>
            </a:spcAft>
            <a:buNone/>
          </a:pPr>
          <a:r>
            <a:rPr lang="de-DE" sz="1700" kern="1200"/>
            <a:t>Verständlichkeit</a:t>
          </a:r>
          <a:endParaRPr lang="en-US" sz="1700" kern="1200"/>
        </a:p>
      </dsp:txBody>
      <dsp:txXfrm>
        <a:off x="570282" y="128596"/>
        <a:ext cx="7983959" cy="501840"/>
      </dsp:txXfrm>
    </dsp:sp>
    <dsp:sp modelId="{D3C2825F-E2D0-4578-91BB-358715CB0AF4}">
      <dsp:nvSpPr>
        <dsp:cNvPr id="0" name=""/>
        <dsp:cNvSpPr/>
      </dsp:nvSpPr>
      <dsp:spPr>
        <a:xfrm>
          <a:off x="0" y="2007436"/>
          <a:ext cx="11405656" cy="1552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5206" tIns="354076" rIns="885206" bIns="120904" numCol="1" spcCol="1270" anchor="t" anchorCtr="0">
          <a:noAutofit/>
        </a:bodyPr>
        <a:lstStyle/>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a:t>Ergebnisse der Intralogistik sind unmittelbar sichtbar</a:t>
          </a:r>
          <a:endParaRPr lang="en-US" sz="1700" kern="120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a:t>Intralogistische Prozesse sind vielseitig umsetzbar </a:t>
          </a:r>
          <a:endParaRPr lang="en-US" sz="1700" kern="120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dirty="0"/>
            <a:t>Vielseitigkeit ist gut darstellbar und wirkt zusammen mit Bewegung von Objekten faszinierend</a:t>
          </a:r>
          <a:endParaRPr lang="en-US" sz="1700" kern="1200" dirty="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dirty="0"/>
            <a:t>Durch die Abgeschlossenheit der Intralogistik bleibt ein Überblick erhalten</a:t>
          </a:r>
          <a:endParaRPr lang="en-US" sz="1700" kern="1200" dirty="0"/>
        </a:p>
      </dsp:txBody>
      <dsp:txXfrm>
        <a:off x="0" y="2007436"/>
        <a:ext cx="11405656" cy="1552950"/>
      </dsp:txXfrm>
    </dsp:sp>
    <dsp:sp modelId="{62F4A89E-4243-4DD2-A3D8-9DB45DE464D6}">
      <dsp:nvSpPr>
        <dsp:cNvPr id="0" name=""/>
        <dsp:cNvSpPr/>
      </dsp:nvSpPr>
      <dsp:spPr>
        <a:xfrm>
          <a:off x="570282" y="1756516"/>
          <a:ext cx="7983959" cy="501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775" tIns="0" rIns="301775" bIns="0" numCol="1" spcCol="1270" anchor="ctr" anchorCtr="0">
          <a:noAutofit/>
        </a:bodyPr>
        <a:lstStyle/>
        <a:p>
          <a:pPr marL="0" lvl="0" indent="0" algn="l" defTabSz="755650">
            <a:lnSpc>
              <a:spcPct val="90000"/>
            </a:lnSpc>
            <a:spcBef>
              <a:spcPct val="0"/>
            </a:spcBef>
            <a:spcAft>
              <a:spcPct val="35000"/>
            </a:spcAft>
            <a:buNone/>
          </a:pPr>
          <a:r>
            <a:rPr lang="de-DE" sz="1700" kern="1200"/>
            <a:t>Wirkung und Darstellung</a:t>
          </a:r>
          <a:endParaRPr lang="en-US" sz="1700" kern="1200"/>
        </a:p>
      </dsp:txBody>
      <dsp:txXfrm>
        <a:off x="570282" y="1756516"/>
        <a:ext cx="7983959" cy="501840"/>
      </dsp:txXfrm>
    </dsp:sp>
    <dsp:sp modelId="{02F9E4BA-7CEB-4A38-8B38-E2973FA7E32C}">
      <dsp:nvSpPr>
        <dsp:cNvPr id="0" name=""/>
        <dsp:cNvSpPr/>
      </dsp:nvSpPr>
      <dsp:spPr>
        <a:xfrm>
          <a:off x="0" y="3903106"/>
          <a:ext cx="11405656"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5206" tIns="354076" rIns="885206" bIns="120904" numCol="1" spcCol="1270" anchor="t" anchorCtr="0">
          <a:noAutofit/>
        </a:bodyPr>
        <a:lstStyle/>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a:t>In unterschiedlicher Ausprägung wird Intralogistik in nahezu allen Unternehmen durchgeführt</a:t>
          </a:r>
          <a:endParaRPr lang="en-US" sz="1700" kern="120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a:t>Hierdurch gibt es individuelle und gemeinschaftliche Interessen Prozesse zu optimieren</a:t>
          </a:r>
          <a:endParaRPr lang="en-US" sz="1700" kern="1200"/>
        </a:p>
        <a:p>
          <a:pPr marL="171450" lvl="1" indent="-171450" algn="l" defTabSz="755650">
            <a:lnSpc>
              <a:spcPct val="90000"/>
            </a:lnSpc>
            <a:spcBef>
              <a:spcPct val="0"/>
            </a:spcBef>
            <a:spcAft>
              <a:spcPct val="15000"/>
            </a:spcAft>
            <a:buClr>
              <a:schemeClr val="accent1"/>
            </a:buClr>
            <a:buFont typeface="Wingdings" panose="05000000000000000000" pitchFamily="2" charset="2"/>
            <a:buChar char="§"/>
          </a:pPr>
          <a:r>
            <a:rPr lang="de-DE" sz="1700" kern="1200" dirty="0"/>
            <a:t>Hierzu sind Fachkompetenzen notwendig</a:t>
          </a:r>
          <a:endParaRPr lang="en-US" sz="1700" kern="1200" dirty="0"/>
        </a:p>
      </dsp:txBody>
      <dsp:txXfrm>
        <a:off x="0" y="3903106"/>
        <a:ext cx="11405656" cy="1285200"/>
      </dsp:txXfrm>
    </dsp:sp>
    <dsp:sp modelId="{517389DA-B24A-4312-95ED-794467020DF9}">
      <dsp:nvSpPr>
        <dsp:cNvPr id="0" name=""/>
        <dsp:cNvSpPr/>
      </dsp:nvSpPr>
      <dsp:spPr>
        <a:xfrm>
          <a:off x="570282" y="3652186"/>
          <a:ext cx="7983959" cy="501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775" tIns="0" rIns="301775" bIns="0" numCol="1" spcCol="1270" anchor="ctr" anchorCtr="0">
          <a:noAutofit/>
        </a:bodyPr>
        <a:lstStyle/>
        <a:p>
          <a:pPr marL="0" lvl="0" indent="0" algn="l" defTabSz="755650">
            <a:lnSpc>
              <a:spcPct val="90000"/>
            </a:lnSpc>
            <a:spcBef>
              <a:spcPct val="0"/>
            </a:spcBef>
            <a:spcAft>
              <a:spcPct val="35000"/>
            </a:spcAft>
            <a:buNone/>
          </a:pPr>
          <a:r>
            <a:rPr lang="de-DE" sz="1700" kern="1200"/>
            <a:t>Intralogistik ist relevant</a:t>
          </a:r>
          <a:endParaRPr lang="en-US" sz="1700" kern="1200"/>
        </a:p>
      </dsp:txBody>
      <dsp:txXfrm>
        <a:off x="570282" y="3652186"/>
        <a:ext cx="7983959"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61D14-3E32-3647-89CB-8FAE8269FEA9}" type="datetimeFigureOut">
              <a:rPr lang="de-DE" smtClean="0"/>
              <a:t>05.02.2024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D5D1E-0332-5B47-A3CC-A4A31387838F}" type="slidenum">
              <a:rPr lang="de-DE" smtClean="0"/>
              <a:t>‹Nr.›</a:t>
            </a:fld>
            <a:endParaRPr lang="de-DE" dirty="0"/>
          </a:p>
        </p:txBody>
      </p:sp>
    </p:spTree>
    <p:extLst>
      <p:ext uri="{BB962C8B-B14F-4D97-AF65-F5344CB8AC3E}">
        <p14:creationId xmlns:p14="http://schemas.microsoft.com/office/powerpoint/2010/main" val="178044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3200" b="0" i="0">
                <a:solidFill>
                  <a:srgbClr val="1A1A1A"/>
                </a:solidFill>
                <a:effectLst/>
                <a:latin typeface="Meta Corr Offc W01 Regular"/>
              </a:rPr>
              <a:t>In der Forschung erarbeitet die Professur Beschreibungsmittel, Methoden und Werkzeuge für Entwurf, Implementierung, Test, Betrieb und Modernisierung von Automatisierungssystemen in Produktionsanlagen, Logistiksystemen, Energiesystemen, Gebäuden und technischen Geräten.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de-DE" sz="2000">
              <a:solidFill>
                <a:schemeClr val="tx1">
                  <a:lumMod val="75000"/>
                </a:schemeClr>
              </a:solidFill>
            </a:endParaRPr>
          </a:p>
          <a:p>
            <a:r>
              <a:rPr lang="de-DE" altLang="de-DE" sz="2000">
                <a:solidFill>
                  <a:schemeClr val="tx1">
                    <a:lumMod val="75000"/>
                  </a:schemeClr>
                </a:solidFill>
              </a:rPr>
              <a:t>Die Professur legt großen Wert darauf, Forschungsprojekte durchzuführen, </a:t>
            </a:r>
            <a:br>
              <a:rPr lang="de-DE" altLang="de-DE" sz="2000">
                <a:solidFill>
                  <a:schemeClr val="tx1">
                    <a:lumMod val="75000"/>
                  </a:schemeClr>
                </a:solidFill>
              </a:rPr>
            </a:br>
            <a:r>
              <a:rPr lang="de-DE" altLang="de-DE" sz="2000">
                <a:solidFill>
                  <a:schemeClr val="tx1">
                    <a:lumMod val="75000"/>
                  </a:schemeClr>
                </a:solidFill>
              </a:rPr>
              <a:t>die (heutigen oder sich abzeichnenden) Fragestellungen der industriellen Praxis entsprechen.</a:t>
            </a:r>
          </a:p>
          <a:p>
            <a:r>
              <a:rPr lang="de-DE" altLang="de-DE" sz="2000">
                <a:solidFill>
                  <a:schemeClr val="tx1">
                    <a:lumMod val="75000"/>
                  </a:schemeClr>
                </a:solidFill>
              </a:rPr>
              <a:t>Die Forschungsprojekte werden oft in Kooperation durchgeführt</a:t>
            </a:r>
          </a:p>
          <a:p>
            <a:pPr lvl="1"/>
            <a:r>
              <a:rPr lang="de-DE" altLang="de-DE" sz="1800">
                <a:solidFill>
                  <a:schemeClr val="tx1">
                    <a:lumMod val="75000"/>
                  </a:schemeClr>
                </a:solidFill>
              </a:rPr>
              <a:t>exklusiv mit einem Partner aus der Industrie</a:t>
            </a:r>
          </a:p>
          <a:p>
            <a:pPr lvl="1"/>
            <a:r>
              <a:rPr lang="de-DE" altLang="de-DE" sz="1800">
                <a:solidFill>
                  <a:schemeClr val="tx1">
                    <a:lumMod val="75000"/>
                  </a:schemeClr>
                </a:solidFill>
              </a:rPr>
              <a:t>oder im Verbund mit mehreren Industriepartnern und Verbänden -&gt; wie in Sauber 4.0</a:t>
            </a:r>
          </a:p>
          <a:p>
            <a:endParaRPr lang="de-DE"/>
          </a:p>
        </p:txBody>
      </p:sp>
      <p:sp>
        <p:nvSpPr>
          <p:cNvPr id="4" name="Foliennummernplatzhalter 3"/>
          <p:cNvSpPr>
            <a:spLocks noGrp="1"/>
          </p:cNvSpPr>
          <p:nvPr>
            <p:ph type="sldNum" sz="quarter" idx="5"/>
          </p:nvPr>
        </p:nvSpPr>
        <p:spPr/>
        <p:txBody>
          <a:bodyPr/>
          <a:lstStyle/>
          <a:p>
            <a:fld id="{F9FD5D1E-0332-5B47-A3CC-A4A31387838F}" type="slidenum">
              <a:rPr lang="de-DE" smtClean="0"/>
              <a:t>10</a:t>
            </a:fld>
            <a:endParaRPr lang="de-DE"/>
          </a:p>
        </p:txBody>
      </p:sp>
    </p:spTree>
    <p:extLst>
      <p:ext uri="{BB962C8B-B14F-4D97-AF65-F5344CB8AC3E}">
        <p14:creationId xmlns:p14="http://schemas.microsoft.com/office/powerpoint/2010/main" val="185325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die Industrie sieht sich die Logistik einem anspruchsvollen und volatilen Markt gegenüber. Das bedeutet, bei der Lieferkette muss die neueste Technologie in all ihren Prozessen eingesetzt werden, um ein flexibleres und effizienteres Logistiknetzwerk zu schaffen:</a:t>
            </a:r>
          </a:p>
        </p:txBody>
      </p:sp>
      <p:sp>
        <p:nvSpPr>
          <p:cNvPr id="4" name="Foliennummernplatzhalter 3"/>
          <p:cNvSpPr>
            <a:spLocks noGrp="1"/>
          </p:cNvSpPr>
          <p:nvPr>
            <p:ph type="sldNum" sz="quarter" idx="5"/>
          </p:nvPr>
        </p:nvSpPr>
        <p:spPr/>
        <p:txBody>
          <a:bodyPr/>
          <a:lstStyle/>
          <a:p>
            <a:fld id="{F9FD5D1E-0332-5B47-A3CC-A4A31387838F}" type="slidenum">
              <a:rPr lang="de-DE" smtClean="0"/>
              <a:t>15</a:t>
            </a:fld>
            <a:endParaRPr lang="de-DE"/>
          </a:p>
        </p:txBody>
      </p:sp>
    </p:spTree>
    <p:extLst>
      <p:ext uri="{BB962C8B-B14F-4D97-AF65-F5344CB8AC3E}">
        <p14:creationId xmlns:p14="http://schemas.microsoft.com/office/powerpoint/2010/main" val="1652610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ea typeface="+mn-lt"/>
                <a:cs typeface="+mn-lt"/>
              </a:rPr>
              <a:t>Stärkere Vernetzung von Produkten und Maschinen steigert die Effizienz, senkt Kosten und spart gleichzeitig Ressourcen. Unternehmen behalten durch intelligentes Monitoring und transparente Abläufe jederzeit den Überblick. So können sie flexibel und schnell auf Veränderungen am Markt reagieren. Fällt zum Beispiel ein Zulieferer aus oder wird ein Rohstoff knapp, können Produktion und Liefermengen sofort angepasst werden. Moderne IT-Lösungen und Maschinen können sich schnell auf neue Anforderungen einstellen. Im Gegensatz zu früher geschieht das eigenständig und ohne umständliches Programmieren. So können Firmen direkt auf individuelle Kundenwünsche reagieren: Einzelne Teile „wissen“, wer sie sind, wie sie bearbeitet werden sollen und wo sie hingehören. Sie können sich mit der Produktionsanlage abstimmen. Diese entscheidet selbstständig, was in welchem Zeitraum und mit welcher Priorität zu tun ist.</a:t>
            </a:r>
            <a:endParaRPr lang="de-DE" dirty="0"/>
          </a:p>
          <a:p>
            <a:endParaRPr lang="de-DE" dirty="0"/>
          </a:p>
        </p:txBody>
      </p:sp>
      <p:sp>
        <p:nvSpPr>
          <p:cNvPr id="4" name="Foliennummernplatzhalter 3"/>
          <p:cNvSpPr>
            <a:spLocks noGrp="1"/>
          </p:cNvSpPr>
          <p:nvPr>
            <p:ph type="sldNum" sz="quarter" idx="5"/>
          </p:nvPr>
        </p:nvSpPr>
        <p:spPr/>
        <p:txBody>
          <a:bodyPr/>
          <a:lstStyle/>
          <a:p>
            <a:fld id="{F9FD5D1E-0332-5B47-A3CC-A4A31387838F}" type="slidenum">
              <a:rPr lang="de-DE" smtClean="0"/>
              <a:t>16</a:t>
            </a:fld>
            <a:endParaRPr lang="de-DE" dirty="0"/>
          </a:p>
        </p:txBody>
      </p:sp>
    </p:spTree>
    <p:extLst>
      <p:ext uri="{BB962C8B-B14F-4D97-AF65-F5344CB8AC3E}">
        <p14:creationId xmlns:p14="http://schemas.microsoft.com/office/powerpoint/2010/main" val="62257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b="0" i="0" dirty="0">
                <a:solidFill>
                  <a:srgbClr val="172B4D"/>
                </a:solidFill>
                <a:effectLst/>
                <a:latin typeface="-apple-system"/>
              </a:rPr>
              <a:t>Aufgabenstellung ist mehrteilig, Aufgaben bauen aufeinander auf, mit steigender Komplexität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172B4D"/>
                </a:solidFill>
                <a:effectLst/>
                <a:latin typeface="-apple-system"/>
              </a:rPr>
              <a:t>Erfüllungskriterien für Teilaufgaben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172B4D"/>
                </a:solidFill>
                <a:effectLst/>
                <a:latin typeface="-apple-system"/>
              </a:rPr>
              <a:t>Es müssen mehrere Lösungen existieren. → Aufgabenstellung muss ausreichend komplex sein, Bewertungsmatrix muss entsprechend komplex sein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172B4D"/>
                </a:solidFill>
                <a:effectLst/>
                <a:latin typeface="-apple-system"/>
              </a:rPr>
              <a:t>Multidisziplinarität der Teilaufgaben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b="0" i="0" dirty="0">
              <a:solidFill>
                <a:srgbClr val="172B4D"/>
              </a:solidFill>
              <a:effectLst/>
              <a:latin typeface="-apple-system"/>
            </a:endParaRPr>
          </a:p>
          <a:p>
            <a:pPr marL="171450" indent="-171450">
              <a:buFont typeface="Arial" panose="020B0604020202020204" pitchFamily="34" charset="0"/>
              <a:buChar char="•"/>
            </a:pPr>
            <a:r>
              <a:rPr lang="de-DE" b="0" i="0" dirty="0">
                <a:solidFill>
                  <a:srgbClr val="172B4D"/>
                </a:solidFill>
                <a:effectLst/>
                <a:latin typeface="-apple-system"/>
              </a:rPr>
              <a:t>Graphische Oberfläche</a:t>
            </a:r>
          </a:p>
          <a:p>
            <a:endParaRPr lang="en-US" dirty="0"/>
          </a:p>
        </p:txBody>
      </p:sp>
      <p:sp>
        <p:nvSpPr>
          <p:cNvPr id="4" name="Foliennummernplatzhalter 3"/>
          <p:cNvSpPr>
            <a:spLocks noGrp="1"/>
          </p:cNvSpPr>
          <p:nvPr>
            <p:ph type="sldNum" sz="quarter" idx="5"/>
          </p:nvPr>
        </p:nvSpPr>
        <p:spPr/>
        <p:txBody>
          <a:bodyPr/>
          <a:lstStyle/>
          <a:p>
            <a:fld id="{F9FD5D1E-0332-5B47-A3CC-A4A31387838F}" type="slidenum">
              <a:rPr lang="de-DE" smtClean="0"/>
              <a:t>17</a:t>
            </a:fld>
            <a:endParaRPr lang="de-DE" dirty="0"/>
          </a:p>
        </p:txBody>
      </p:sp>
    </p:spTree>
    <p:extLst>
      <p:ext uri="{BB962C8B-B14F-4D97-AF65-F5344CB8AC3E}">
        <p14:creationId xmlns:p14="http://schemas.microsoft.com/office/powerpoint/2010/main" val="4029771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tiff"/><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13.sv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hyperlink" Target="https://twitter.com/VDI_News" TargetMode="External"/><Relationship Id="rId2" Type="http://schemas.openxmlformats.org/officeDocument/2006/relationships/hyperlink" Target="https://www.youtube.com/user/MeinVDI" TargetMode="External"/><Relationship Id="rId16" Type="http://schemas.openxmlformats.org/officeDocument/2006/relationships/image" Target="../media/image15.svg"/><Relationship Id="rId20" Type="http://schemas.openxmlformats.org/officeDocument/2006/relationships/image" Target="../media/image4.png"/><Relationship Id="rId1" Type="http://schemas.openxmlformats.org/officeDocument/2006/relationships/slideMaster" Target="../slideMasters/slideMaster5.xml"/><Relationship Id="rId6" Type="http://schemas.openxmlformats.org/officeDocument/2006/relationships/image" Target="../media/image8.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14.png"/><Relationship Id="rId10" Type="http://schemas.openxmlformats.org/officeDocument/2006/relationships/image" Target="../media/image11.svg"/><Relationship Id="rId19"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linkedin.com/company/vdi-verein-deutscher-ingenieure-e-v-/"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25.svg"/><Relationship Id="rId18" Type="http://schemas.openxmlformats.org/officeDocument/2006/relationships/image" Target="../media/image28.png"/><Relationship Id="rId3" Type="http://schemas.openxmlformats.org/officeDocument/2006/relationships/image" Target="../media/image18.png"/><Relationship Id="rId21" Type="http://schemas.microsoft.com/office/2007/relationships/hdphoto" Target="../media/hdphoto1.wdp"/><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hyperlink" Target="https://www.linkedin.com/company/vdi-verein-deutscher-ingenieure-e-v-/" TargetMode="External"/><Relationship Id="rId2" Type="http://schemas.openxmlformats.org/officeDocument/2006/relationships/hyperlink" Target="https://www.youtube.com/user/MeinVDI" TargetMode="External"/><Relationship Id="rId16" Type="http://schemas.openxmlformats.org/officeDocument/2006/relationships/image" Target="../media/image27.svg"/><Relationship Id="rId20" Type="http://schemas.openxmlformats.org/officeDocument/2006/relationships/image" Target="../media/image5.png"/><Relationship Id="rId1" Type="http://schemas.openxmlformats.org/officeDocument/2006/relationships/slideMaster" Target="../slideMasters/slideMaster8.xml"/><Relationship Id="rId6" Type="http://schemas.openxmlformats.org/officeDocument/2006/relationships/image" Target="../media/image20.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26.png"/><Relationship Id="rId10" Type="http://schemas.openxmlformats.org/officeDocument/2006/relationships/image" Target="../media/image23.svg"/><Relationship Id="rId19" Type="http://schemas.openxmlformats.org/officeDocument/2006/relationships/image" Target="../media/image29.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hyperlink" Target="https://twitter.com/VDI_News" TargetMode="External"/></Relationships>
</file>

<file path=ppt/slideLayouts/_rels/slideLayout54.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25.svg"/><Relationship Id="rId18" Type="http://schemas.openxmlformats.org/officeDocument/2006/relationships/image" Target="../media/image28.png"/><Relationship Id="rId3" Type="http://schemas.openxmlformats.org/officeDocument/2006/relationships/image" Target="../media/image18.png"/><Relationship Id="rId21" Type="http://schemas.microsoft.com/office/2007/relationships/hdphoto" Target="../media/hdphoto1.wdp"/><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hyperlink" Target="https://www.linkedin.com/company/vdi-verein-deutscher-ingenieure-e-v-/" TargetMode="External"/><Relationship Id="rId2" Type="http://schemas.openxmlformats.org/officeDocument/2006/relationships/hyperlink" Target="https://www.youtube.com/user/MeinVDI" TargetMode="External"/><Relationship Id="rId16" Type="http://schemas.openxmlformats.org/officeDocument/2006/relationships/image" Target="../media/image27.svg"/><Relationship Id="rId20" Type="http://schemas.openxmlformats.org/officeDocument/2006/relationships/image" Target="../media/image5.png"/><Relationship Id="rId1" Type="http://schemas.openxmlformats.org/officeDocument/2006/relationships/slideMaster" Target="../slideMasters/slideMaster8.xml"/><Relationship Id="rId6" Type="http://schemas.openxmlformats.org/officeDocument/2006/relationships/image" Target="../media/image20.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26.png"/><Relationship Id="rId10" Type="http://schemas.openxmlformats.org/officeDocument/2006/relationships/image" Target="../media/image23.svg"/><Relationship Id="rId19" Type="http://schemas.openxmlformats.org/officeDocument/2006/relationships/image" Target="../media/image29.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hyperlink" Target="https://twitter.com/VDI_News" TargetMode="External"/></Relationships>
</file>

<file path=ppt/slideLayouts/_rels/slideLayout55.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25.svg"/><Relationship Id="rId18" Type="http://schemas.openxmlformats.org/officeDocument/2006/relationships/image" Target="../media/image28.png"/><Relationship Id="rId3" Type="http://schemas.openxmlformats.org/officeDocument/2006/relationships/image" Target="../media/image18.png"/><Relationship Id="rId21" Type="http://schemas.microsoft.com/office/2007/relationships/hdphoto" Target="../media/hdphoto1.wdp"/><Relationship Id="rId7" Type="http://schemas.openxmlformats.org/officeDocument/2006/relationships/image" Target="../media/image21.svg"/><Relationship Id="rId12" Type="http://schemas.openxmlformats.org/officeDocument/2006/relationships/image" Target="../media/image24.png"/><Relationship Id="rId17" Type="http://schemas.openxmlformats.org/officeDocument/2006/relationships/hyperlink" Target="https://www.linkedin.com/company/vdi-verein-deutscher-ingenieure-e-v-/" TargetMode="External"/><Relationship Id="rId2" Type="http://schemas.openxmlformats.org/officeDocument/2006/relationships/hyperlink" Target="https://www.youtube.com/user/MeinVDI" TargetMode="External"/><Relationship Id="rId16" Type="http://schemas.openxmlformats.org/officeDocument/2006/relationships/image" Target="../media/image27.svg"/><Relationship Id="rId20" Type="http://schemas.openxmlformats.org/officeDocument/2006/relationships/image" Target="../media/image5.png"/><Relationship Id="rId1" Type="http://schemas.openxmlformats.org/officeDocument/2006/relationships/slideMaster" Target="../slideMasters/slideMaster8.xml"/><Relationship Id="rId6" Type="http://schemas.openxmlformats.org/officeDocument/2006/relationships/image" Target="../media/image20.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26.png"/><Relationship Id="rId10" Type="http://schemas.openxmlformats.org/officeDocument/2006/relationships/image" Target="../media/image23.svg"/><Relationship Id="rId19" Type="http://schemas.openxmlformats.org/officeDocument/2006/relationships/image" Target="../media/image29.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hyperlink" Target="https://twitter.com/VDI_News" TargetMode="Externa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hyperlink" Target="https://www.instagram.com/vdi_technikhelden/" TargetMode="External"/><Relationship Id="rId18" Type="http://schemas.openxmlformats.org/officeDocument/2006/relationships/image" Target="../media/image27.svg"/><Relationship Id="rId3" Type="http://schemas.microsoft.com/office/2007/relationships/hdphoto" Target="../media/hdphoto1.wdp"/><Relationship Id="rId21" Type="http://schemas.openxmlformats.org/officeDocument/2006/relationships/image" Target="../media/image29.svg"/><Relationship Id="rId7" Type="http://schemas.openxmlformats.org/officeDocument/2006/relationships/hyperlink" Target="https://blog.vdi.de/" TargetMode="External"/><Relationship Id="rId12" Type="http://schemas.openxmlformats.org/officeDocument/2006/relationships/image" Target="../media/image23.svg"/><Relationship Id="rId17" Type="http://schemas.openxmlformats.org/officeDocument/2006/relationships/image" Target="../media/image26.png"/><Relationship Id="rId2" Type="http://schemas.openxmlformats.org/officeDocument/2006/relationships/image" Target="../media/image5.png"/><Relationship Id="rId16" Type="http://schemas.openxmlformats.org/officeDocument/2006/relationships/hyperlink" Target="https://twitter.com/VDI_News" TargetMode="External"/><Relationship Id="rId20" Type="http://schemas.openxmlformats.org/officeDocument/2006/relationships/image" Target="../media/image28.png"/><Relationship Id="rId1" Type="http://schemas.openxmlformats.org/officeDocument/2006/relationships/slideMaster" Target="../slideMasters/slideMaster8.xml"/><Relationship Id="rId6" Type="http://schemas.openxmlformats.org/officeDocument/2006/relationships/image" Target="../media/image19.svg"/><Relationship Id="rId11" Type="http://schemas.openxmlformats.org/officeDocument/2006/relationships/image" Target="../media/image22.png"/><Relationship Id="rId5" Type="http://schemas.openxmlformats.org/officeDocument/2006/relationships/image" Target="../media/image18.png"/><Relationship Id="rId15" Type="http://schemas.openxmlformats.org/officeDocument/2006/relationships/image" Target="../media/image25.svg"/><Relationship Id="rId10" Type="http://schemas.openxmlformats.org/officeDocument/2006/relationships/hyperlink" Target="https://www.facebook.com/VereinDeutscherIngenieure/" TargetMode="External"/><Relationship Id="rId19" Type="http://schemas.openxmlformats.org/officeDocument/2006/relationships/hyperlink" Target="https://www.linkedin.com/company/vdi-verein-deutscher-ingenieure-e-v-/" TargetMode="External"/><Relationship Id="rId4" Type="http://schemas.openxmlformats.org/officeDocument/2006/relationships/hyperlink" Target="https://www.youtube.com/user/MeinVDI" TargetMode="External"/><Relationship Id="rId9" Type="http://schemas.openxmlformats.org/officeDocument/2006/relationships/image" Target="../media/image21.svg"/><Relationship Id="rId14" Type="http://schemas.openxmlformats.org/officeDocument/2006/relationships/image" Target="../media/image24.png"/></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13.sv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hyperlink" Target="https://twitter.com/VDI_News" TargetMode="External"/><Relationship Id="rId2" Type="http://schemas.openxmlformats.org/officeDocument/2006/relationships/hyperlink" Target="https://www.youtube.com/user/MeinVDI" TargetMode="External"/><Relationship Id="rId16" Type="http://schemas.openxmlformats.org/officeDocument/2006/relationships/image" Target="../media/image15.svg"/><Relationship Id="rId20" Type="http://schemas.openxmlformats.org/officeDocument/2006/relationships/image" Target="../media/image4.png"/><Relationship Id="rId1" Type="http://schemas.openxmlformats.org/officeDocument/2006/relationships/slideMaster" Target="../slideMasters/slideMaster8.xml"/><Relationship Id="rId6" Type="http://schemas.openxmlformats.org/officeDocument/2006/relationships/image" Target="../media/image8.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14.png"/><Relationship Id="rId10" Type="http://schemas.openxmlformats.org/officeDocument/2006/relationships/image" Target="../media/image11.svg"/><Relationship Id="rId19"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linkedin.com/company/vdi-verein-deutscher-ingenieure-e-v-/" TargetMode="External"/></Relationships>
</file>

<file path=ppt/slideLayouts/_rels/slideLayout58.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13.sv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hyperlink" Target="https://twitter.com/VDI_News" TargetMode="External"/><Relationship Id="rId2" Type="http://schemas.openxmlformats.org/officeDocument/2006/relationships/hyperlink" Target="https://www.youtube.com/user/MeinVDI" TargetMode="External"/><Relationship Id="rId16" Type="http://schemas.openxmlformats.org/officeDocument/2006/relationships/image" Target="../media/image15.svg"/><Relationship Id="rId20" Type="http://schemas.openxmlformats.org/officeDocument/2006/relationships/image" Target="../media/image4.png"/><Relationship Id="rId1" Type="http://schemas.openxmlformats.org/officeDocument/2006/relationships/slideMaster" Target="../slideMasters/slideMaster8.xml"/><Relationship Id="rId6" Type="http://schemas.openxmlformats.org/officeDocument/2006/relationships/image" Target="../media/image8.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14.png"/><Relationship Id="rId10" Type="http://schemas.openxmlformats.org/officeDocument/2006/relationships/image" Target="../media/image11.svg"/><Relationship Id="rId19"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linkedin.com/company/vdi-verein-deutscher-ingenieure-e-v-/" TargetMode="External"/></Relationships>
</file>

<file path=ppt/slideLayouts/_rels/slideLayout59.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13.sv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hyperlink" Target="https://twitter.com/VDI_News" TargetMode="External"/><Relationship Id="rId2" Type="http://schemas.openxmlformats.org/officeDocument/2006/relationships/hyperlink" Target="https://www.youtube.com/user/MeinVDI" TargetMode="External"/><Relationship Id="rId16" Type="http://schemas.openxmlformats.org/officeDocument/2006/relationships/image" Target="../media/image15.svg"/><Relationship Id="rId20" Type="http://schemas.openxmlformats.org/officeDocument/2006/relationships/image" Target="../media/image4.png"/><Relationship Id="rId1" Type="http://schemas.openxmlformats.org/officeDocument/2006/relationships/slideMaster" Target="../slideMasters/slideMaster8.xml"/><Relationship Id="rId6" Type="http://schemas.openxmlformats.org/officeDocument/2006/relationships/image" Target="../media/image8.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14.png"/><Relationship Id="rId10" Type="http://schemas.openxmlformats.org/officeDocument/2006/relationships/image" Target="../media/image11.svg"/><Relationship Id="rId19"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linkedin.com/company/vdi-verein-deutscher-ingenieure-e-v-/"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hyperlink" Target="https://www.facebook.com/VereinDeutscherIngenieure/" TargetMode="External"/><Relationship Id="rId13" Type="http://schemas.openxmlformats.org/officeDocument/2006/relationships/image" Target="../media/image13.sv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hyperlink" Target="https://twitter.com/VDI_News" TargetMode="External"/><Relationship Id="rId2" Type="http://schemas.openxmlformats.org/officeDocument/2006/relationships/hyperlink" Target="https://www.youtube.com/user/MeinVDI" TargetMode="External"/><Relationship Id="rId16" Type="http://schemas.openxmlformats.org/officeDocument/2006/relationships/image" Target="../media/image15.svg"/><Relationship Id="rId20" Type="http://schemas.openxmlformats.org/officeDocument/2006/relationships/image" Target="../media/image4.png"/><Relationship Id="rId1" Type="http://schemas.openxmlformats.org/officeDocument/2006/relationships/slideMaster" Target="../slideMasters/slideMaster8.xml"/><Relationship Id="rId6" Type="http://schemas.openxmlformats.org/officeDocument/2006/relationships/image" Target="../media/image8.png"/><Relationship Id="rId11" Type="http://schemas.openxmlformats.org/officeDocument/2006/relationships/hyperlink" Target="https://www.instagram.com/vdi_technikhelden/" TargetMode="External"/><Relationship Id="rId5" Type="http://schemas.openxmlformats.org/officeDocument/2006/relationships/hyperlink" Target="https://blog.vdi.de/" TargetMode="External"/><Relationship Id="rId15" Type="http://schemas.openxmlformats.org/officeDocument/2006/relationships/image" Target="../media/image14.png"/><Relationship Id="rId10" Type="http://schemas.openxmlformats.org/officeDocument/2006/relationships/image" Target="../media/image11.svg"/><Relationship Id="rId19"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linkedin.com/company/vdi-verein-deutscher-ingenieure-e-v-/"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5" name="Rechteck 4"/>
          <p:cNvSpPr/>
          <p:nvPr userDrawn="1"/>
        </p:nvSpPr>
        <p:spPr>
          <a:xfrm>
            <a:off x="0" y="6511636"/>
            <a:ext cx="12192000" cy="34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Dokument 13">
            <a:extLst>
              <a:ext uri="{FF2B5EF4-FFF2-40B4-BE49-F238E27FC236}">
                <a16:creationId xmlns:a16="http://schemas.microsoft.com/office/drawing/2014/main" id="{F9005855-30A0-1345-9115-64481C23E18B}"/>
              </a:ext>
            </a:extLst>
          </p:cNvPr>
          <p:cNvSpPr/>
          <p:nvPr userDrawn="1"/>
        </p:nvSpPr>
        <p:spPr>
          <a:xfrm>
            <a:off x="0" y="1174432"/>
            <a:ext cx="12192000" cy="5157787"/>
          </a:xfrm>
          <a:prstGeom prst="flowChartDocument">
            <a:avLst/>
          </a:prstGeom>
          <a:gradFill>
            <a:gsLst>
              <a:gs pos="5000">
                <a:schemeClr val="bg1"/>
              </a:gs>
              <a:gs pos="40000">
                <a:srgbClr val="C70E56"/>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Dokument 7">
            <a:extLst>
              <a:ext uri="{FF2B5EF4-FFF2-40B4-BE49-F238E27FC236}">
                <a16:creationId xmlns:a16="http://schemas.microsoft.com/office/drawing/2014/main" id="{B46D8E2B-64B0-ED48-A38C-74AA90A8F3E4}"/>
              </a:ext>
            </a:extLst>
          </p:cNvPr>
          <p:cNvSpPr/>
          <p:nvPr userDrawn="1"/>
        </p:nvSpPr>
        <p:spPr>
          <a:xfrm>
            <a:off x="0" y="0"/>
            <a:ext cx="12192000" cy="6275070"/>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solidFill>
                <a:srgbClr val="695C5D"/>
              </a:solidFill>
            </a:endParaRPr>
          </a:p>
        </p:txBody>
      </p:sp>
      <p:sp>
        <p:nvSpPr>
          <p:cNvPr id="2" name="Titel 1"/>
          <p:cNvSpPr>
            <a:spLocks noGrp="1"/>
          </p:cNvSpPr>
          <p:nvPr>
            <p:ph type="ctrTitle"/>
          </p:nvPr>
        </p:nvSpPr>
        <p:spPr>
          <a:xfrm>
            <a:off x="507999" y="3479602"/>
            <a:ext cx="11030857" cy="831424"/>
          </a:xfrm>
          <a:prstGeom prst="rect">
            <a:avLst/>
          </a:prstGeom>
        </p:spPr>
        <p:txBody>
          <a:bodyPr lIns="288000" tIns="0" rIns="0" bIns="0" anchor="ctr">
            <a:normAutofit/>
          </a:bodyPr>
          <a:lstStyle>
            <a:lvl1pPr algn="l">
              <a:defRPr sz="6000" b="0" i="0">
                <a:solidFill>
                  <a:srgbClr val="695C5D"/>
                </a:solidFill>
                <a:latin typeface="Calibri" panose="020F0502020204030204" pitchFamily="34" charset="0"/>
                <a:ea typeface="Helvetica Neue Light" panose="02000403000000020004" pitchFamily="2" charset="0"/>
                <a:cs typeface="Calibri" panose="020F0502020204030204" pitchFamily="34" charset="0"/>
              </a:defRPr>
            </a:lvl1pPr>
          </a:lstStyle>
          <a:p>
            <a:r>
              <a:rPr lang="de-DE" noProof="0"/>
              <a:t>Mastertitelformat bearbeiten</a:t>
            </a:r>
            <a:endParaRPr lang="de-DE" noProof="0" dirty="0"/>
          </a:p>
        </p:txBody>
      </p:sp>
      <p:sp>
        <p:nvSpPr>
          <p:cNvPr id="3" name="Untertitel 2"/>
          <p:cNvSpPr>
            <a:spLocks noGrp="1"/>
          </p:cNvSpPr>
          <p:nvPr>
            <p:ph type="subTitle" idx="1" hasCustomPrompt="1"/>
          </p:nvPr>
        </p:nvSpPr>
        <p:spPr>
          <a:xfrm>
            <a:off x="507999" y="4425507"/>
            <a:ext cx="6510021" cy="1059951"/>
          </a:xfrm>
          <a:prstGeom prst="rect">
            <a:avLst/>
          </a:prstGeom>
        </p:spPr>
        <p:txBody>
          <a:bodyPr lIns="288000" tIns="0" rIns="0" bIns="0" anchor="t">
            <a:normAutofit/>
          </a:bodyPr>
          <a:lstStyle>
            <a:lvl1pPr marL="0" indent="0" algn="l">
              <a:buNone/>
              <a:defRPr sz="3200" b="0" i="0">
                <a:solidFill>
                  <a:srgbClr val="695C5D"/>
                </a:solidFill>
                <a:latin typeface="+mj-lt"/>
                <a:ea typeface="Helvetica Neue Thin"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noProof="0" dirty="0"/>
              <a:t>Master-Untertitelformat bearbeiten</a:t>
            </a:r>
          </a:p>
        </p:txBody>
      </p:sp>
      <p:pic>
        <p:nvPicPr>
          <p:cNvPr id="12" name="Grafik 11">
            <a:extLst>
              <a:ext uri="{FF2B5EF4-FFF2-40B4-BE49-F238E27FC236}">
                <a16:creationId xmlns:a16="http://schemas.microsoft.com/office/drawing/2014/main" id="{DD24622F-5F41-FA40-B70D-04BA327C69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4998" y="5635216"/>
            <a:ext cx="1467835" cy="1054394"/>
          </a:xfrm>
          <a:prstGeom prst="rect">
            <a:avLst/>
          </a:prstGeom>
        </p:spPr>
      </p:pic>
      <p:pic>
        <p:nvPicPr>
          <p:cNvPr id="7" name="Grafik 6">
            <a:extLst>
              <a:ext uri="{FF2B5EF4-FFF2-40B4-BE49-F238E27FC236}">
                <a16:creationId xmlns:a16="http://schemas.microsoft.com/office/drawing/2014/main" id="{3D96D106-2CAB-3B4E-8851-E4B82B9EAFA9}"/>
              </a:ext>
            </a:extLst>
          </p:cNvPr>
          <p:cNvPicPr>
            <a:picLocks noChangeAspect="1"/>
          </p:cNvPicPr>
          <p:nvPr userDrawn="1"/>
        </p:nvPicPr>
        <p:blipFill>
          <a:blip r:embed="rId3"/>
          <a:stretch>
            <a:fillRect/>
          </a:stretch>
        </p:blipFill>
        <p:spPr>
          <a:xfrm>
            <a:off x="416822" y="378103"/>
            <a:ext cx="1252221" cy="753598"/>
          </a:xfrm>
          <a:prstGeom prst="rect">
            <a:avLst/>
          </a:prstGeom>
        </p:spPr>
      </p:pic>
      <p:sp>
        <p:nvSpPr>
          <p:cNvPr id="24" name="Rechteck 23">
            <a:extLst>
              <a:ext uri="{FF2B5EF4-FFF2-40B4-BE49-F238E27FC236}">
                <a16:creationId xmlns:a16="http://schemas.microsoft.com/office/drawing/2014/main" id="{6A031E2B-55FF-7845-9604-7E37ABF48572}"/>
              </a:ext>
            </a:extLst>
          </p:cNvPr>
          <p:cNvSpPr/>
          <p:nvPr userDrawn="1"/>
        </p:nvSpPr>
        <p:spPr>
          <a:xfrm>
            <a:off x="558143" y="1044904"/>
            <a:ext cx="2893806" cy="307777"/>
          </a:xfrm>
          <a:prstGeom prst="rect">
            <a:avLst/>
          </a:prstGeom>
          <a:effectLst/>
        </p:spPr>
        <p:txBody>
          <a:bodyPr wrap="none">
            <a:spAutoFit/>
          </a:bodyPr>
          <a:lstStyle/>
          <a:p>
            <a:r>
              <a:rPr lang="de-DE" sz="1400" b="1" i="0" noProof="0" dirty="0">
                <a:solidFill>
                  <a:srgbClr val="9C9289"/>
                </a:solidFill>
                <a:latin typeface="Calibri" panose="020F0502020204030204" pitchFamily="34" charset="0"/>
                <a:ea typeface="Helvetica Neue" panose="02000503000000020004" pitchFamily="2" charset="0"/>
                <a:cs typeface="Calibri" panose="020F0502020204030204" pitchFamily="34" charset="0"/>
              </a:rPr>
              <a:t>Institut für Automatisierungstechnik</a:t>
            </a:r>
            <a:endParaRPr lang="de-DE" sz="1400" b="1" i="0" dirty="0">
              <a:solidFill>
                <a:srgbClr val="9C9289"/>
              </a:solidFill>
              <a:latin typeface="Calibri" panose="020F0502020204030204" pitchFamily="34" charset="0"/>
              <a:ea typeface="Helvetica Neue" panose="02000503000000020004" pitchFamily="2" charset="0"/>
              <a:cs typeface="Calibri" panose="020F0502020204030204" pitchFamily="34" charset="0"/>
            </a:endParaRPr>
          </a:p>
        </p:txBody>
      </p:sp>
      <p:pic>
        <p:nvPicPr>
          <p:cNvPr id="4" name="Picture 2" descr="VDI Logo – Design Tagebuch">
            <a:extLst>
              <a:ext uri="{FF2B5EF4-FFF2-40B4-BE49-F238E27FC236}">
                <a16:creationId xmlns:a16="http://schemas.microsoft.com/office/drawing/2014/main" id="{51E41B9D-5ACA-DCFE-6E3C-C0D12B9B1DE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468259" y="81984"/>
            <a:ext cx="1622648" cy="121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9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DI_Titelfolie Bild ">
    <p:spTree>
      <p:nvGrpSpPr>
        <p:cNvPr id="1" name=""/>
        <p:cNvGrpSpPr/>
        <p:nvPr/>
      </p:nvGrpSpPr>
      <p:grpSpPr>
        <a:xfrm>
          <a:off x="0" y="0"/>
          <a:ext cx="0" cy="0"/>
          <a:chOff x="0" y="0"/>
          <a:chExt cx="0" cy="0"/>
        </a:xfrm>
      </p:grpSpPr>
      <p:pic>
        <p:nvPicPr>
          <p:cNvPr id="7" name="Grafik 6" descr="Ein Bild, das Text, Schild, ClipArt enthält.&#10;&#10;Automatisch generierte Beschreibung">
            <a:extLst>
              <a:ext uri="{FF2B5EF4-FFF2-40B4-BE49-F238E27FC236}">
                <a16:creationId xmlns:a16="http://schemas.microsoft.com/office/drawing/2014/main" id="{A1AD47D2-30D9-B09F-E421-A5BF0F59ADC6}"/>
              </a:ext>
            </a:extLst>
          </p:cNvPr>
          <p:cNvPicPr>
            <a:picLocks noChangeAspect="1"/>
          </p:cNvPicPr>
          <p:nvPr userDrawn="1"/>
        </p:nvPicPr>
        <p:blipFill>
          <a:blip r:embed="rId2"/>
          <a:stretch>
            <a:fillRect/>
          </a:stretch>
        </p:blipFill>
        <p:spPr>
          <a:xfrm>
            <a:off x="7554445" y="152125"/>
            <a:ext cx="4739420" cy="1422598"/>
          </a:xfrm>
          <a:prstGeom prst="rect">
            <a:avLst/>
          </a:prstGeom>
        </p:spPr>
      </p:pic>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sp>
        <p:nvSpPr>
          <p:cNvPr id="8" name="Bildplatzhalter 7">
            <a:extLst>
              <a:ext uri="{FF2B5EF4-FFF2-40B4-BE49-F238E27FC236}">
                <a16:creationId xmlns:a16="http://schemas.microsoft.com/office/drawing/2014/main" id="{D0F069C4-BDB4-8B51-CA2B-E98D8F7C5CC4}"/>
              </a:ext>
            </a:extLst>
          </p:cNvPr>
          <p:cNvSpPr>
            <a:spLocks noGrp="1"/>
          </p:cNvSpPr>
          <p:nvPr>
            <p:ph type="pic" sz="quarter" idx="11" hasCustomPrompt="1"/>
          </p:nvPr>
        </p:nvSpPr>
        <p:spPr>
          <a:xfrm>
            <a:off x="0" y="0"/>
            <a:ext cx="7334400" cy="6858000"/>
          </a:xfrm>
          <a:prstGeom prst="rect">
            <a:avLst/>
          </a:prstGeom>
        </p:spPr>
        <p:txBody>
          <a:bodyPr/>
          <a:lstStyle>
            <a:lvl1pPr marL="0" indent="0">
              <a:buNone/>
              <a:defRPr/>
            </a:lvl1pPr>
          </a:lstStyle>
          <a:p>
            <a:r>
              <a:rPr lang="de-DE" dirty="0"/>
              <a:t>Titelbild einfügen:</a:t>
            </a:r>
          </a:p>
          <a:p>
            <a:r>
              <a:rPr lang="de-DE" dirty="0"/>
              <a:t>Format: 15,88 x 15,28 cm</a:t>
            </a:r>
          </a:p>
        </p:txBody>
      </p:sp>
      <p:sp>
        <p:nvSpPr>
          <p:cNvPr id="2" name="Subtitle 2">
            <a:extLst>
              <a:ext uri="{FF2B5EF4-FFF2-40B4-BE49-F238E27FC236}">
                <a16:creationId xmlns:a16="http://schemas.microsoft.com/office/drawing/2014/main" id="{BD9CA646-7A8A-B37E-A121-0FF703055CA7}"/>
              </a:ext>
            </a:extLst>
          </p:cNvPr>
          <p:cNvSpPr>
            <a:spLocks noGrp="1"/>
          </p:cNvSpPr>
          <p:nvPr>
            <p:ph type="subTitle" idx="1"/>
          </p:nvPr>
        </p:nvSpPr>
        <p:spPr>
          <a:xfrm>
            <a:off x="8016147" y="4104000"/>
            <a:ext cx="3796971" cy="295466"/>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a:t>Master-Untertitelformat bearbeiten</a:t>
            </a:r>
            <a:endParaRPr lang="en-US" dirty="0"/>
          </a:p>
        </p:txBody>
      </p:sp>
      <p:sp>
        <p:nvSpPr>
          <p:cNvPr id="6" name="Date Placeholder 3">
            <a:extLst>
              <a:ext uri="{FF2B5EF4-FFF2-40B4-BE49-F238E27FC236}">
                <a16:creationId xmlns:a16="http://schemas.microsoft.com/office/drawing/2014/main" id="{E6BB6D70-7738-E125-C8EC-E871B82A7D1A}"/>
              </a:ext>
            </a:extLst>
          </p:cNvPr>
          <p:cNvSpPr txBox="1">
            <a:spLocks/>
          </p:cNvSpPr>
          <p:nvPr userDrawn="1"/>
        </p:nvSpPr>
        <p:spPr>
          <a:xfrm>
            <a:off x="8342613" y="6343755"/>
            <a:ext cx="447679"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000000"/>
                </a:solidFill>
                <a:latin typeface="Nunito Sans Light" pitchFamily="2" charset="77"/>
              </a:rPr>
              <a:t>Stand:</a:t>
            </a:r>
          </a:p>
        </p:txBody>
      </p:sp>
      <p:grpSp>
        <p:nvGrpSpPr>
          <p:cNvPr id="9" name="Gruppieren 8">
            <a:extLst>
              <a:ext uri="{FF2B5EF4-FFF2-40B4-BE49-F238E27FC236}">
                <a16:creationId xmlns:a16="http://schemas.microsoft.com/office/drawing/2014/main" id="{9C886860-E68F-43A5-1462-2AA34153F1B4}"/>
              </a:ext>
            </a:extLst>
          </p:cNvPr>
          <p:cNvGrpSpPr/>
          <p:nvPr userDrawn="1"/>
        </p:nvGrpSpPr>
        <p:grpSpPr>
          <a:xfrm>
            <a:off x="8041075" y="6395971"/>
            <a:ext cx="178877" cy="169880"/>
            <a:chOff x="7072313" y="5197475"/>
            <a:chExt cx="134158" cy="141567"/>
          </a:xfrm>
        </p:grpSpPr>
        <p:sp>
          <p:nvSpPr>
            <p:cNvPr id="13" name="Rechteck 12">
              <a:extLst>
                <a:ext uri="{FF2B5EF4-FFF2-40B4-BE49-F238E27FC236}">
                  <a16:creationId xmlns:a16="http://schemas.microsoft.com/office/drawing/2014/main" id="{4269D74D-22FA-3240-FBD6-2BA3BE7FFB06}"/>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4" name="Rechteck 13">
              <a:extLst>
                <a:ext uri="{FF2B5EF4-FFF2-40B4-BE49-F238E27FC236}">
                  <a16:creationId xmlns:a16="http://schemas.microsoft.com/office/drawing/2014/main" id="{18A8A95C-A293-6EE8-2963-C91EEF143718}"/>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6" name="Date Placeholder 3">
            <a:extLst>
              <a:ext uri="{FF2B5EF4-FFF2-40B4-BE49-F238E27FC236}">
                <a16:creationId xmlns:a16="http://schemas.microsoft.com/office/drawing/2014/main" id="{24F6F926-4D0A-88D4-B885-922D39DD7ED1}"/>
              </a:ext>
            </a:extLst>
          </p:cNvPr>
          <p:cNvSpPr txBox="1">
            <a:spLocks/>
          </p:cNvSpPr>
          <p:nvPr userDrawn="1"/>
        </p:nvSpPr>
        <p:spPr>
          <a:xfrm>
            <a:off x="8816746" y="6343755"/>
            <a:ext cx="1192829"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fld id="{E872FEBF-E325-4840-B634-45479AF823DE}" type="datetime1">
              <a:rPr lang="de-DE" sz="1080" b="0" i="0" smtClean="0">
                <a:solidFill>
                  <a:srgbClr val="000000"/>
                </a:solidFill>
                <a:latin typeface="Nunito Sans Light" pitchFamily="2" charset="77"/>
              </a:rPr>
              <a:t>05.02.2024</a:t>
            </a:fld>
            <a:endParaRPr lang="de-DE" sz="1080" b="0" i="0" dirty="0">
              <a:solidFill>
                <a:srgbClr val="000000"/>
              </a:solidFill>
              <a:latin typeface="Nunito Sans Light" pitchFamily="2" charset="77"/>
            </a:endParaRPr>
          </a:p>
        </p:txBody>
      </p:sp>
      <p:sp>
        <p:nvSpPr>
          <p:cNvPr id="17" name="Titel 11">
            <a:extLst>
              <a:ext uri="{FF2B5EF4-FFF2-40B4-BE49-F238E27FC236}">
                <a16:creationId xmlns:a16="http://schemas.microsoft.com/office/drawing/2014/main" id="{BE136B14-1F83-BFDA-35A6-236FC508C1DA}"/>
              </a:ext>
            </a:extLst>
          </p:cNvPr>
          <p:cNvSpPr>
            <a:spLocks noGrp="1"/>
          </p:cNvSpPr>
          <p:nvPr>
            <p:ph type="title"/>
          </p:nvPr>
        </p:nvSpPr>
        <p:spPr>
          <a:xfrm>
            <a:off x="8015818" y="3132929"/>
            <a:ext cx="3797300" cy="892552"/>
          </a:xfrm>
        </p:spPr>
        <p:txBody>
          <a:bodyPr anchor="b" anchorCtr="0"/>
          <a:lstStyle>
            <a:lvl1pPr>
              <a:lnSpc>
                <a:spcPts val="3360"/>
              </a:lnSpc>
              <a:defRPr/>
            </a:lvl1pPr>
          </a:lstStyle>
          <a:p>
            <a:r>
              <a:rPr lang="de-DE"/>
              <a:t>Mastertitelformat bearbeiten</a:t>
            </a:r>
            <a:endParaRPr lang="de-DE" dirty="0"/>
          </a:p>
        </p:txBody>
      </p:sp>
    </p:spTree>
    <p:extLst>
      <p:ext uri="{BB962C8B-B14F-4D97-AF65-F5344CB8AC3E}">
        <p14:creationId xmlns:p14="http://schemas.microsoft.com/office/powerpoint/2010/main" val="1908580038"/>
      </p:ext>
    </p:extLst>
  </p:cSld>
  <p:clrMapOvr>
    <a:masterClrMapping/>
  </p:clrMapOvr>
  <p:extLst>
    <p:ext uri="{DCECCB84-F9BA-43D5-87BE-67443E8EF086}">
      <p15:sldGuideLst xmlns:p15="http://schemas.microsoft.com/office/powerpoint/2012/main">
        <p15:guide id="1" orient="horz" pos="30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ro 1 + Botschaftenkasten">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cxnSp>
        <p:nvCxnSpPr>
          <p:cNvPr id="7" name="Gerade Verbindung 6">
            <a:extLst>
              <a:ext uri="{FF2B5EF4-FFF2-40B4-BE49-F238E27FC236}">
                <a16:creationId xmlns:a16="http://schemas.microsoft.com/office/drawing/2014/main" id="{E76B2A2E-8E2A-EC5E-7769-3D98F5B6D1ED}"/>
              </a:ext>
            </a:extLst>
          </p:cNvPr>
          <p:cNvCxnSpPr>
            <a:cxnSpLocks/>
          </p:cNvCxnSpPr>
          <p:nvPr userDrawn="1"/>
        </p:nvCxnSpPr>
        <p:spPr>
          <a:xfrm>
            <a:off x="764117" y="6236970"/>
            <a:ext cx="9460800"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44" name="Gruppieren 43">
            <a:extLst>
              <a:ext uri="{FF2B5EF4-FFF2-40B4-BE49-F238E27FC236}">
                <a16:creationId xmlns:a16="http://schemas.microsoft.com/office/drawing/2014/main" id="{7C5A3D53-D0F7-D3D4-CAB3-61A5956F2202}"/>
              </a:ext>
            </a:extLst>
          </p:cNvPr>
          <p:cNvGrpSpPr/>
          <p:nvPr userDrawn="1"/>
        </p:nvGrpSpPr>
        <p:grpSpPr>
          <a:xfrm>
            <a:off x="764118" y="6396828"/>
            <a:ext cx="178877" cy="169880"/>
            <a:chOff x="7072313" y="5197475"/>
            <a:chExt cx="134158" cy="141567"/>
          </a:xfrm>
        </p:grpSpPr>
        <p:sp>
          <p:nvSpPr>
            <p:cNvPr id="45" name="Rechteck 44">
              <a:extLst>
                <a:ext uri="{FF2B5EF4-FFF2-40B4-BE49-F238E27FC236}">
                  <a16:creationId xmlns:a16="http://schemas.microsoft.com/office/drawing/2014/main" id="{FD21C7FE-6BE7-50AB-9B4E-45976D49D574}"/>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46" name="Rechteck 45">
              <a:extLst>
                <a:ext uri="{FF2B5EF4-FFF2-40B4-BE49-F238E27FC236}">
                  <a16:creationId xmlns:a16="http://schemas.microsoft.com/office/drawing/2014/main" id="{4854BCF5-353A-6A11-8BF5-8A1AEC033933}"/>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grpSp>
        <p:nvGrpSpPr>
          <p:cNvPr id="52" name="Gruppieren 51">
            <a:extLst>
              <a:ext uri="{FF2B5EF4-FFF2-40B4-BE49-F238E27FC236}">
                <a16:creationId xmlns:a16="http://schemas.microsoft.com/office/drawing/2014/main" id="{287CE83C-7FB9-8B29-300C-85A47EBC44A3}"/>
              </a:ext>
            </a:extLst>
          </p:cNvPr>
          <p:cNvGrpSpPr/>
          <p:nvPr userDrawn="1"/>
        </p:nvGrpSpPr>
        <p:grpSpPr>
          <a:xfrm>
            <a:off x="1056001" y="3699634"/>
            <a:ext cx="3020913" cy="2187781"/>
            <a:chOff x="782638" y="2272567"/>
            <a:chExt cx="2265685" cy="1823151"/>
          </a:xfrm>
        </p:grpSpPr>
        <p:sp>
          <p:nvSpPr>
            <p:cNvPr id="53" name="Rechteck 52">
              <a:extLst>
                <a:ext uri="{FF2B5EF4-FFF2-40B4-BE49-F238E27FC236}">
                  <a16:creationId xmlns:a16="http://schemas.microsoft.com/office/drawing/2014/main" id="{2E53E8FD-1356-983F-FA76-3F96A28AD6ED}"/>
                </a:ext>
              </a:extLst>
            </p:cNvPr>
            <p:cNvSpPr/>
            <p:nvPr/>
          </p:nvSpPr>
          <p:spPr>
            <a:xfrm>
              <a:off x="782638" y="2497601"/>
              <a:ext cx="2040093" cy="1598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54" name="Gruppieren 53">
              <a:extLst>
                <a:ext uri="{FF2B5EF4-FFF2-40B4-BE49-F238E27FC236}">
                  <a16:creationId xmlns:a16="http://schemas.microsoft.com/office/drawing/2014/main" id="{C4E75654-2565-37B4-EF3E-AD76D3EAA15D}"/>
                </a:ext>
              </a:extLst>
            </p:cNvPr>
            <p:cNvGrpSpPr/>
            <p:nvPr/>
          </p:nvGrpSpPr>
          <p:grpSpPr>
            <a:xfrm>
              <a:off x="2356898" y="2272567"/>
              <a:ext cx="691425" cy="691425"/>
              <a:chOff x="5706319" y="5440101"/>
              <a:chExt cx="2048719" cy="2048719"/>
            </a:xfrm>
          </p:grpSpPr>
          <p:sp>
            <p:nvSpPr>
              <p:cNvPr id="56" name="Rechteck 55">
                <a:extLst>
                  <a:ext uri="{FF2B5EF4-FFF2-40B4-BE49-F238E27FC236}">
                    <a16:creationId xmlns:a16="http://schemas.microsoft.com/office/drawing/2014/main" id="{BE0C01AB-9DCC-61AC-C598-BE37EEE7C3D3}"/>
                  </a:ext>
                </a:extLst>
              </p:cNvPr>
              <p:cNvSpPr/>
              <p:nvPr/>
            </p:nvSpPr>
            <p:spPr>
              <a:xfrm>
                <a:off x="5706319" y="5440101"/>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57" name="Rechteck 56">
                <a:extLst>
                  <a:ext uri="{FF2B5EF4-FFF2-40B4-BE49-F238E27FC236}">
                    <a16:creationId xmlns:a16="http://schemas.microsoft.com/office/drawing/2014/main" id="{42DA9DD0-ED9E-47B4-E251-EA8B2F4A9F44}"/>
                  </a:ext>
                </a:extLst>
              </p:cNvPr>
              <p:cNvSpPr/>
              <p:nvPr/>
            </p:nvSpPr>
            <p:spPr>
              <a:xfrm rot="16200000">
                <a:off x="6395634" y="6131068"/>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sp>
          <p:nvSpPr>
            <p:cNvPr id="55" name="Textfeld 54">
              <a:extLst>
                <a:ext uri="{FF2B5EF4-FFF2-40B4-BE49-F238E27FC236}">
                  <a16:creationId xmlns:a16="http://schemas.microsoft.com/office/drawing/2014/main" id="{5D877AB0-F049-1854-276E-6A05C624664B}"/>
                </a:ext>
              </a:extLst>
            </p:cNvPr>
            <p:cNvSpPr txBox="1"/>
            <p:nvPr/>
          </p:nvSpPr>
          <p:spPr>
            <a:xfrm>
              <a:off x="783779" y="2497602"/>
              <a:ext cx="2040093" cy="1598116"/>
            </a:xfrm>
            <a:prstGeom prst="rect">
              <a:avLst/>
            </a:prstGeom>
            <a:noFill/>
          </p:spPr>
          <p:txBody>
            <a:bodyPr wrap="square" lIns="125999" tIns="125999" rIns="108000" bIns="0" rtlCol="0" anchor="ctr">
              <a:noAutofit/>
            </a:bodyPr>
            <a:lstStyle/>
            <a:p>
              <a:pPr>
                <a:lnSpc>
                  <a:spcPts val="4374"/>
                </a:lnSpc>
              </a:pPr>
              <a:r>
                <a:rPr lang="de-DE" sz="4320" b="1" dirty="0">
                  <a:solidFill>
                    <a:schemeClr val="bg2"/>
                  </a:solidFill>
                  <a:latin typeface="Rajdhani Bold" panose="02000000000000000000" pitchFamily="2" charset="0"/>
                  <a:cs typeface="Rajdhani Bold" panose="02000000000000000000" pitchFamily="2" charset="0"/>
                </a:rPr>
                <a:t>Wir</a:t>
              </a:r>
            </a:p>
            <a:p>
              <a:pPr>
                <a:lnSpc>
                  <a:spcPts val="4374"/>
                </a:lnSpc>
              </a:pPr>
              <a:r>
                <a:rPr lang="de-DE" sz="4320" b="1" dirty="0">
                  <a:solidFill>
                    <a:schemeClr val="bg2"/>
                  </a:solidFill>
                  <a:latin typeface="Rajdhani Bold" panose="02000000000000000000" pitchFamily="2" charset="0"/>
                  <a:cs typeface="Rajdhani Bold" panose="02000000000000000000" pitchFamily="2" charset="0"/>
                </a:rPr>
                <a:t>gestalten</a:t>
              </a:r>
            </a:p>
            <a:p>
              <a:pPr>
                <a:lnSpc>
                  <a:spcPts val="4374"/>
                </a:lnSpc>
              </a:pPr>
              <a:r>
                <a:rPr lang="de-DE" sz="4320" b="1" dirty="0">
                  <a:solidFill>
                    <a:srgbClr val="9DD0F4"/>
                  </a:solidFill>
                  <a:latin typeface="Rajdhani Bold" panose="02000000000000000000" pitchFamily="2" charset="0"/>
                  <a:cs typeface="Rajdhani Bold" panose="02000000000000000000" pitchFamily="2" charset="0"/>
                </a:rPr>
                <a:t>Zukunft</a:t>
              </a:r>
            </a:p>
          </p:txBody>
        </p:sp>
      </p:grpSp>
      <p:sp>
        <p:nvSpPr>
          <p:cNvPr id="22" name="Datumsplatzhalter 17">
            <a:extLst>
              <a:ext uri="{FF2B5EF4-FFF2-40B4-BE49-F238E27FC236}">
                <a16:creationId xmlns:a16="http://schemas.microsoft.com/office/drawing/2014/main" id="{0A4C6E6D-3728-584A-0A48-2D1E552AD8F2}"/>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32AF8554-25F8-4E53-98AB-691419DFCDB3}" type="datetime1">
              <a:rPr lang="de-DE" sz="1080" smtClean="0"/>
              <a:t>05.02.2024</a:t>
            </a:fld>
            <a:endParaRPr lang="de-DE" sz="1080" dirty="0"/>
          </a:p>
        </p:txBody>
      </p:sp>
      <p:sp>
        <p:nvSpPr>
          <p:cNvPr id="23" name="Date Placeholder 3">
            <a:extLst>
              <a:ext uri="{FF2B5EF4-FFF2-40B4-BE49-F238E27FC236}">
                <a16:creationId xmlns:a16="http://schemas.microsoft.com/office/drawing/2014/main" id="{7C162887-55ED-9D20-899A-B7D927665A0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Subtitle 2">
            <a:extLst>
              <a:ext uri="{FF2B5EF4-FFF2-40B4-BE49-F238E27FC236}">
                <a16:creationId xmlns:a16="http://schemas.microsoft.com/office/drawing/2014/main" id="{A65281AE-5786-86E9-51BE-AE6091742CEF}"/>
              </a:ext>
            </a:extLst>
          </p:cNvPr>
          <p:cNvSpPr>
            <a:spLocks noGrp="1"/>
          </p:cNvSpPr>
          <p:nvPr>
            <p:ph type="subTitle" idx="1"/>
          </p:nvPr>
        </p:nvSpPr>
        <p:spPr>
          <a:xfrm>
            <a:off x="5280000" y="3699633"/>
            <a:ext cx="4944917" cy="295465"/>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a:t>Master-Untertitelformat bearbeiten</a:t>
            </a:r>
            <a:endParaRPr lang="en-US" dirty="0"/>
          </a:p>
        </p:txBody>
      </p:sp>
      <p:sp>
        <p:nvSpPr>
          <p:cNvPr id="3" name="Textplatzhalter 9">
            <a:extLst>
              <a:ext uri="{FF2B5EF4-FFF2-40B4-BE49-F238E27FC236}">
                <a16:creationId xmlns:a16="http://schemas.microsoft.com/office/drawing/2014/main" id="{4C3CDC06-0501-E2B1-B4FC-E9852203C888}"/>
              </a:ext>
            </a:extLst>
          </p:cNvPr>
          <p:cNvSpPr>
            <a:spLocks noGrp="1"/>
          </p:cNvSpPr>
          <p:nvPr>
            <p:ph type="body" sz="quarter" idx="12" hasCustomPrompt="1"/>
          </p:nvPr>
        </p:nvSpPr>
        <p:spPr>
          <a:xfrm>
            <a:off x="5280000" y="2274034"/>
            <a:ext cx="4944917" cy="1320939"/>
          </a:xfrm>
          <a:prstGeom prst="rect">
            <a:avLst/>
          </a:prstGeom>
        </p:spPr>
        <p:txBody>
          <a:bodyPr wrap="square">
            <a:spAutoFit/>
          </a:bodyPr>
          <a:lstStyle>
            <a:lvl1pPr marL="0" indent="0" algn="l" defTabSz="822768" rtl="0" eaLnBrk="1" latinLnBrk="0" hangingPunct="1">
              <a:lnSpc>
                <a:spcPts val="3360"/>
              </a:lnSpc>
              <a:spcBef>
                <a:spcPct val="0"/>
              </a:spcBef>
              <a:buNone/>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pPr lvl="0"/>
            <a:r>
              <a:rPr lang="de-DE" dirty="0"/>
              <a:t>Mastertitel-</a:t>
            </a:r>
          </a:p>
          <a:p>
            <a:pPr lvl="0"/>
            <a:r>
              <a:rPr lang="de-DE" dirty="0" err="1"/>
              <a:t>format</a:t>
            </a:r>
            <a:r>
              <a:rPr lang="de-DE" dirty="0"/>
              <a:t> </a:t>
            </a:r>
          </a:p>
          <a:p>
            <a:pPr lvl="0"/>
            <a:r>
              <a:rPr lang="de-DE" dirty="0"/>
              <a:t>bearbeiten</a:t>
            </a:r>
          </a:p>
        </p:txBody>
      </p:sp>
      <p:pic>
        <p:nvPicPr>
          <p:cNvPr id="6" name="Grafik 5" descr="Ein Bild, das Text, Schild, ClipArt enthält.&#10;&#10;Automatisch generierte Beschreibung">
            <a:extLst>
              <a:ext uri="{FF2B5EF4-FFF2-40B4-BE49-F238E27FC236}">
                <a16:creationId xmlns:a16="http://schemas.microsoft.com/office/drawing/2014/main" id="{0CFA60B7-FAC2-7062-22FD-EAF26D83DF1E}"/>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1540469771"/>
      </p:ext>
    </p:extLst>
  </p:cSld>
  <p:clrMapOvr>
    <a:masterClrMapping/>
  </p:clrMapOvr>
  <p:extLst>
    <p:ext uri="{DCECCB84-F9BA-43D5-87BE-67443E8EF086}">
      <p15:sldGuideLst xmlns:p15="http://schemas.microsoft.com/office/powerpoint/2012/main">
        <p15:guide id="1" pos="2880">
          <p15:clr>
            <a:srgbClr val="FBAE40"/>
          </p15:clr>
        </p15:guide>
        <p15:guide id="2" pos="25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cxnSp>
        <p:nvCxnSpPr>
          <p:cNvPr id="7" name="Gerade Verbindung 6">
            <a:extLst>
              <a:ext uri="{FF2B5EF4-FFF2-40B4-BE49-F238E27FC236}">
                <a16:creationId xmlns:a16="http://schemas.microsoft.com/office/drawing/2014/main" id="{E76B2A2E-8E2A-EC5E-7769-3D98F5B6D1ED}"/>
              </a:ext>
            </a:extLst>
          </p:cNvPr>
          <p:cNvCxnSpPr>
            <a:cxnSpLocks/>
          </p:cNvCxnSpPr>
          <p:nvPr userDrawn="1"/>
        </p:nvCxnSpPr>
        <p:spPr>
          <a:xfrm>
            <a:off x="764118" y="6236970"/>
            <a:ext cx="9460341"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29" name="Gruppieren 28">
            <a:extLst>
              <a:ext uri="{FF2B5EF4-FFF2-40B4-BE49-F238E27FC236}">
                <a16:creationId xmlns:a16="http://schemas.microsoft.com/office/drawing/2014/main" id="{666C50B4-105A-FF81-099B-F8C575C23576}"/>
              </a:ext>
            </a:extLst>
          </p:cNvPr>
          <p:cNvGrpSpPr/>
          <p:nvPr userDrawn="1"/>
        </p:nvGrpSpPr>
        <p:grpSpPr>
          <a:xfrm>
            <a:off x="764118" y="6396828"/>
            <a:ext cx="178877" cy="169880"/>
            <a:chOff x="7072313" y="5197475"/>
            <a:chExt cx="134158" cy="141567"/>
          </a:xfrm>
        </p:grpSpPr>
        <p:sp>
          <p:nvSpPr>
            <p:cNvPr id="32" name="Rechteck 31">
              <a:extLst>
                <a:ext uri="{FF2B5EF4-FFF2-40B4-BE49-F238E27FC236}">
                  <a16:creationId xmlns:a16="http://schemas.microsoft.com/office/drawing/2014/main" id="{BA0EDADD-2BF7-0659-C00E-D9E6205DD94E}"/>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3" name="Rechteck 32">
              <a:extLst>
                <a:ext uri="{FF2B5EF4-FFF2-40B4-BE49-F238E27FC236}">
                  <a16:creationId xmlns:a16="http://schemas.microsoft.com/office/drawing/2014/main" id="{2943BA35-1817-C199-DEDE-24C98FDFC036}"/>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7" name="Date Placeholder 3">
            <a:extLst>
              <a:ext uri="{FF2B5EF4-FFF2-40B4-BE49-F238E27FC236}">
                <a16:creationId xmlns:a16="http://schemas.microsoft.com/office/drawing/2014/main" id="{7FB80202-DB7E-AC5B-AFA9-0180805A5CE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Datumsplatzhalter 17">
            <a:extLst>
              <a:ext uri="{FF2B5EF4-FFF2-40B4-BE49-F238E27FC236}">
                <a16:creationId xmlns:a16="http://schemas.microsoft.com/office/drawing/2014/main" id="{B7C22233-0AC8-FD66-E1B8-1EE402F9D607}"/>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7389E39D-288B-4CCE-8280-A6F7A7ACB2B9}" type="datetime1">
              <a:rPr lang="de-DE" sz="1080" smtClean="0"/>
              <a:t>05.02.2024</a:t>
            </a:fld>
            <a:endParaRPr lang="de-DE" sz="1080" dirty="0"/>
          </a:p>
        </p:txBody>
      </p:sp>
      <p:sp>
        <p:nvSpPr>
          <p:cNvPr id="3" name="Subtitle 2">
            <a:extLst>
              <a:ext uri="{FF2B5EF4-FFF2-40B4-BE49-F238E27FC236}">
                <a16:creationId xmlns:a16="http://schemas.microsoft.com/office/drawing/2014/main" id="{10AA4794-02C8-2DC6-7215-2E105C87B58A}"/>
              </a:ext>
            </a:extLst>
          </p:cNvPr>
          <p:cNvSpPr>
            <a:spLocks noGrp="1"/>
          </p:cNvSpPr>
          <p:nvPr>
            <p:ph type="subTitle" idx="1" hasCustomPrompt="1"/>
          </p:nvPr>
        </p:nvSpPr>
        <p:spPr>
          <a:xfrm>
            <a:off x="2259584" y="3694580"/>
            <a:ext cx="7168880" cy="920252"/>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 </a:t>
            </a:r>
            <a:r>
              <a:rPr lang="de-DE" dirty="0" err="1"/>
              <a:t>Tamqua</a:t>
            </a:r>
            <a:r>
              <a:rPr lang="de-DE" dirty="0"/>
              <a:t> </a:t>
            </a:r>
            <a:r>
              <a:rPr lang="de-DE" dirty="0" err="1"/>
              <a:t>lorem</a:t>
            </a:r>
            <a:r>
              <a:rPr lang="de-DE" dirty="0"/>
              <a:t> </a:t>
            </a:r>
            <a:r>
              <a:rPr lang="de-DE" dirty="0" err="1"/>
              <a:t>etur</a:t>
            </a:r>
            <a:r>
              <a:rPr lang="de-DE" dirty="0"/>
              <a:t> Nam laut </a:t>
            </a:r>
            <a:r>
              <a:rPr lang="de-DE" dirty="0" err="1"/>
              <a:t>Agnatio</a:t>
            </a:r>
            <a:r>
              <a:rPr lang="de-DE" dirty="0"/>
              <a:t>.</a:t>
            </a:r>
          </a:p>
          <a:p>
            <a:endParaRPr lang="en-US" dirty="0"/>
          </a:p>
        </p:txBody>
      </p:sp>
      <p:sp>
        <p:nvSpPr>
          <p:cNvPr id="6" name="Textplatzhalter 9">
            <a:extLst>
              <a:ext uri="{FF2B5EF4-FFF2-40B4-BE49-F238E27FC236}">
                <a16:creationId xmlns:a16="http://schemas.microsoft.com/office/drawing/2014/main" id="{8D4BCC9F-EEB9-0A3B-EB14-51326CB2A5BF}"/>
              </a:ext>
            </a:extLst>
          </p:cNvPr>
          <p:cNvSpPr>
            <a:spLocks noGrp="1"/>
          </p:cNvSpPr>
          <p:nvPr>
            <p:ph type="body" sz="quarter" idx="12" hasCustomPrompt="1"/>
          </p:nvPr>
        </p:nvSpPr>
        <p:spPr>
          <a:xfrm>
            <a:off x="2259585" y="2268981"/>
            <a:ext cx="7170167" cy="884922"/>
          </a:xfrm>
          <a:prstGeom prst="rect">
            <a:avLst/>
          </a:prstGeom>
        </p:spPr>
        <p:txBody>
          <a:bodyPr wrap="square">
            <a:spAutoFit/>
          </a:bodyPr>
          <a:lstStyle>
            <a:lvl1pPr marL="0" indent="0">
              <a:lnSpc>
                <a:spcPts val="3360"/>
              </a:lnSpc>
              <a:spcBef>
                <a:spcPts val="0"/>
              </a:spcBef>
              <a:buNone/>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pPr marL="0" marR="0" lvl="0" indent="0" algn="l" defTabSz="822768" rtl="0" eaLnBrk="1" fontAlgn="auto" latinLnBrk="0" hangingPunct="1">
              <a:lnSpc>
                <a:spcPts val="3360"/>
              </a:lnSpc>
              <a:spcBef>
                <a:spcPct val="0"/>
              </a:spcBef>
              <a:spcAft>
                <a:spcPts val="0"/>
              </a:spcAft>
              <a:buClr>
                <a:srgbClr val="80C3F2"/>
              </a:buClr>
              <a:buSzTx/>
              <a:buFont typeface="Wingdings" pitchFamily="2" charset="2"/>
              <a:buNone/>
              <a:tabLst/>
            </a:pPr>
            <a:r>
              <a:rPr lang="de-DE" dirty="0"/>
              <a:t>Intro Master </a:t>
            </a:r>
            <a:r>
              <a:rPr lang="de-DE" dirty="0" err="1"/>
              <a:t>Donec</a:t>
            </a:r>
            <a:r>
              <a:rPr lang="de-DE" dirty="0"/>
              <a:t> quam </a:t>
            </a:r>
            <a:r>
              <a:rPr lang="de-DE" dirty="0" err="1"/>
              <a:t>felis</a:t>
            </a:r>
            <a:r>
              <a:rPr lang="de-DE" dirty="0"/>
              <a:t>, </a:t>
            </a:r>
            <a:r>
              <a:rPr lang="de-DE" dirty="0" err="1"/>
              <a:t>eget</a:t>
            </a:r>
            <a:r>
              <a:rPr lang="de-DE" dirty="0"/>
              <a:t>, </a:t>
            </a:r>
            <a:r>
              <a:rPr lang="de-DE" dirty="0" err="1"/>
              <a:t>arcu</a:t>
            </a:r>
            <a:r>
              <a:rPr lang="de-DE" dirty="0"/>
              <a:t>. Der </a:t>
            </a:r>
            <a:r>
              <a:rPr lang="de-DE" dirty="0" err="1"/>
              <a:t>libero</a:t>
            </a:r>
            <a:r>
              <a:rPr lang="de-DE" dirty="0"/>
              <a:t>, bearbeiten</a:t>
            </a:r>
          </a:p>
        </p:txBody>
      </p:sp>
      <p:pic>
        <p:nvPicPr>
          <p:cNvPr id="8" name="Grafik 7" descr="Ein Bild, das Text, Schild, ClipArt enthält.&#10;&#10;Automatisch generierte Beschreibung">
            <a:extLst>
              <a:ext uri="{FF2B5EF4-FFF2-40B4-BE49-F238E27FC236}">
                <a16:creationId xmlns:a16="http://schemas.microsoft.com/office/drawing/2014/main" id="{422F68E0-AD52-F0ED-9336-F9DE800AB0CF}"/>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714604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nhaltsverzeichnis">
    <p:spTree>
      <p:nvGrpSpPr>
        <p:cNvPr id="1" name=""/>
        <p:cNvGrpSpPr/>
        <p:nvPr/>
      </p:nvGrpSpPr>
      <p:grpSpPr>
        <a:xfrm>
          <a:off x="0" y="0"/>
          <a:ext cx="0" cy="0"/>
          <a:chOff x="0" y="0"/>
          <a:chExt cx="0" cy="0"/>
        </a:xfrm>
      </p:grpSpPr>
      <p:pic>
        <p:nvPicPr>
          <p:cNvPr id="8" name="Grafik 7" descr="Ein Bild, das Text, Schild, ClipArt enthält.&#10;&#10;Automatisch generierte Beschreibung">
            <a:extLst>
              <a:ext uri="{FF2B5EF4-FFF2-40B4-BE49-F238E27FC236}">
                <a16:creationId xmlns:a16="http://schemas.microsoft.com/office/drawing/2014/main" id="{3B36C933-3201-61C6-C7C4-65E35D57521F}"/>
              </a:ext>
            </a:extLst>
          </p:cNvPr>
          <p:cNvPicPr>
            <a:picLocks noChangeAspect="1"/>
          </p:cNvPicPr>
          <p:nvPr userDrawn="1"/>
        </p:nvPicPr>
        <p:blipFill>
          <a:blip r:embed="rId2"/>
          <a:stretch>
            <a:fillRect/>
          </a:stretch>
        </p:blipFill>
        <p:spPr>
          <a:xfrm>
            <a:off x="10248761" y="6213780"/>
            <a:ext cx="1702252" cy="510953"/>
          </a:xfrm>
          <a:prstGeom prst="rect">
            <a:avLst/>
          </a:prstGeom>
        </p:spPr>
      </p:pic>
      <p:sp>
        <p:nvSpPr>
          <p:cNvPr id="39" name="Titel 1">
            <a:extLst>
              <a:ext uri="{FF2B5EF4-FFF2-40B4-BE49-F238E27FC236}">
                <a16:creationId xmlns:a16="http://schemas.microsoft.com/office/drawing/2014/main" id="{8D7E7EFC-5313-1AC9-5345-21FD009E5E4A}"/>
              </a:ext>
            </a:extLst>
          </p:cNvPr>
          <p:cNvSpPr>
            <a:spLocks noGrp="1"/>
          </p:cNvSpPr>
          <p:nvPr>
            <p:ph type="title" hasCustomPrompt="1"/>
          </p:nvPr>
        </p:nvSpPr>
        <p:spPr>
          <a:xfrm>
            <a:off x="1919818" y="1166401"/>
            <a:ext cx="8975935" cy="461665"/>
          </a:xfrm>
        </p:spPr>
        <p:txBody>
          <a:bodyPr/>
          <a:lstStyle>
            <a:lvl1pPr marL="0" indent="0">
              <a:tabLst>
                <a:tab pos="6772276" algn="l"/>
              </a:tabLst>
              <a:defRPr/>
            </a:lvl1pPr>
          </a:lstStyle>
          <a:p>
            <a:r>
              <a:rPr lang="de-DE" dirty="0"/>
              <a:t>Inhalt</a:t>
            </a:r>
          </a:p>
        </p:txBody>
      </p:sp>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58" name="Gruppieren 57">
            <a:extLst>
              <a:ext uri="{FF2B5EF4-FFF2-40B4-BE49-F238E27FC236}">
                <a16:creationId xmlns:a16="http://schemas.microsoft.com/office/drawing/2014/main" id="{52A95261-827A-F846-502F-5C089E1DF1AA}"/>
              </a:ext>
            </a:extLst>
          </p:cNvPr>
          <p:cNvGrpSpPr/>
          <p:nvPr userDrawn="1"/>
        </p:nvGrpSpPr>
        <p:grpSpPr>
          <a:xfrm>
            <a:off x="1919818" y="2060457"/>
            <a:ext cx="1322916" cy="1190626"/>
            <a:chOff x="1429969" y="1717048"/>
            <a:chExt cx="973545" cy="973546"/>
          </a:xfrm>
        </p:grpSpPr>
        <p:sp>
          <p:nvSpPr>
            <p:cNvPr id="56" name="Rechteck 55">
              <a:extLst>
                <a:ext uri="{FF2B5EF4-FFF2-40B4-BE49-F238E27FC236}">
                  <a16:creationId xmlns:a16="http://schemas.microsoft.com/office/drawing/2014/main" id="{B45B2C26-CB31-9C40-3208-9D0BD2C0308A}"/>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57" name="Rechteck 56">
              <a:extLst>
                <a:ext uri="{FF2B5EF4-FFF2-40B4-BE49-F238E27FC236}">
                  <a16:creationId xmlns:a16="http://schemas.microsoft.com/office/drawing/2014/main" id="{9581DFCE-8EBB-E652-3B24-C3DC24F4899F}"/>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60" name="Textplatzhalter 5">
            <a:extLst>
              <a:ext uri="{FF2B5EF4-FFF2-40B4-BE49-F238E27FC236}">
                <a16:creationId xmlns:a16="http://schemas.microsoft.com/office/drawing/2014/main" id="{6A3BF3CA-E4EA-0D05-F456-C94359B40150}"/>
              </a:ext>
            </a:extLst>
          </p:cNvPr>
          <p:cNvSpPr>
            <a:spLocks noGrp="1"/>
          </p:cNvSpPr>
          <p:nvPr>
            <p:ph type="body" sz="quarter" idx="16" hasCustomPrompt="1"/>
          </p:nvPr>
        </p:nvSpPr>
        <p:spPr>
          <a:xfrm>
            <a:off x="1920001" y="773281"/>
            <a:ext cx="8976600" cy="239142"/>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Präsentationstitel bearbeiten</a:t>
            </a:r>
          </a:p>
        </p:txBody>
      </p:sp>
      <p:grpSp>
        <p:nvGrpSpPr>
          <p:cNvPr id="45" name="Gruppieren 44">
            <a:extLst>
              <a:ext uri="{FF2B5EF4-FFF2-40B4-BE49-F238E27FC236}">
                <a16:creationId xmlns:a16="http://schemas.microsoft.com/office/drawing/2014/main" id="{87AC2597-82C8-D218-5B80-C7F3F083FB5F}"/>
              </a:ext>
            </a:extLst>
          </p:cNvPr>
          <p:cNvGrpSpPr/>
          <p:nvPr userDrawn="1"/>
        </p:nvGrpSpPr>
        <p:grpSpPr>
          <a:xfrm>
            <a:off x="764118" y="6396828"/>
            <a:ext cx="178877" cy="169880"/>
            <a:chOff x="7072313" y="5197475"/>
            <a:chExt cx="134158" cy="141567"/>
          </a:xfrm>
        </p:grpSpPr>
        <p:sp>
          <p:nvSpPr>
            <p:cNvPr id="48" name="Rechteck 47">
              <a:extLst>
                <a:ext uri="{FF2B5EF4-FFF2-40B4-BE49-F238E27FC236}">
                  <a16:creationId xmlns:a16="http://schemas.microsoft.com/office/drawing/2014/main" id="{C22EFB95-99CF-7213-0B97-640BC279F2A2}"/>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51" name="Rechteck 50">
              <a:extLst>
                <a:ext uri="{FF2B5EF4-FFF2-40B4-BE49-F238E27FC236}">
                  <a16:creationId xmlns:a16="http://schemas.microsoft.com/office/drawing/2014/main" id="{9B7DDC06-420E-95C3-D98C-676F2E9F7455}"/>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52" name="Date Placeholder 3">
            <a:extLst>
              <a:ext uri="{FF2B5EF4-FFF2-40B4-BE49-F238E27FC236}">
                <a16:creationId xmlns:a16="http://schemas.microsoft.com/office/drawing/2014/main" id="{5102CCBB-EE58-2A63-9EEE-D731838F172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55" name="Gerade Verbindung 25">
            <a:extLst>
              <a:ext uri="{FF2B5EF4-FFF2-40B4-BE49-F238E27FC236}">
                <a16:creationId xmlns:a16="http://schemas.microsoft.com/office/drawing/2014/main" id="{A1409296-0E7D-3D76-C7D8-473E51D5E6BE}"/>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2" name="Date Placeholder 3">
            <a:extLst>
              <a:ext uri="{FF2B5EF4-FFF2-40B4-BE49-F238E27FC236}">
                <a16:creationId xmlns:a16="http://schemas.microsoft.com/office/drawing/2014/main" id="{66BE0CD3-ECA0-6F5A-7E03-AC6FC3D288B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3" name="Fußzeilenplatzhalter 3">
            <a:extLst>
              <a:ext uri="{FF2B5EF4-FFF2-40B4-BE49-F238E27FC236}">
                <a16:creationId xmlns:a16="http://schemas.microsoft.com/office/drawing/2014/main" id="{AB96DFC3-EA32-6D39-3E38-1889E0496D25}"/>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17">
            <a:extLst>
              <a:ext uri="{FF2B5EF4-FFF2-40B4-BE49-F238E27FC236}">
                <a16:creationId xmlns:a16="http://schemas.microsoft.com/office/drawing/2014/main" id="{903608EC-E47D-7B8A-0F5E-0646120E3288}"/>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1994B5A-A83E-474C-AF7C-15E4C811C293}" type="datetime1">
              <a:rPr lang="de-DE" sz="1080" smtClean="0"/>
              <a:t>05.02.2024</a:t>
            </a:fld>
            <a:endParaRPr lang="de-DE" sz="1080" dirty="0"/>
          </a:p>
        </p:txBody>
      </p:sp>
      <p:sp>
        <p:nvSpPr>
          <p:cNvPr id="7" name="Inhaltsplatzhalter 8">
            <a:extLst>
              <a:ext uri="{FF2B5EF4-FFF2-40B4-BE49-F238E27FC236}">
                <a16:creationId xmlns:a16="http://schemas.microsoft.com/office/drawing/2014/main" id="{D0E71923-0A18-8176-DC5C-F3D48918ED3D}"/>
              </a:ext>
            </a:extLst>
          </p:cNvPr>
          <p:cNvSpPr>
            <a:spLocks noGrp="1"/>
          </p:cNvSpPr>
          <p:nvPr>
            <p:ph sz="quarter" idx="19" hasCustomPrompt="1"/>
          </p:nvPr>
        </p:nvSpPr>
        <p:spPr>
          <a:xfrm>
            <a:off x="3567291" y="1904048"/>
            <a:ext cx="7329309" cy="3982402"/>
          </a:xfrm>
          <a:prstGeom prst="rect">
            <a:avLst/>
          </a:prstGeom>
        </p:spPr>
        <p:txBody>
          <a:bodyPr>
            <a:normAutofit/>
          </a:bodyPr>
          <a:lstStyle>
            <a:lvl1pPr marL="411480" indent="-411480">
              <a:lnSpc>
                <a:spcPts val="3600"/>
              </a:lnSpc>
              <a:spcBef>
                <a:spcPts val="0"/>
              </a:spcBef>
              <a:buFont typeface="+mj-lt"/>
              <a:buAutoNum type="arabicPeriod"/>
              <a:defRPr sz="1920"/>
            </a:lvl1pPr>
            <a:lvl2pPr>
              <a:lnSpc>
                <a:spcPts val="1320"/>
              </a:lnSpc>
              <a:buFont typeface="+mj-lt"/>
              <a:buAutoNum type="arabicPeriod"/>
              <a:defRPr sz="1200"/>
            </a:lvl2pPr>
            <a:lvl3pPr marL="706754" indent="-274320">
              <a:lnSpc>
                <a:spcPts val="1320"/>
              </a:lnSpc>
              <a:buFont typeface="+mj-lt"/>
              <a:buAutoNum type="arabicPeriod"/>
              <a:defRPr sz="1200"/>
            </a:lvl3pPr>
            <a:lvl4pPr>
              <a:lnSpc>
                <a:spcPts val="1320"/>
              </a:lnSpc>
              <a:buFont typeface="+mj-lt"/>
              <a:buAutoNum type="arabicPeriod"/>
              <a:defRPr sz="1200"/>
            </a:lvl4pPr>
            <a:lvl5pPr marL="1183006" indent="-325756">
              <a:lnSpc>
                <a:spcPts val="1320"/>
              </a:lnSpc>
              <a:defRPr sz="1200"/>
            </a:lvl5pPr>
          </a:lstStyle>
          <a:p>
            <a:pPr lvl="0"/>
            <a:r>
              <a:rPr lang="de-DE" dirty="0"/>
              <a:t>Hier steht der erste Inhalt</a:t>
            </a:r>
          </a:p>
          <a:p>
            <a:pPr lvl="0"/>
            <a:r>
              <a:rPr lang="de-DE" dirty="0"/>
              <a:t>Hier steht der zweite Inhalt</a:t>
            </a:r>
          </a:p>
          <a:p>
            <a:pPr lvl="0"/>
            <a:r>
              <a:rPr lang="de-DE" dirty="0"/>
              <a:t>Hier steht der dritte Inhalt</a:t>
            </a:r>
          </a:p>
          <a:p>
            <a:pPr lvl="1"/>
            <a:endParaRPr lang="de-DE" dirty="0"/>
          </a:p>
          <a:p>
            <a:pPr lvl="0"/>
            <a:endParaRPr lang="de-DE" dirty="0"/>
          </a:p>
          <a:p>
            <a:pPr lvl="0"/>
            <a:endParaRPr lang="de-DE" dirty="0"/>
          </a:p>
          <a:p>
            <a:pPr lvl="0"/>
            <a:endParaRPr lang="de-DE" dirty="0"/>
          </a:p>
        </p:txBody>
      </p:sp>
    </p:spTree>
    <p:extLst>
      <p:ext uri="{BB962C8B-B14F-4D97-AF65-F5344CB8AC3E}">
        <p14:creationId xmlns:p14="http://schemas.microsoft.com/office/powerpoint/2010/main" val="347113334"/>
      </p:ext>
    </p:extLst>
  </p:cSld>
  <p:clrMapOvr>
    <a:masterClrMapping/>
  </p:clrMapOvr>
  <p:extLst>
    <p:ext uri="{DCECCB84-F9BA-43D5-87BE-67443E8EF086}">
      <p15:sldGuideLst xmlns:p15="http://schemas.microsoft.com/office/powerpoint/2012/main">
        <p15:guide id="1" orient="horz" pos="33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nhaltsverzeichnis">
    <p:spTree>
      <p:nvGrpSpPr>
        <p:cNvPr id="1" name=""/>
        <p:cNvGrpSpPr/>
        <p:nvPr/>
      </p:nvGrpSpPr>
      <p:grpSpPr>
        <a:xfrm>
          <a:off x="0" y="0"/>
          <a:ext cx="0" cy="0"/>
          <a:chOff x="0" y="0"/>
          <a:chExt cx="0" cy="0"/>
        </a:xfrm>
      </p:grpSpPr>
      <p:sp>
        <p:nvSpPr>
          <p:cNvPr id="39" name="Titel 1">
            <a:extLst>
              <a:ext uri="{FF2B5EF4-FFF2-40B4-BE49-F238E27FC236}">
                <a16:creationId xmlns:a16="http://schemas.microsoft.com/office/drawing/2014/main" id="{8D7E7EFC-5313-1AC9-5345-21FD009E5E4A}"/>
              </a:ext>
            </a:extLst>
          </p:cNvPr>
          <p:cNvSpPr>
            <a:spLocks noGrp="1"/>
          </p:cNvSpPr>
          <p:nvPr>
            <p:ph type="title" hasCustomPrompt="1"/>
          </p:nvPr>
        </p:nvSpPr>
        <p:spPr>
          <a:xfrm>
            <a:off x="1919818" y="1166401"/>
            <a:ext cx="8986701" cy="461665"/>
          </a:xfrm>
        </p:spPr>
        <p:txBody>
          <a:bodyPr/>
          <a:lstStyle>
            <a:lvl1pPr marL="0" indent="0">
              <a:tabLst>
                <a:tab pos="6772276" algn="l"/>
              </a:tabLst>
              <a:defRPr/>
            </a:lvl1pPr>
          </a:lstStyle>
          <a:p>
            <a:r>
              <a:rPr lang="de-DE" dirty="0"/>
              <a:t>Inhalt</a:t>
            </a:r>
          </a:p>
        </p:txBody>
      </p:sp>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58" name="Gruppieren 57">
            <a:extLst>
              <a:ext uri="{FF2B5EF4-FFF2-40B4-BE49-F238E27FC236}">
                <a16:creationId xmlns:a16="http://schemas.microsoft.com/office/drawing/2014/main" id="{52A95261-827A-F846-502F-5C089E1DF1AA}"/>
              </a:ext>
            </a:extLst>
          </p:cNvPr>
          <p:cNvGrpSpPr/>
          <p:nvPr userDrawn="1"/>
        </p:nvGrpSpPr>
        <p:grpSpPr>
          <a:xfrm>
            <a:off x="1919818" y="2060457"/>
            <a:ext cx="1322916" cy="1190626"/>
            <a:chOff x="1429969" y="1717048"/>
            <a:chExt cx="973545" cy="973546"/>
          </a:xfrm>
        </p:grpSpPr>
        <p:sp>
          <p:nvSpPr>
            <p:cNvPr id="56" name="Rechteck 55">
              <a:extLst>
                <a:ext uri="{FF2B5EF4-FFF2-40B4-BE49-F238E27FC236}">
                  <a16:creationId xmlns:a16="http://schemas.microsoft.com/office/drawing/2014/main" id="{B45B2C26-CB31-9C40-3208-9D0BD2C0308A}"/>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57" name="Rechteck 56">
              <a:extLst>
                <a:ext uri="{FF2B5EF4-FFF2-40B4-BE49-F238E27FC236}">
                  <a16:creationId xmlns:a16="http://schemas.microsoft.com/office/drawing/2014/main" id="{9581DFCE-8EBB-E652-3B24-C3DC24F4899F}"/>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60" name="Textplatzhalter 5">
            <a:extLst>
              <a:ext uri="{FF2B5EF4-FFF2-40B4-BE49-F238E27FC236}">
                <a16:creationId xmlns:a16="http://schemas.microsoft.com/office/drawing/2014/main" id="{6A3BF3CA-E4EA-0D05-F456-C94359B40150}"/>
              </a:ext>
            </a:extLst>
          </p:cNvPr>
          <p:cNvSpPr>
            <a:spLocks noGrp="1"/>
          </p:cNvSpPr>
          <p:nvPr>
            <p:ph type="body" sz="quarter" idx="16" hasCustomPrompt="1"/>
          </p:nvPr>
        </p:nvSpPr>
        <p:spPr>
          <a:xfrm>
            <a:off x="1920001" y="773281"/>
            <a:ext cx="9012167"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Präsentationstitel bearbeiten</a:t>
            </a:r>
          </a:p>
        </p:txBody>
      </p:sp>
      <p:grpSp>
        <p:nvGrpSpPr>
          <p:cNvPr id="45" name="Gruppieren 44">
            <a:extLst>
              <a:ext uri="{FF2B5EF4-FFF2-40B4-BE49-F238E27FC236}">
                <a16:creationId xmlns:a16="http://schemas.microsoft.com/office/drawing/2014/main" id="{87AC2597-82C8-D218-5B80-C7F3F083FB5F}"/>
              </a:ext>
            </a:extLst>
          </p:cNvPr>
          <p:cNvGrpSpPr/>
          <p:nvPr userDrawn="1"/>
        </p:nvGrpSpPr>
        <p:grpSpPr>
          <a:xfrm>
            <a:off x="764118" y="6396828"/>
            <a:ext cx="178877" cy="169880"/>
            <a:chOff x="7072313" y="5197475"/>
            <a:chExt cx="134158" cy="141567"/>
          </a:xfrm>
        </p:grpSpPr>
        <p:sp>
          <p:nvSpPr>
            <p:cNvPr id="48" name="Rechteck 47">
              <a:extLst>
                <a:ext uri="{FF2B5EF4-FFF2-40B4-BE49-F238E27FC236}">
                  <a16:creationId xmlns:a16="http://schemas.microsoft.com/office/drawing/2014/main" id="{C22EFB95-99CF-7213-0B97-640BC279F2A2}"/>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51" name="Rechteck 50">
              <a:extLst>
                <a:ext uri="{FF2B5EF4-FFF2-40B4-BE49-F238E27FC236}">
                  <a16:creationId xmlns:a16="http://schemas.microsoft.com/office/drawing/2014/main" id="{9B7DDC06-420E-95C3-D98C-676F2E9F7455}"/>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52" name="Date Placeholder 3">
            <a:extLst>
              <a:ext uri="{FF2B5EF4-FFF2-40B4-BE49-F238E27FC236}">
                <a16:creationId xmlns:a16="http://schemas.microsoft.com/office/drawing/2014/main" id="{5102CCBB-EE58-2A63-9EEE-D731838F172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55" name="Gerade Verbindung 25">
            <a:extLst>
              <a:ext uri="{FF2B5EF4-FFF2-40B4-BE49-F238E27FC236}">
                <a16:creationId xmlns:a16="http://schemas.microsoft.com/office/drawing/2014/main" id="{A1409296-0E7D-3D76-C7D8-473E51D5E6BE}"/>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2" name="Date Placeholder 3">
            <a:extLst>
              <a:ext uri="{FF2B5EF4-FFF2-40B4-BE49-F238E27FC236}">
                <a16:creationId xmlns:a16="http://schemas.microsoft.com/office/drawing/2014/main" id="{66BE0CD3-ECA0-6F5A-7E03-AC6FC3D288B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3" name="Fußzeilenplatzhalter 3">
            <a:extLst>
              <a:ext uri="{FF2B5EF4-FFF2-40B4-BE49-F238E27FC236}">
                <a16:creationId xmlns:a16="http://schemas.microsoft.com/office/drawing/2014/main" id="{AB96DFC3-EA32-6D39-3E38-1889E0496D25}"/>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12" name="Inhaltsplatzhalter 8">
            <a:extLst>
              <a:ext uri="{FF2B5EF4-FFF2-40B4-BE49-F238E27FC236}">
                <a16:creationId xmlns:a16="http://schemas.microsoft.com/office/drawing/2014/main" id="{27EA411D-9C55-A7BA-A5EE-D1A8C5D591A2}"/>
              </a:ext>
            </a:extLst>
          </p:cNvPr>
          <p:cNvSpPr>
            <a:spLocks noGrp="1"/>
          </p:cNvSpPr>
          <p:nvPr>
            <p:ph sz="quarter" idx="19" hasCustomPrompt="1"/>
          </p:nvPr>
        </p:nvSpPr>
        <p:spPr>
          <a:xfrm>
            <a:off x="3567291" y="1904048"/>
            <a:ext cx="4448527" cy="3982402"/>
          </a:xfrm>
          <a:prstGeom prst="rect">
            <a:avLst/>
          </a:prstGeom>
        </p:spPr>
        <p:txBody>
          <a:bodyPr>
            <a:normAutofit/>
          </a:bodyPr>
          <a:lstStyle>
            <a:lvl1pPr marL="411480" indent="-411480">
              <a:lnSpc>
                <a:spcPts val="3600"/>
              </a:lnSpc>
              <a:spcBef>
                <a:spcPts val="0"/>
              </a:spcBef>
              <a:buFont typeface="+mj-lt"/>
              <a:buAutoNum type="arabicPeriod"/>
              <a:defRPr sz="1920"/>
            </a:lvl1pPr>
            <a:lvl2pPr>
              <a:lnSpc>
                <a:spcPts val="1320"/>
              </a:lnSpc>
              <a:buFont typeface="+mj-lt"/>
              <a:buAutoNum type="arabicPeriod"/>
              <a:defRPr sz="1200"/>
            </a:lvl2pPr>
            <a:lvl3pPr marL="706754" indent="-274320">
              <a:lnSpc>
                <a:spcPts val="1320"/>
              </a:lnSpc>
              <a:buFont typeface="+mj-lt"/>
              <a:buAutoNum type="arabicPeriod"/>
              <a:defRPr sz="1200"/>
            </a:lvl3pPr>
            <a:lvl4pPr>
              <a:lnSpc>
                <a:spcPts val="1320"/>
              </a:lnSpc>
              <a:buFont typeface="+mj-lt"/>
              <a:buAutoNum type="arabicPeriod"/>
              <a:defRPr sz="1200"/>
            </a:lvl4pPr>
            <a:lvl5pPr marL="1183006" indent="-325756">
              <a:lnSpc>
                <a:spcPts val="1320"/>
              </a:lnSpc>
              <a:defRPr sz="1200"/>
            </a:lvl5pPr>
          </a:lstStyle>
          <a:p>
            <a:pPr lvl="0"/>
            <a:r>
              <a:rPr lang="de-DE" dirty="0"/>
              <a:t>Hier steht der erste Inhalt</a:t>
            </a:r>
          </a:p>
          <a:p>
            <a:pPr lvl="0"/>
            <a:r>
              <a:rPr lang="de-DE" dirty="0"/>
              <a:t>Hier steht der zweite Inhalt</a:t>
            </a:r>
          </a:p>
          <a:p>
            <a:pPr lvl="0"/>
            <a:r>
              <a:rPr lang="de-DE" dirty="0"/>
              <a:t>Hier steht der dritte Inhalt</a:t>
            </a:r>
          </a:p>
          <a:p>
            <a:pPr lvl="1"/>
            <a:endParaRPr lang="de-DE" dirty="0"/>
          </a:p>
          <a:p>
            <a:pPr lvl="0"/>
            <a:endParaRPr lang="de-DE" dirty="0"/>
          </a:p>
          <a:p>
            <a:pPr lvl="0"/>
            <a:endParaRPr lang="de-DE" dirty="0"/>
          </a:p>
          <a:p>
            <a:pPr lvl="0"/>
            <a:endParaRPr lang="de-DE" dirty="0"/>
          </a:p>
        </p:txBody>
      </p:sp>
      <p:sp>
        <p:nvSpPr>
          <p:cNvPr id="13" name="Inhaltsplatzhalter 8">
            <a:extLst>
              <a:ext uri="{FF2B5EF4-FFF2-40B4-BE49-F238E27FC236}">
                <a16:creationId xmlns:a16="http://schemas.microsoft.com/office/drawing/2014/main" id="{69FB862E-CD49-2FAA-3DF7-001108AB7290}"/>
              </a:ext>
            </a:extLst>
          </p:cNvPr>
          <p:cNvSpPr>
            <a:spLocks noGrp="1"/>
          </p:cNvSpPr>
          <p:nvPr>
            <p:ph sz="quarter" idx="20" hasCustomPrompt="1"/>
          </p:nvPr>
        </p:nvSpPr>
        <p:spPr>
          <a:xfrm>
            <a:off x="8026581" y="1904048"/>
            <a:ext cx="1731817" cy="3982402"/>
          </a:xfrm>
          <a:prstGeom prst="rect">
            <a:avLst/>
          </a:prstGeom>
        </p:spPr>
        <p:txBody>
          <a:bodyPr>
            <a:normAutofit/>
          </a:bodyPr>
          <a:lstStyle>
            <a:lvl1pPr marL="0" indent="0">
              <a:lnSpc>
                <a:spcPts val="3600"/>
              </a:lnSpc>
              <a:spcBef>
                <a:spcPts val="0"/>
              </a:spcBef>
              <a:buFont typeface="+mj-lt"/>
              <a:buNone/>
              <a:defRPr sz="1200" b="1"/>
            </a:lvl1pPr>
            <a:lvl2pPr>
              <a:lnSpc>
                <a:spcPts val="1320"/>
              </a:lnSpc>
              <a:defRPr sz="1200"/>
            </a:lvl2pPr>
            <a:lvl3pPr marL="432434" indent="0">
              <a:lnSpc>
                <a:spcPts val="1320"/>
              </a:lnSpc>
              <a:buNone/>
              <a:defRPr sz="1200"/>
            </a:lvl3pPr>
            <a:lvl4pPr>
              <a:lnSpc>
                <a:spcPts val="1320"/>
              </a:lnSpc>
              <a:defRPr sz="1200"/>
            </a:lvl4pPr>
            <a:lvl5pPr marL="1183006" indent="-325756">
              <a:lnSpc>
                <a:spcPts val="1320"/>
              </a:lnSpc>
              <a:defRPr sz="1200"/>
            </a:lvl5pPr>
          </a:lstStyle>
          <a:p>
            <a:pPr lvl="0"/>
            <a:r>
              <a:rPr lang="de-DE" dirty="0"/>
              <a:t>Sprecher 1</a:t>
            </a:r>
          </a:p>
          <a:p>
            <a:pPr lvl="0"/>
            <a:r>
              <a:rPr lang="de-DE" dirty="0"/>
              <a:t>Sprecher 2</a:t>
            </a:r>
          </a:p>
          <a:p>
            <a:pPr lvl="0"/>
            <a:r>
              <a:rPr lang="de-DE" dirty="0"/>
              <a:t>Sprecher 3</a:t>
            </a:r>
          </a:p>
        </p:txBody>
      </p:sp>
      <p:sp>
        <p:nvSpPr>
          <p:cNvPr id="14" name="Inhaltsplatzhalter 8">
            <a:extLst>
              <a:ext uri="{FF2B5EF4-FFF2-40B4-BE49-F238E27FC236}">
                <a16:creationId xmlns:a16="http://schemas.microsoft.com/office/drawing/2014/main" id="{C1C2A87B-B05C-435D-71DF-B90AD7C1C124}"/>
              </a:ext>
            </a:extLst>
          </p:cNvPr>
          <p:cNvSpPr>
            <a:spLocks noGrp="1"/>
          </p:cNvSpPr>
          <p:nvPr>
            <p:ph sz="quarter" idx="21" hasCustomPrompt="1"/>
          </p:nvPr>
        </p:nvSpPr>
        <p:spPr>
          <a:xfrm>
            <a:off x="9769161" y="1904048"/>
            <a:ext cx="1163007" cy="3982402"/>
          </a:xfrm>
          <a:prstGeom prst="rect">
            <a:avLst/>
          </a:prstGeom>
        </p:spPr>
        <p:txBody>
          <a:bodyPr>
            <a:normAutofit/>
          </a:bodyPr>
          <a:lstStyle>
            <a:lvl1pPr marL="0" indent="0">
              <a:lnSpc>
                <a:spcPts val="3600"/>
              </a:lnSpc>
              <a:spcBef>
                <a:spcPts val="0"/>
              </a:spcBef>
              <a:buFont typeface="+mj-lt"/>
              <a:buNone/>
              <a:defRPr sz="1200" b="0"/>
            </a:lvl1pPr>
            <a:lvl2pPr>
              <a:lnSpc>
                <a:spcPts val="1320"/>
              </a:lnSpc>
              <a:defRPr sz="1200"/>
            </a:lvl2pPr>
            <a:lvl3pPr marL="432434" indent="0">
              <a:lnSpc>
                <a:spcPts val="1320"/>
              </a:lnSpc>
              <a:buNone/>
              <a:defRPr sz="1200"/>
            </a:lvl3pPr>
            <a:lvl4pPr>
              <a:lnSpc>
                <a:spcPts val="1320"/>
              </a:lnSpc>
              <a:defRPr sz="1200"/>
            </a:lvl4pPr>
            <a:lvl5pPr marL="1183006" indent="-325756">
              <a:lnSpc>
                <a:spcPts val="1320"/>
              </a:lnSpc>
              <a:defRPr sz="1200"/>
            </a:lvl5pPr>
          </a:lstStyle>
          <a:p>
            <a:pPr lvl="0"/>
            <a:r>
              <a:rPr lang="de-DE" dirty="0"/>
              <a:t>Zeit</a:t>
            </a:r>
          </a:p>
          <a:p>
            <a:pPr lvl="0"/>
            <a:r>
              <a:rPr lang="de-DE" dirty="0"/>
              <a:t>Zeit</a:t>
            </a:r>
          </a:p>
          <a:p>
            <a:pPr lvl="0"/>
            <a:r>
              <a:rPr lang="de-DE" dirty="0"/>
              <a:t>Zeit</a:t>
            </a:r>
          </a:p>
        </p:txBody>
      </p:sp>
      <p:sp>
        <p:nvSpPr>
          <p:cNvPr id="6" name="Datumsplatzhalter 17">
            <a:extLst>
              <a:ext uri="{FF2B5EF4-FFF2-40B4-BE49-F238E27FC236}">
                <a16:creationId xmlns:a16="http://schemas.microsoft.com/office/drawing/2014/main" id="{43EED4E7-F814-5FC3-8D1E-F50A28359513}"/>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F1299834-9B25-43EA-8B20-5138E2623DD5}" type="datetime1">
              <a:rPr lang="de-DE" sz="1080" smtClean="0"/>
              <a:t>05.02.2024</a:t>
            </a:fld>
            <a:endParaRPr lang="de-DE" sz="1080" dirty="0"/>
          </a:p>
        </p:txBody>
      </p:sp>
      <p:pic>
        <p:nvPicPr>
          <p:cNvPr id="7" name="Grafik 6" descr="Ein Bild, das Text, Schild, ClipArt enthält.&#10;&#10;Automatisch generierte Beschreibung">
            <a:extLst>
              <a:ext uri="{FF2B5EF4-FFF2-40B4-BE49-F238E27FC236}">
                <a16:creationId xmlns:a16="http://schemas.microsoft.com/office/drawing/2014/main" id="{32802981-76D9-BCF4-7E91-BA2F2D0D3247}"/>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683508911"/>
      </p:ext>
    </p:extLst>
  </p:cSld>
  <p:clrMapOvr>
    <a:masterClrMapping/>
  </p:clrMapOvr>
  <p:extLst>
    <p:ext uri="{DCECCB84-F9BA-43D5-87BE-67443E8EF086}">
      <p15:sldGuideLst xmlns:p15="http://schemas.microsoft.com/office/powerpoint/2012/main">
        <p15:guide id="1" orient="horz" pos="33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1 + Botschaftenkasten">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cxnSp>
        <p:nvCxnSpPr>
          <p:cNvPr id="7" name="Gerade Verbindung 6">
            <a:extLst>
              <a:ext uri="{FF2B5EF4-FFF2-40B4-BE49-F238E27FC236}">
                <a16:creationId xmlns:a16="http://schemas.microsoft.com/office/drawing/2014/main" id="{E76B2A2E-8E2A-EC5E-7769-3D98F5B6D1ED}"/>
              </a:ext>
            </a:extLst>
          </p:cNvPr>
          <p:cNvCxnSpPr>
            <a:cxnSpLocks/>
          </p:cNvCxnSpPr>
          <p:nvPr userDrawn="1"/>
        </p:nvCxnSpPr>
        <p:spPr>
          <a:xfrm>
            <a:off x="764117" y="6236970"/>
            <a:ext cx="9460800"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44" name="Gruppieren 43">
            <a:extLst>
              <a:ext uri="{FF2B5EF4-FFF2-40B4-BE49-F238E27FC236}">
                <a16:creationId xmlns:a16="http://schemas.microsoft.com/office/drawing/2014/main" id="{7C5A3D53-D0F7-D3D4-CAB3-61A5956F2202}"/>
              </a:ext>
            </a:extLst>
          </p:cNvPr>
          <p:cNvGrpSpPr/>
          <p:nvPr userDrawn="1"/>
        </p:nvGrpSpPr>
        <p:grpSpPr>
          <a:xfrm>
            <a:off x="764118" y="6396828"/>
            <a:ext cx="178877" cy="169880"/>
            <a:chOff x="7072313" y="5197475"/>
            <a:chExt cx="134158" cy="141567"/>
          </a:xfrm>
        </p:grpSpPr>
        <p:sp>
          <p:nvSpPr>
            <p:cNvPr id="45" name="Rechteck 44">
              <a:extLst>
                <a:ext uri="{FF2B5EF4-FFF2-40B4-BE49-F238E27FC236}">
                  <a16:creationId xmlns:a16="http://schemas.microsoft.com/office/drawing/2014/main" id="{FD21C7FE-6BE7-50AB-9B4E-45976D49D574}"/>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46" name="Rechteck 45">
              <a:extLst>
                <a:ext uri="{FF2B5EF4-FFF2-40B4-BE49-F238E27FC236}">
                  <a16:creationId xmlns:a16="http://schemas.microsoft.com/office/drawing/2014/main" id="{4854BCF5-353A-6A11-8BF5-8A1AEC033933}"/>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grpSp>
        <p:nvGrpSpPr>
          <p:cNvPr id="52" name="Gruppieren 51">
            <a:extLst>
              <a:ext uri="{FF2B5EF4-FFF2-40B4-BE49-F238E27FC236}">
                <a16:creationId xmlns:a16="http://schemas.microsoft.com/office/drawing/2014/main" id="{287CE83C-7FB9-8B29-300C-85A47EBC44A3}"/>
              </a:ext>
            </a:extLst>
          </p:cNvPr>
          <p:cNvGrpSpPr/>
          <p:nvPr userDrawn="1"/>
        </p:nvGrpSpPr>
        <p:grpSpPr>
          <a:xfrm>
            <a:off x="1056001" y="3699634"/>
            <a:ext cx="3020913" cy="2187781"/>
            <a:chOff x="782638" y="2272567"/>
            <a:chExt cx="2265685" cy="1823151"/>
          </a:xfrm>
        </p:grpSpPr>
        <p:sp>
          <p:nvSpPr>
            <p:cNvPr id="53" name="Rechteck 52">
              <a:extLst>
                <a:ext uri="{FF2B5EF4-FFF2-40B4-BE49-F238E27FC236}">
                  <a16:creationId xmlns:a16="http://schemas.microsoft.com/office/drawing/2014/main" id="{2E53E8FD-1356-983F-FA76-3F96A28AD6ED}"/>
                </a:ext>
              </a:extLst>
            </p:cNvPr>
            <p:cNvSpPr/>
            <p:nvPr/>
          </p:nvSpPr>
          <p:spPr>
            <a:xfrm>
              <a:off x="782638" y="2497601"/>
              <a:ext cx="2040093" cy="1598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54" name="Gruppieren 53">
              <a:extLst>
                <a:ext uri="{FF2B5EF4-FFF2-40B4-BE49-F238E27FC236}">
                  <a16:creationId xmlns:a16="http://schemas.microsoft.com/office/drawing/2014/main" id="{C4E75654-2565-37B4-EF3E-AD76D3EAA15D}"/>
                </a:ext>
              </a:extLst>
            </p:cNvPr>
            <p:cNvGrpSpPr/>
            <p:nvPr/>
          </p:nvGrpSpPr>
          <p:grpSpPr>
            <a:xfrm>
              <a:off x="2356898" y="2272567"/>
              <a:ext cx="691425" cy="691425"/>
              <a:chOff x="5706319" y="5440101"/>
              <a:chExt cx="2048719" cy="2048719"/>
            </a:xfrm>
          </p:grpSpPr>
          <p:sp>
            <p:nvSpPr>
              <p:cNvPr id="56" name="Rechteck 55">
                <a:extLst>
                  <a:ext uri="{FF2B5EF4-FFF2-40B4-BE49-F238E27FC236}">
                    <a16:creationId xmlns:a16="http://schemas.microsoft.com/office/drawing/2014/main" id="{BE0C01AB-9DCC-61AC-C598-BE37EEE7C3D3}"/>
                  </a:ext>
                </a:extLst>
              </p:cNvPr>
              <p:cNvSpPr/>
              <p:nvPr/>
            </p:nvSpPr>
            <p:spPr>
              <a:xfrm>
                <a:off x="5706319" y="5440101"/>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57" name="Rechteck 56">
                <a:extLst>
                  <a:ext uri="{FF2B5EF4-FFF2-40B4-BE49-F238E27FC236}">
                    <a16:creationId xmlns:a16="http://schemas.microsoft.com/office/drawing/2014/main" id="{42DA9DD0-ED9E-47B4-E251-EA8B2F4A9F44}"/>
                  </a:ext>
                </a:extLst>
              </p:cNvPr>
              <p:cNvSpPr/>
              <p:nvPr/>
            </p:nvSpPr>
            <p:spPr>
              <a:xfrm rot="16200000">
                <a:off x="6395634" y="6131068"/>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sp>
          <p:nvSpPr>
            <p:cNvPr id="55" name="Textfeld 54">
              <a:extLst>
                <a:ext uri="{FF2B5EF4-FFF2-40B4-BE49-F238E27FC236}">
                  <a16:creationId xmlns:a16="http://schemas.microsoft.com/office/drawing/2014/main" id="{5D877AB0-F049-1854-276E-6A05C624664B}"/>
                </a:ext>
              </a:extLst>
            </p:cNvPr>
            <p:cNvSpPr txBox="1"/>
            <p:nvPr/>
          </p:nvSpPr>
          <p:spPr>
            <a:xfrm>
              <a:off x="783779" y="2497602"/>
              <a:ext cx="2040093" cy="1598116"/>
            </a:xfrm>
            <a:prstGeom prst="rect">
              <a:avLst/>
            </a:prstGeom>
            <a:noFill/>
          </p:spPr>
          <p:txBody>
            <a:bodyPr wrap="square" lIns="125999" tIns="125999" rIns="108000" bIns="0" rtlCol="0" anchor="ctr">
              <a:noAutofit/>
            </a:bodyPr>
            <a:lstStyle/>
            <a:p>
              <a:pPr>
                <a:lnSpc>
                  <a:spcPts val="4374"/>
                </a:lnSpc>
              </a:pPr>
              <a:r>
                <a:rPr lang="de-DE" sz="4320" b="1" dirty="0">
                  <a:solidFill>
                    <a:schemeClr val="bg2"/>
                  </a:solidFill>
                  <a:latin typeface="Rajdhani Bold" panose="02000000000000000000" pitchFamily="2" charset="0"/>
                  <a:cs typeface="Rajdhani Bold" panose="02000000000000000000" pitchFamily="2" charset="0"/>
                </a:rPr>
                <a:t>Wir</a:t>
              </a:r>
            </a:p>
            <a:p>
              <a:pPr>
                <a:lnSpc>
                  <a:spcPts val="4374"/>
                </a:lnSpc>
              </a:pPr>
              <a:r>
                <a:rPr lang="de-DE" sz="4320" b="1" dirty="0">
                  <a:solidFill>
                    <a:schemeClr val="bg2"/>
                  </a:solidFill>
                  <a:latin typeface="Rajdhani Bold" panose="02000000000000000000" pitchFamily="2" charset="0"/>
                  <a:cs typeface="Rajdhani Bold" panose="02000000000000000000" pitchFamily="2" charset="0"/>
                </a:rPr>
                <a:t>gestalten</a:t>
              </a:r>
            </a:p>
            <a:p>
              <a:pPr>
                <a:lnSpc>
                  <a:spcPts val="4374"/>
                </a:lnSpc>
              </a:pPr>
              <a:r>
                <a:rPr lang="de-DE" sz="4320" b="1" dirty="0">
                  <a:solidFill>
                    <a:srgbClr val="9DD0F4"/>
                  </a:solidFill>
                  <a:latin typeface="Rajdhani Bold" panose="02000000000000000000" pitchFamily="2" charset="0"/>
                  <a:cs typeface="Rajdhani Bold" panose="02000000000000000000" pitchFamily="2" charset="0"/>
                </a:rPr>
                <a:t>Zukunft</a:t>
              </a:r>
            </a:p>
          </p:txBody>
        </p:sp>
      </p:grpSp>
      <p:sp>
        <p:nvSpPr>
          <p:cNvPr id="22" name="Datumsplatzhalter 17">
            <a:extLst>
              <a:ext uri="{FF2B5EF4-FFF2-40B4-BE49-F238E27FC236}">
                <a16:creationId xmlns:a16="http://schemas.microsoft.com/office/drawing/2014/main" id="{0A4C6E6D-3728-584A-0A48-2D1E552AD8F2}"/>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89FD0EEB-7E84-4E2F-BC0C-A154BB9F3DB3}" type="datetime1">
              <a:rPr lang="de-DE" sz="1080" smtClean="0"/>
              <a:t>05.02.2024</a:t>
            </a:fld>
            <a:endParaRPr lang="de-DE" sz="1080" dirty="0"/>
          </a:p>
        </p:txBody>
      </p:sp>
      <p:sp>
        <p:nvSpPr>
          <p:cNvPr id="23" name="Date Placeholder 3">
            <a:extLst>
              <a:ext uri="{FF2B5EF4-FFF2-40B4-BE49-F238E27FC236}">
                <a16:creationId xmlns:a16="http://schemas.microsoft.com/office/drawing/2014/main" id="{7C162887-55ED-9D20-899A-B7D927665A0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Subtitle 2">
            <a:extLst>
              <a:ext uri="{FF2B5EF4-FFF2-40B4-BE49-F238E27FC236}">
                <a16:creationId xmlns:a16="http://schemas.microsoft.com/office/drawing/2014/main" id="{A65281AE-5786-86E9-51BE-AE6091742CEF}"/>
              </a:ext>
            </a:extLst>
          </p:cNvPr>
          <p:cNvSpPr>
            <a:spLocks noGrp="1"/>
          </p:cNvSpPr>
          <p:nvPr>
            <p:ph type="subTitle" idx="1"/>
          </p:nvPr>
        </p:nvSpPr>
        <p:spPr>
          <a:xfrm>
            <a:off x="5280000" y="3699633"/>
            <a:ext cx="4944917" cy="295465"/>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3" name="Textplatzhalter 9">
            <a:extLst>
              <a:ext uri="{FF2B5EF4-FFF2-40B4-BE49-F238E27FC236}">
                <a16:creationId xmlns:a16="http://schemas.microsoft.com/office/drawing/2014/main" id="{4C3CDC06-0501-E2B1-B4FC-E9852203C888}"/>
              </a:ext>
            </a:extLst>
          </p:cNvPr>
          <p:cNvSpPr>
            <a:spLocks noGrp="1"/>
          </p:cNvSpPr>
          <p:nvPr>
            <p:ph type="body" sz="quarter" idx="12" hasCustomPrompt="1"/>
          </p:nvPr>
        </p:nvSpPr>
        <p:spPr>
          <a:xfrm>
            <a:off x="5280000" y="2274034"/>
            <a:ext cx="4944917" cy="1320939"/>
          </a:xfrm>
          <a:prstGeom prst="rect">
            <a:avLst/>
          </a:prstGeom>
        </p:spPr>
        <p:txBody>
          <a:bodyPr wrap="square">
            <a:spAutoFit/>
          </a:bodyPr>
          <a:lstStyle>
            <a:lvl1pPr marL="0" indent="0" algn="l" defTabSz="822768" rtl="0" eaLnBrk="1" latinLnBrk="0" hangingPunct="1">
              <a:lnSpc>
                <a:spcPts val="3360"/>
              </a:lnSpc>
              <a:spcBef>
                <a:spcPct val="0"/>
              </a:spcBef>
              <a:buNone/>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pPr lvl="0"/>
            <a:r>
              <a:rPr lang="de-DE" dirty="0"/>
              <a:t>Mastertitel-</a:t>
            </a:r>
          </a:p>
          <a:p>
            <a:pPr lvl="0"/>
            <a:r>
              <a:rPr lang="de-DE" dirty="0" err="1"/>
              <a:t>format</a:t>
            </a:r>
            <a:r>
              <a:rPr lang="de-DE" dirty="0"/>
              <a:t> </a:t>
            </a:r>
          </a:p>
          <a:p>
            <a:pPr lvl="0"/>
            <a:r>
              <a:rPr lang="de-DE" dirty="0"/>
              <a:t>bearbeiten</a:t>
            </a:r>
          </a:p>
        </p:txBody>
      </p:sp>
      <p:pic>
        <p:nvPicPr>
          <p:cNvPr id="6" name="Grafik 5" descr="Ein Bild, das Text, Schild, ClipArt enthält.&#10;&#10;Automatisch generierte Beschreibung">
            <a:extLst>
              <a:ext uri="{FF2B5EF4-FFF2-40B4-BE49-F238E27FC236}">
                <a16:creationId xmlns:a16="http://schemas.microsoft.com/office/drawing/2014/main" id="{A4A0BA18-D293-1B2F-85AE-BDF3FD2D01B8}"/>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3896696389"/>
      </p:ext>
    </p:extLst>
  </p:cSld>
  <p:clrMapOvr>
    <a:masterClrMapping/>
  </p:clrMapOvr>
  <p:extLst>
    <p:ext uri="{DCECCB84-F9BA-43D5-87BE-67443E8EF086}">
      <p15:sldGuideLst xmlns:p15="http://schemas.microsoft.com/office/powerpoint/2012/main">
        <p15:guide id="1" pos="2880">
          <p15:clr>
            <a:srgbClr val="FBAE40"/>
          </p15:clr>
        </p15:guide>
        <p15:guide id="2" pos="25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cxnSp>
        <p:nvCxnSpPr>
          <p:cNvPr id="7" name="Gerade Verbindung 6">
            <a:extLst>
              <a:ext uri="{FF2B5EF4-FFF2-40B4-BE49-F238E27FC236}">
                <a16:creationId xmlns:a16="http://schemas.microsoft.com/office/drawing/2014/main" id="{E76B2A2E-8E2A-EC5E-7769-3D98F5B6D1ED}"/>
              </a:ext>
            </a:extLst>
          </p:cNvPr>
          <p:cNvCxnSpPr>
            <a:cxnSpLocks/>
          </p:cNvCxnSpPr>
          <p:nvPr userDrawn="1"/>
        </p:nvCxnSpPr>
        <p:spPr>
          <a:xfrm>
            <a:off x="764118" y="6236970"/>
            <a:ext cx="9460341"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29" name="Gruppieren 28">
            <a:extLst>
              <a:ext uri="{FF2B5EF4-FFF2-40B4-BE49-F238E27FC236}">
                <a16:creationId xmlns:a16="http://schemas.microsoft.com/office/drawing/2014/main" id="{666C50B4-105A-FF81-099B-F8C575C23576}"/>
              </a:ext>
            </a:extLst>
          </p:cNvPr>
          <p:cNvGrpSpPr/>
          <p:nvPr userDrawn="1"/>
        </p:nvGrpSpPr>
        <p:grpSpPr>
          <a:xfrm>
            <a:off x="764118" y="6396828"/>
            <a:ext cx="178877" cy="169880"/>
            <a:chOff x="7072313" y="5197475"/>
            <a:chExt cx="134158" cy="141567"/>
          </a:xfrm>
        </p:grpSpPr>
        <p:sp>
          <p:nvSpPr>
            <p:cNvPr id="32" name="Rechteck 31">
              <a:extLst>
                <a:ext uri="{FF2B5EF4-FFF2-40B4-BE49-F238E27FC236}">
                  <a16:creationId xmlns:a16="http://schemas.microsoft.com/office/drawing/2014/main" id="{BA0EDADD-2BF7-0659-C00E-D9E6205DD94E}"/>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3" name="Rechteck 32">
              <a:extLst>
                <a:ext uri="{FF2B5EF4-FFF2-40B4-BE49-F238E27FC236}">
                  <a16:creationId xmlns:a16="http://schemas.microsoft.com/office/drawing/2014/main" id="{2943BA35-1817-C199-DEDE-24C98FDFC036}"/>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7" name="Date Placeholder 3">
            <a:extLst>
              <a:ext uri="{FF2B5EF4-FFF2-40B4-BE49-F238E27FC236}">
                <a16:creationId xmlns:a16="http://schemas.microsoft.com/office/drawing/2014/main" id="{7FB80202-DB7E-AC5B-AFA9-0180805A5CE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Datumsplatzhalter 17">
            <a:extLst>
              <a:ext uri="{FF2B5EF4-FFF2-40B4-BE49-F238E27FC236}">
                <a16:creationId xmlns:a16="http://schemas.microsoft.com/office/drawing/2014/main" id="{B7C22233-0AC8-FD66-E1B8-1EE402F9D607}"/>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FCB64278-AE4D-4D20-B4F8-FB1CA6ACE0F5}" type="datetime1">
              <a:rPr lang="de-DE" sz="1080" smtClean="0"/>
              <a:t>05.02.2024</a:t>
            </a:fld>
            <a:endParaRPr lang="de-DE" sz="1080" dirty="0"/>
          </a:p>
        </p:txBody>
      </p:sp>
      <p:sp>
        <p:nvSpPr>
          <p:cNvPr id="3" name="Subtitle 2">
            <a:extLst>
              <a:ext uri="{FF2B5EF4-FFF2-40B4-BE49-F238E27FC236}">
                <a16:creationId xmlns:a16="http://schemas.microsoft.com/office/drawing/2014/main" id="{10AA4794-02C8-2DC6-7215-2E105C87B58A}"/>
              </a:ext>
            </a:extLst>
          </p:cNvPr>
          <p:cNvSpPr>
            <a:spLocks noGrp="1"/>
          </p:cNvSpPr>
          <p:nvPr>
            <p:ph type="subTitle" idx="1" hasCustomPrompt="1"/>
          </p:nvPr>
        </p:nvSpPr>
        <p:spPr>
          <a:xfrm>
            <a:off x="2259584" y="3694580"/>
            <a:ext cx="7168880" cy="920252"/>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 </a:t>
            </a:r>
            <a:r>
              <a:rPr lang="de-DE" dirty="0" err="1"/>
              <a:t>Tamqua</a:t>
            </a:r>
            <a:r>
              <a:rPr lang="de-DE" dirty="0"/>
              <a:t> </a:t>
            </a:r>
            <a:r>
              <a:rPr lang="de-DE" dirty="0" err="1"/>
              <a:t>lorem</a:t>
            </a:r>
            <a:r>
              <a:rPr lang="de-DE" dirty="0"/>
              <a:t> </a:t>
            </a:r>
            <a:r>
              <a:rPr lang="de-DE" dirty="0" err="1"/>
              <a:t>etur</a:t>
            </a:r>
            <a:r>
              <a:rPr lang="de-DE" dirty="0"/>
              <a:t> Nam laut </a:t>
            </a:r>
            <a:r>
              <a:rPr lang="de-DE" dirty="0" err="1"/>
              <a:t>Agnatio</a:t>
            </a:r>
            <a:r>
              <a:rPr lang="de-DE" dirty="0"/>
              <a:t>.</a:t>
            </a:r>
          </a:p>
          <a:p>
            <a:endParaRPr lang="en-US" dirty="0"/>
          </a:p>
        </p:txBody>
      </p:sp>
      <p:sp>
        <p:nvSpPr>
          <p:cNvPr id="6" name="Textplatzhalter 9">
            <a:extLst>
              <a:ext uri="{FF2B5EF4-FFF2-40B4-BE49-F238E27FC236}">
                <a16:creationId xmlns:a16="http://schemas.microsoft.com/office/drawing/2014/main" id="{8D4BCC9F-EEB9-0A3B-EB14-51326CB2A5BF}"/>
              </a:ext>
            </a:extLst>
          </p:cNvPr>
          <p:cNvSpPr>
            <a:spLocks noGrp="1"/>
          </p:cNvSpPr>
          <p:nvPr>
            <p:ph type="body" sz="quarter" idx="12" hasCustomPrompt="1"/>
          </p:nvPr>
        </p:nvSpPr>
        <p:spPr>
          <a:xfrm>
            <a:off x="2259585" y="2268981"/>
            <a:ext cx="7170167" cy="884922"/>
          </a:xfrm>
          <a:prstGeom prst="rect">
            <a:avLst/>
          </a:prstGeom>
        </p:spPr>
        <p:txBody>
          <a:bodyPr wrap="square">
            <a:spAutoFit/>
          </a:bodyPr>
          <a:lstStyle>
            <a:lvl1pPr marL="0" indent="0">
              <a:lnSpc>
                <a:spcPts val="3360"/>
              </a:lnSpc>
              <a:spcBef>
                <a:spcPts val="0"/>
              </a:spcBef>
              <a:buNone/>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pPr marL="0" marR="0" lvl="0" indent="0" algn="l" defTabSz="822768" rtl="0" eaLnBrk="1" fontAlgn="auto" latinLnBrk="0" hangingPunct="1">
              <a:lnSpc>
                <a:spcPts val="3360"/>
              </a:lnSpc>
              <a:spcBef>
                <a:spcPct val="0"/>
              </a:spcBef>
              <a:spcAft>
                <a:spcPts val="0"/>
              </a:spcAft>
              <a:buClr>
                <a:srgbClr val="80C3F2"/>
              </a:buClr>
              <a:buSzTx/>
              <a:buFont typeface="Wingdings" pitchFamily="2" charset="2"/>
              <a:buNone/>
              <a:tabLst/>
            </a:pPr>
            <a:r>
              <a:rPr lang="de-DE" dirty="0"/>
              <a:t>Intro Master </a:t>
            </a:r>
            <a:r>
              <a:rPr lang="de-DE" dirty="0" err="1"/>
              <a:t>Donec</a:t>
            </a:r>
            <a:r>
              <a:rPr lang="de-DE" dirty="0"/>
              <a:t> quam </a:t>
            </a:r>
            <a:r>
              <a:rPr lang="de-DE" dirty="0" err="1"/>
              <a:t>felis</a:t>
            </a:r>
            <a:r>
              <a:rPr lang="de-DE" dirty="0"/>
              <a:t>, </a:t>
            </a:r>
            <a:r>
              <a:rPr lang="de-DE" dirty="0" err="1"/>
              <a:t>eget</a:t>
            </a:r>
            <a:r>
              <a:rPr lang="de-DE" dirty="0"/>
              <a:t>, </a:t>
            </a:r>
            <a:r>
              <a:rPr lang="de-DE" dirty="0" err="1"/>
              <a:t>arcu</a:t>
            </a:r>
            <a:r>
              <a:rPr lang="de-DE" dirty="0"/>
              <a:t>. Der </a:t>
            </a:r>
            <a:r>
              <a:rPr lang="de-DE" dirty="0" err="1"/>
              <a:t>libero</a:t>
            </a:r>
            <a:r>
              <a:rPr lang="de-DE" dirty="0"/>
              <a:t>, bearbeiten</a:t>
            </a:r>
          </a:p>
        </p:txBody>
      </p:sp>
      <p:pic>
        <p:nvPicPr>
          <p:cNvPr id="8" name="Grafik 7" descr="Ein Bild, das Text, Schild, ClipArt enthält.&#10;&#10;Automatisch generierte Beschreibung">
            <a:extLst>
              <a:ext uri="{FF2B5EF4-FFF2-40B4-BE49-F238E27FC236}">
                <a16:creationId xmlns:a16="http://schemas.microsoft.com/office/drawing/2014/main" id="{C3977546-EF66-797A-0187-DF3F40013EDC}"/>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152430565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ext_Bild_groß+ Textbaustein">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sp>
        <p:nvSpPr>
          <p:cNvPr id="24" name="Date Placeholder 3">
            <a:extLst>
              <a:ext uri="{FF2B5EF4-FFF2-40B4-BE49-F238E27FC236}">
                <a16:creationId xmlns:a16="http://schemas.microsoft.com/office/drawing/2014/main" id="{00475C2B-293E-FC55-A8AD-D6139EAD0A33}"/>
              </a:ext>
            </a:extLst>
          </p:cNvPr>
          <p:cNvSpPr txBox="1">
            <a:spLocks/>
          </p:cNvSpPr>
          <p:nvPr userDrawn="1"/>
        </p:nvSpPr>
        <p:spPr>
          <a:xfrm>
            <a:off x="9400250" y="634461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6480001" y="1166400"/>
            <a:ext cx="4426519" cy="884922"/>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6480001" y="773281"/>
            <a:ext cx="4426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1" y="0"/>
            <a:ext cx="5519936" cy="6852994"/>
          </a:xfrm>
          <a:prstGeom prst="rect">
            <a:avLst/>
          </a:prstGeom>
        </p:spPr>
        <p:txBody>
          <a:bodyPr>
            <a:normAutofit/>
          </a:bodyPr>
          <a:lstStyle>
            <a:lvl1pPr marL="0" indent="0">
              <a:buNone/>
              <a:defRPr sz="1620"/>
            </a:lvl1pPr>
          </a:lstStyle>
          <a:p>
            <a:r>
              <a:rPr lang="de-DE" dirty="0"/>
              <a:t>Hier Bild einfügen</a:t>
            </a:r>
          </a:p>
        </p:txBody>
      </p:sp>
      <p:cxnSp>
        <p:nvCxnSpPr>
          <p:cNvPr id="11" name="Gerade Verbindung 25">
            <a:extLst>
              <a:ext uri="{FF2B5EF4-FFF2-40B4-BE49-F238E27FC236}">
                <a16:creationId xmlns:a16="http://schemas.microsoft.com/office/drawing/2014/main" id="{D8F50898-6151-6929-7F10-5BABFBD45D86}"/>
              </a:ext>
            </a:extLst>
          </p:cNvPr>
          <p:cNvCxnSpPr>
            <a:cxnSpLocks/>
          </p:cNvCxnSpPr>
          <p:nvPr userDrawn="1"/>
        </p:nvCxnSpPr>
        <p:spPr>
          <a:xfrm>
            <a:off x="6479999" y="6236970"/>
            <a:ext cx="326005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 name="Inhaltsplatzhalter 8">
            <a:extLst>
              <a:ext uri="{FF2B5EF4-FFF2-40B4-BE49-F238E27FC236}">
                <a16:creationId xmlns:a16="http://schemas.microsoft.com/office/drawing/2014/main" id="{513BF198-F130-6D99-B392-5335827F1599}"/>
              </a:ext>
            </a:extLst>
          </p:cNvPr>
          <p:cNvSpPr>
            <a:spLocks noGrp="1"/>
          </p:cNvSpPr>
          <p:nvPr>
            <p:ph sz="quarter" idx="27" hasCustomPrompt="1"/>
          </p:nvPr>
        </p:nvSpPr>
        <p:spPr>
          <a:xfrm>
            <a:off x="6469889" y="2263144"/>
            <a:ext cx="4436631" cy="3623306"/>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01D0864A-FABC-BC1D-8AA3-C67B5BD1088F}"/>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240684598"/>
      </p:ext>
    </p:extLst>
  </p:cSld>
  <p:clrMapOvr>
    <a:masterClrMapping/>
  </p:clrMapOvr>
  <p:extLst>
    <p:ext uri="{DCECCB84-F9BA-43D5-87BE-67443E8EF086}">
      <p15:sldGuideLst xmlns:p15="http://schemas.microsoft.com/office/powerpoint/2012/main">
        <p15:guide id="2" pos="2608">
          <p15:clr>
            <a:srgbClr val="FBAE40"/>
          </p15:clr>
        </p15:guide>
        <p15:guide id="3" orient="horz" pos="10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 Text">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sp>
        <p:nvSpPr>
          <p:cNvPr id="14" name="Medienplatzhalter 3">
            <a:extLst>
              <a:ext uri="{FF2B5EF4-FFF2-40B4-BE49-F238E27FC236}">
                <a16:creationId xmlns:a16="http://schemas.microsoft.com/office/drawing/2014/main" id="{56449E7D-719F-69E1-F1FF-287286F21137}"/>
              </a:ext>
            </a:extLst>
          </p:cNvPr>
          <p:cNvSpPr>
            <a:spLocks noGrp="1"/>
          </p:cNvSpPr>
          <p:nvPr>
            <p:ph type="media" sz="quarter" idx="11" hasCustomPrompt="1"/>
          </p:nvPr>
        </p:nvSpPr>
        <p:spPr>
          <a:xfrm>
            <a:off x="-3" y="0"/>
            <a:ext cx="7334253" cy="6868800"/>
          </a:xfrm>
          <a:prstGeom prst="rect">
            <a:avLst/>
          </a:prstGeom>
        </p:spPr>
        <p:txBody>
          <a:bodyPr/>
          <a:lstStyle>
            <a:lvl1pPr marL="0" indent="0">
              <a:buNone/>
              <a:defRPr/>
            </a:lvl1pPr>
          </a:lstStyle>
          <a:p>
            <a:r>
              <a:rPr lang="de-DE" dirty="0"/>
              <a:t>Video einfügen</a:t>
            </a:r>
          </a:p>
        </p:txBody>
      </p:sp>
      <p:sp>
        <p:nvSpPr>
          <p:cNvPr id="23" name="Subtitle 2">
            <a:extLst>
              <a:ext uri="{FF2B5EF4-FFF2-40B4-BE49-F238E27FC236}">
                <a16:creationId xmlns:a16="http://schemas.microsoft.com/office/drawing/2014/main" id="{5FE802C1-5231-D253-8364-DAF29C245A3B}"/>
              </a:ext>
            </a:extLst>
          </p:cNvPr>
          <p:cNvSpPr>
            <a:spLocks noGrp="1"/>
          </p:cNvSpPr>
          <p:nvPr>
            <p:ph type="subTitle" idx="1"/>
          </p:nvPr>
        </p:nvSpPr>
        <p:spPr>
          <a:xfrm>
            <a:off x="8015819" y="4104000"/>
            <a:ext cx="3792511" cy="295466"/>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24" name="Titel 11">
            <a:extLst>
              <a:ext uri="{FF2B5EF4-FFF2-40B4-BE49-F238E27FC236}">
                <a16:creationId xmlns:a16="http://schemas.microsoft.com/office/drawing/2014/main" id="{D27E290B-5AE3-F2ED-6166-DB99789EA24B}"/>
              </a:ext>
            </a:extLst>
          </p:cNvPr>
          <p:cNvSpPr>
            <a:spLocks noGrp="1"/>
          </p:cNvSpPr>
          <p:nvPr>
            <p:ph type="title"/>
          </p:nvPr>
        </p:nvSpPr>
        <p:spPr>
          <a:xfrm>
            <a:off x="8015819" y="3140559"/>
            <a:ext cx="3794179" cy="884922"/>
          </a:xfrm>
        </p:spPr>
        <p:txBody>
          <a:bodyPr anchor="b" anchorCtr="1"/>
          <a:lstStyle/>
          <a:p>
            <a:r>
              <a:rPr lang="de-DE" dirty="0"/>
              <a:t>Mastertitelformat bearbeiten</a:t>
            </a:r>
          </a:p>
        </p:txBody>
      </p:sp>
      <p:pic>
        <p:nvPicPr>
          <p:cNvPr id="3" name="Grafik 2" descr="Ein Bild, das Text, Schild, ClipArt enthält.&#10;&#10;Automatisch generierte Beschreibung">
            <a:extLst>
              <a:ext uri="{FF2B5EF4-FFF2-40B4-BE49-F238E27FC236}">
                <a16:creationId xmlns:a16="http://schemas.microsoft.com/office/drawing/2014/main" id="{24DDAE0F-4B3A-C325-2A1A-D34394B962C7}"/>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478929495"/>
      </p:ext>
    </p:extLst>
  </p:cSld>
  <p:clrMapOvr>
    <a:masterClrMapping/>
  </p:clrMapOvr>
  <p:extLst>
    <p:ext uri="{DCECCB84-F9BA-43D5-87BE-67443E8EF086}">
      <p15:sldGuideLst xmlns:p15="http://schemas.microsoft.com/office/powerpoint/2012/main">
        <p15:guide id="1" pos="2880">
          <p15:clr>
            <a:srgbClr val="FBAE40"/>
          </p15:clr>
        </p15:guide>
        <p15:guide id="2" orient="horz" pos="30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Kapiteltrenner + Bi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7168769D-1FD1-8A17-0743-133385E623AB}"/>
              </a:ext>
            </a:extLst>
          </p:cNvPr>
          <p:cNvSpPr/>
          <p:nvPr userDrawn="1"/>
        </p:nvSpPr>
        <p:spPr>
          <a:xfrm>
            <a:off x="0" y="323"/>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8" name="Subtitle 2">
            <a:extLst>
              <a:ext uri="{FF2B5EF4-FFF2-40B4-BE49-F238E27FC236}">
                <a16:creationId xmlns:a16="http://schemas.microsoft.com/office/drawing/2014/main" id="{B39B3BC4-B942-D66A-B792-E162135EA682}"/>
              </a:ext>
            </a:extLst>
          </p:cNvPr>
          <p:cNvSpPr>
            <a:spLocks noGrp="1"/>
          </p:cNvSpPr>
          <p:nvPr>
            <p:ph type="subTitle" idx="1"/>
          </p:nvPr>
        </p:nvSpPr>
        <p:spPr>
          <a:xfrm>
            <a:off x="8015819" y="4165912"/>
            <a:ext cx="3792179" cy="295466"/>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19" name="Titel 11">
            <a:extLst>
              <a:ext uri="{FF2B5EF4-FFF2-40B4-BE49-F238E27FC236}">
                <a16:creationId xmlns:a16="http://schemas.microsoft.com/office/drawing/2014/main" id="{71C5477A-DD91-76CE-4156-ECEAA1CB52E9}"/>
              </a:ext>
            </a:extLst>
          </p:cNvPr>
          <p:cNvSpPr>
            <a:spLocks noGrp="1"/>
          </p:cNvSpPr>
          <p:nvPr>
            <p:ph type="title" hasCustomPrompt="1"/>
          </p:nvPr>
        </p:nvSpPr>
        <p:spPr>
          <a:xfrm>
            <a:off x="8015818" y="2943642"/>
            <a:ext cx="3792180" cy="1239724"/>
          </a:xfrm>
        </p:spPr>
        <p:txBody>
          <a:bodyPr anchor="b" anchorCtr="0"/>
          <a:lstStyle>
            <a:lvl1pPr>
              <a:lnSpc>
                <a:spcPts val="4800"/>
              </a:lnSpc>
              <a:defRPr sz="4800">
                <a:solidFill>
                  <a:schemeClr val="bg2"/>
                </a:solidFill>
              </a:defRPr>
            </a:lvl1pPr>
          </a:lstStyle>
          <a:p>
            <a:r>
              <a:rPr lang="de-DE" dirty="0"/>
              <a:t>Kapitel bearbeiten</a:t>
            </a:r>
          </a:p>
        </p:txBody>
      </p:sp>
      <p:sp>
        <p:nvSpPr>
          <p:cNvPr id="20" name="Bildplatzhalter 7">
            <a:extLst>
              <a:ext uri="{FF2B5EF4-FFF2-40B4-BE49-F238E27FC236}">
                <a16:creationId xmlns:a16="http://schemas.microsoft.com/office/drawing/2014/main" id="{F8F258B1-5A2F-9D6A-D480-9345C492F845}"/>
              </a:ext>
            </a:extLst>
          </p:cNvPr>
          <p:cNvSpPr>
            <a:spLocks noGrp="1"/>
          </p:cNvSpPr>
          <p:nvPr>
            <p:ph type="pic" sz="quarter" idx="11" hasCustomPrompt="1"/>
          </p:nvPr>
        </p:nvSpPr>
        <p:spPr>
          <a:xfrm>
            <a:off x="0" y="0"/>
            <a:ext cx="7334400" cy="6858000"/>
          </a:xfrm>
          <a:prstGeom prst="rect">
            <a:avLst/>
          </a:prstGeom>
        </p:spPr>
        <p:txBody>
          <a:bodyPr/>
          <a:lstStyle>
            <a:lvl1pPr marL="0" indent="0">
              <a:buNone/>
              <a:defRPr>
                <a:solidFill>
                  <a:schemeClr val="bg2"/>
                </a:solidFill>
              </a:defRPr>
            </a:lvl1pPr>
          </a:lstStyle>
          <a:p>
            <a:r>
              <a:rPr lang="de-DE" dirty="0"/>
              <a:t>Bild einfügen:</a:t>
            </a:r>
          </a:p>
          <a:p>
            <a:r>
              <a:rPr lang="de-DE" dirty="0"/>
              <a:t>Format: 15,88 x 15,28 cm</a:t>
            </a:r>
          </a:p>
        </p:txBody>
      </p:sp>
      <p:sp>
        <p:nvSpPr>
          <p:cNvPr id="21" name="Date Placeholder 3">
            <a:extLst>
              <a:ext uri="{FF2B5EF4-FFF2-40B4-BE49-F238E27FC236}">
                <a16:creationId xmlns:a16="http://schemas.microsoft.com/office/drawing/2014/main" id="{EB92CE9B-FF6E-8F43-D32A-E07E86010E1E}"/>
              </a:ext>
            </a:extLst>
          </p:cNvPr>
          <p:cNvSpPr txBox="1">
            <a:spLocks/>
          </p:cNvSpPr>
          <p:nvPr userDrawn="1"/>
        </p:nvSpPr>
        <p:spPr>
          <a:xfrm>
            <a:off x="10913311" y="634461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l"/>
            <a:fld id="{9D5054F6-6491-8548-A6AB-E69F0D62098E}" type="slidenum">
              <a:rPr lang="de-DE" sz="1080" b="0" i="0" smtClean="0">
                <a:solidFill>
                  <a:schemeClr val="bg2"/>
                </a:solidFill>
                <a:latin typeface="Nunito Sans Light" pitchFamily="2" charset="77"/>
              </a:rPr>
              <a:pPr algn="l"/>
              <a:t>‹Nr.›</a:t>
            </a:fld>
            <a:endParaRPr lang="de-DE" sz="1080" b="0" i="0" dirty="0">
              <a:solidFill>
                <a:schemeClr val="bg2"/>
              </a:solidFill>
              <a:latin typeface="Nunito Sans Light" pitchFamily="2" charset="77"/>
            </a:endParaRPr>
          </a:p>
        </p:txBody>
      </p:sp>
    </p:spTree>
    <p:extLst>
      <p:ext uri="{BB962C8B-B14F-4D97-AF65-F5344CB8AC3E}">
        <p14:creationId xmlns:p14="http://schemas.microsoft.com/office/powerpoint/2010/main" val="33062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_ein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77373" y="1005840"/>
            <a:ext cx="11405656" cy="5316903"/>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400" b="0" i="0">
                <a:solidFill>
                  <a:srgbClr val="695C5D"/>
                </a:solidFill>
                <a:latin typeface="+mn-lt"/>
                <a:ea typeface="Helvetica Neue Light" charset="0"/>
                <a:cs typeface="Helvetica Neue Light"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Helvetica Neue Light"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Helvetica Neue Light"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Helvetica Neue Light"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Helvetica Neue Light"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 name="Titel 7">
            <a:extLst>
              <a:ext uri="{FF2B5EF4-FFF2-40B4-BE49-F238E27FC236}">
                <a16:creationId xmlns:a16="http://schemas.microsoft.com/office/drawing/2014/main" id="{9B514113-0BB9-BF45-ACD9-16F1F228E8F2}"/>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Tree>
    <p:extLst>
      <p:ext uri="{BB962C8B-B14F-4D97-AF65-F5344CB8AC3E}">
        <p14:creationId xmlns:p14="http://schemas.microsoft.com/office/powerpoint/2010/main" val="1752249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Tex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10A6A651-73A2-BA89-9A31-4936E194AA05}"/>
              </a:ext>
            </a:extLst>
          </p:cNvPr>
          <p:cNvSpPr/>
          <p:nvPr userDrawn="1"/>
        </p:nvSpPr>
        <p:spPr>
          <a:xfrm>
            <a:off x="0" y="323"/>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41" name="Date Placeholder 3">
            <a:extLst>
              <a:ext uri="{FF2B5EF4-FFF2-40B4-BE49-F238E27FC236}">
                <a16:creationId xmlns:a16="http://schemas.microsoft.com/office/drawing/2014/main" id="{F2BF0728-1B7E-E82E-8D57-6A5451044BF0}"/>
              </a:ext>
            </a:extLst>
          </p:cNvPr>
          <p:cNvSpPr txBox="1">
            <a:spLocks/>
          </p:cNvSpPr>
          <p:nvPr userDrawn="1"/>
        </p:nvSpPr>
        <p:spPr>
          <a:xfrm>
            <a:off x="10913311" y="634461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l"/>
            <a:fld id="{9D5054F6-6491-8548-A6AB-E69F0D62098E}" type="slidenum">
              <a:rPr lang="de-DE" sz="1080" b="0" i="0" smtClean="0">
                <a:solidFill>
                  <a:schemeClr val="bg2"/>
                </a:solidFill>
                <a:latin typeface="Nunito Sans Light" pitchFamily="2" charset="77"/>
              </a:rPr>
              <a:pPr algn="l"/>
              <a:t>‹Nr.›</a:t>
            </a:fld>
            <a:endParaRPr lang="de-DE" sz="1080" b="0" i="0" dirty="0">
              <a:solidFill>
                <a:schemeClr val="bg2"/>
              </a:solidFill>
              <a:latin typeface="Nunito Sans Light" pitchFamily="2" charset="77"/>
            </a:endParaRPr>
          </a:p>
        </p:txBody>
      </p:sp>
      <p:sp>
        <p:nvSpPr>
          <p:cNvPr id="18" name="Subtitle 2">
            <a:extLst>
              <a:ext uri="{FF2B5EF4-FFF2-40B4-BE49-F238E27FC236}">
                <a16:creationId xmlns:a16="http://schemas.microsoft.com/office/drawing/2014/main" id="{B39B3BC4-B942-D66A-B792-E162135EA682}"/>
              </a:ext>
            </a:extLst>
          </p:cNvPr>
          <p:cNvSpPr>
            <a:spLocks noGrp="1"/>
          </p:cNvSpPr>
          <p:nvPr>
            <p:ph type="subTitle" idx="1"/>
          </p:nvPr>
        </p:nvSpPr>
        <p:spPr>
          <a:xfrm>
            <a:off x="768000" y="2971216"/>
            <a:ext cx="8661749" cy="304699"/>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19" name="Titel 11">
            <a:extLst>
              <a:ext uri="{FF2B5EF4-FFF2-40B4-BE49-F238E27FC236}">
                <a16:creationId xmlns:a16="http://schemas.microsoft.com/office/drawing/2014/main" id="{71C5477A-DD91-76CE-4156-ECEAA1CB52E9}"/>
              </a:ext>
            </a:extLst>
          </p:cNvPr>
          <p:cNvSpPr>
            <a:spLocks noGrp="1"/>
          </p:cNvSpPr>
          <p:nvPr>
            <p:ph type="title" hasCustomPrompt="1"/>
          </p:nvPr>
        </p:nvSpPr>
        <p:spPr>
          <a:xfrm>
            <a:off x="767999" y="2305929"/>
            <a:ext cx="8661751" cy="646331"/>
          </a:xfrm>
        </p:spPr>
        <p:txBody>
          <a:bodyPr/>
          <a:lstStyle>
            <a:lvl1pPr>
              <a:lnSpc>
                <a:spcPts val="4800"/>
              </a:lnSpc>
              <a:defRPr sz="4800">
                <a:solidFill>
                  <a:schemeClr val="bg2"/>
                </a:solidFill>
              </a:defRPr>
            </a:lvl1pPr>
          </a:lstStyle>
          <a:p>
            <a:r>
              <a:rPr lang="de-DE" dirty="0"/>
              <a:t>Kapitel bearbeiten</a:t>
            </a:r>
          </a:p>
        </p:txBody>
      </p:sp>
      <p:grpSp>
        <p:nvGrpSpPr>
          <p:cNvPr id="10" name="Gruppieren 9">
            <a:extLst>
              <a:ext uri="{FF2B5EF4-FFF2-40B4-BE49-F238E27FC236}">
                <a16:creationId xmlns:a16="http://schemas.microsoft.com/office/drawing/2014/main" id="{CF973F26-2048-31E7-C239-2CA7E73D65BC}"/>
              </a:ext>
            </a:extLst>
          </p:cNvPr>
          <p:cNvGrpSpPr/>
          <p:nvPr userDrawn="1"/>
        </p:nvGrpSpPr>
        <p:grpSpPr>
          <a:xfrm>
            <a:off x="764118" y="6396828"/>
            <a:ext cx="178877" cy="169880"/>
            <a:chOff x="7072313" y="5197475"/>
            <a:chExt cx="134158" cy="141567"/>
          </a:xfrm>
        </p:grpSpPr>
        <p:sp>
          <p:nvSpPr>
            <p:cNvPr id="11" name="Rechteck 10">
              <a:extLst>
                <a:ext uri="{FF2B5EF4-FFF2-40B4-BE49-F238E27FC236}">
                  <a16:creationId xmlns:a16="http://schemas.microsoft.com/office/drawing/2014/main" id="{61ABE1F7-1642-08F8-1FDE-FEB9F7E2EC55}"/>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2" name="Rechteck 11">
              <a:extLst>
                <a:ext uri="{FF2B5EF4-FFF2-40B4-BE49-F238E27FC236}">
                  <a16:creationId xmlns:a16="http://schemas.microsoft.com/office/drawing/2014/main" id="{B50D9F46-B4CF-9C7D-FD06-26984F136703}"/>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4" name="Date Placeholder 3">
            <a:extLst>
              <a:ext uri="{FF2B5EF4-FFF2-40B4-BE49-F238E27FC236}">
                <a16:creationId xmlns:a16="http://schemas.microsoft.com/office/drawing/2014/main" id="{4AA06E24-88BA-18A6-B11C-D759770F5662}"/>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sp>
        <p:nvSpPr>
          <p:cNvPr id="2" name="Fußzeilenplatzhalter 1">
            <a:extLst>
              <a:ext uri="{FF2B5EF4-FFF2-40B4-BE49-F238E27FC236}">
                <a16:creationId xmlns:a16="http://schemas.microsoft.com/office/drawing/2014/main" id="{A7C3DF47-1C04-B661-ECA2-EEE4C9A46524}"/>
              </a:ext>
            </a:extLst>
          </p:cNvPr>
          <p:cNvSpPr>
            <a:spLocks noGrp="1"/>
          </p:cNvSpPr>
          <p:nvPr>
            <p:ph type="ftr" sz="quarter" idx="14"/>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87B2B78E-5E2A-0E11-6FBE-F0BC80610A80}"/>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679EFA47-EBCD-40B6-B781-0E9E979EC412}" type="datetime1">
              <a:rPr lang="de-DE" sz="1080" smtClean="0"/>
              <a:t>05.02.2024</a:t>
            </a:fld>
            <a:endParaRPr lang="de-DE" sz="1080" dirty="0"/>
          </a:p>
        </p:txBody>
      </p:sp>
    </p:spTree>
    <p:extLst>
      <p:ext uri="{BB962C8B-B14F-4D97-AF65-F5344CB8AC3E}">
        <p14:creationId xmlns:p14="http://schemas.microsoft.com/office/powerpoint/2010/main" val="1191395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_klein_1-Spalte">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6" name="Gruppieren 5">
            <a:extLst>
              <a:ext uri="{FF2B5EF4-FFF2-40B4-BE49-F238E27FC236}">
                <a16:creationId xmlns:a16="http://schemas.microsoft.com/office/drawing/2014/main" id="{5F5CDD40-6769-C236-D08C-E05E22277C02}"/>
              </a:ext>
            </a:extLst>
          </p:cNvPr>
          <p:cNvGrpSpPr/>
          <p:nvPr userDrawn="1"/>
        </p:nvGrpSpPr>
        <p:grpSpPr>
          <a:xfrm>
            <a:off x="923865" y="6403976"/>
            <a:ext cx="151847" cy="123198"/>
            <a:chOff x="923983" y="6403975"/>
            <a:chExt cx="151867" cy="123198"/>
          </a:xfrm>
          <a:noFill/>
        </p:grpSpPr>
        <p:sp>
          <p:nvSpPr>
            <p:cNvPr id="7" name="Rechteck 6">
              <a:extLst>
                <a:ext uri="{FF2B5EF4-FFF2-40B4-BE49-F238E27FC236}">
                  <a16:creationId xmlns:a16="http://schemas.microsoft.com/office/drawing/2014/main" id="{825458FC-5B43-B278-2136-53019DC0CB78}"/>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8" name="Rechteck 7">
              <a:extLst>
                <a:ext uri="{FF2B5EF4-FFF2-40B4-BE49-F238E27FC236}">
                  <a16:creationId xmlns:a16="http://schemas.microsoft.com/office/drawing/2014/main" id="{22E06819-3F28-254A-7002-052008FF34A8}"/>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0" name="Gruppieren 9">
            <a:extLst>
              <a:ext uri="{FF2B5EF4-FFF2-40B4-BE49-F238E27FC236}">
                <a16:creationId xmlns:a16="http://schemas.microsoft.com/office/drawing/2014/main" id="{58C906F4-2660-9AEE-ED4D-14BEDF7756E4}"/>
              </a:ext>
            </a:extLst>
          </p:cNvPr>
          <p:cNvGrpSpPr/>
          <p:nvPr userDrawn="1"/>
        </p:nvGrpSpPr>
        <p:grpSpPr>
          <a:xfrm>
            <a:off x="764118" y="6396828"/>
            <a:ext cx="178877" cy="169880"/>
            <a:chOff x="7072313" y="5197475"/>
            <a:chExt cx="134158" cy="141567"/>
          </a:xfrm>
        </p:grpSpPr>
        <p:sp>
          <p:nvSpPr>
            <p:cNvPr id="11" name="Rechteck 10">
              <a:extLst>
                <a:ext uri="{FF2B5EF4-FFF2-40B4-BE49-F238E27FC236}">
                  <a16:creationId xmlns:a16="http://schemas.microsoft.com/office/drawing/2014/main" id="{4AA1F3D4-A237-A4A1-EEE5-A6FD5FEB0662}"/>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2" name="Rechteck 11">
              <a:extLst>
                <a:ext uri="{FF2B5EF4-FFF2-40B4-BE49-F238E27FC236}">
                  <a16:creationId xmlns:a16="http://schemas.microsoft.com/office/drawing/2014/main" id="{72CFA30E-F952-3649-5D17-937F2ADE96C3}"/>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3" name="Date Placeholder 3">
            <a:extLst>
              <a:ext uri="{FF2B5EF4-FFF2-40B4-BE49-F238E27FC236}">
                <a16:creationId xmlns:a16="http://schemas.microsoft.com/office/drawing/2014/main" id="{158740CC-4714-CE9E-3601-AAF04B099EB6}"/>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4" name="Gerade Verbindung 25">
            <a:extLst>
              <a:ext uri="{FF2B5EF4-FFF2-40B4-BE49-F238E27FC236}">
                <a16:creationId xmlns:a16="http://schemas.microsoft.com/office/drawing/2014/main" id="{53B4199A-CD40-7741-6FC6-1CD3DECDD253}"/>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8" name="Date Placeholder 3">
            <a:extLst>
              <a:ext uri="{FF2B5EF4-FFF2-40B4-BE49-F238E27FC236}">
                <a16:creationId xmlns:a16="http://schemas.microsoft.com/office/drawing/2014/main" id="{EE8BC06E-33CA-EBAB-1659-404A5FE91AC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Fußzeilenplatzhalter 3">
            <a:extLst>
              <a:ext uri="{FF2B5EF4-FFF2-40B4-BE49-F238E27FC236}">
                <a16:creationId xmlns:a16="http://schemas.microsoft.com/office/drawing/2014/main" id="{184321BF-BA02-EC5B-9A0D-87440BD31E07}"/>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47571680-74D7-A1D7-E1B6-DE6625CA1698}"/>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801ED483-5A14-4385-9D58-D6C89FBB5572}" type="datetime1">
              <a:rPr lang="de-DE" sz="1080" smtClean="0"/>
              <a:t>05.02.2024</a:t>
            </a:fld>
            <a:endParaRPr lang="de-DE" sz="1080" dirty="0"/>
          </a:p>
        </p:txBody>
      </p:sp>
      <p:sp>
        <p:nvSpPr>
          <p:cNvPr id="19" name="Inhaltsplatzhalter 18">
            <a:extLst>
              <a:ext uri="{FF2B5EF4-FFF2-40B4-BE49-F238E27FC236}">
                <a16:creationId xmlns:a16="http://schemas.microsoft.com/office/drawing/2014/main" id="{82B5B8B2-32AA-681A-6768-2C3772B5D5C9}"/>
              </a:ext>
            </a:extLst>
          </p:cNvPr>
          <p:cNvSpPr>
            <a:spLocks noGrp="1"/>
          </p:cNvSpPr>
          <p:nvPr>
            <p:ph sz="quarter" idx="31"/>
          </p:nvPr>
        </p:nvSpPr>
        <p:spPr>
          <a:xfrm>
            <a:off x="764118" y="2089786"/>
            <a:ext cx="10138833" cy="3796664"/>
          </a:xfrm>
        </p:spPr>
        <p:txBody>
          <a:bodyPr>
            <a:normAutofit/>
          </a:bodyPr>
          <a:lstStyle>
            <a:lvl1pPr>
              <a:defRPr sz="1260"/>
            </a:lvl1pPr>
            <a:lvl2pPr>
              <a:defRPr sz="1260"/>
            </a:lvl2pPr>
            <a:lvl3pPr>
              <a:defRPr sz="1260"/>
            </a:lvl3pPr>
            <a:lvl4pPr>
              <a:defRPr sz="1260"/>
            </a:lvl4pPr>
            <a:lvl5pPr>
              <a:defRPr sz="1260"/>
            </a:lvl5pPr>
            <a:lvl6pPr>
              <a:defRPr sz="1260"/>
            </a:lvl6pPr>
            <a:lvl7pPr>
              <a:defRPr sz="1260"/>
            </a:lvl7pPr>
            <a:lvl8pPr>
              <a:defRPr sz="1260"/>
            </a:lvl8pPr>
            <a:lvl9pPr>
              <a:defRPr sz="126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pic>
        <p:nvPicPr>
          <p:cNvPr id="9" name="Grafik 8" descr="Ein Bild, das Text, Schild, ClipArt enthält.&#10;&#10;Automatisch generierte Beschreibung">
            <a:extLst>
              <a:ext uri="{FF2B5EF4-FFF2-40B4-BE49-F238E27FC236}">
                <a16:creationId xmlns:a16="http://schemas.microsoft.com/office/drawing/2014/main" id="{765AE639-DCDD-9D7F-4644-15F2C0410C7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643868501"/>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ext_klein_1-Spalte">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34" name="Gruppieren 33">
            <a:extLst>
              <a:ext uri="{FF2B5EF4-FFF2-40B4-BE49-F238E27FC236}">
                <a16:creationId xmlns:a16="http://schemas.microsoft.com/office/drawing/2014/main" id="{DCF995A6-329F-ADDC-EC10-4DA371F8703E}"/>
              </a:ext>
            </a:extLst>
          </p:cNvPr>
          <p:cNvGrpSpPr/>
          <p:nvPr userDrawn="1"/>
        </p:nvGrpSpPr>
        <p:grpSpPr>
          <a:xfrm>
            <a:off x="923865" y="6403976"/>
            <a:ext cx="151847" cy="123198"/>
            <a:chOff x="923983" y="6403975"/>
            <a:chExt cx="151867" cy="123198"/>
          </a:xfrm>
          <a:noFill/>
        </p:grpSpPr>
        <p:sp>
          <p:nvSpPr>
            <p:cNvPr id="35" name="Rechteck 34">
              <a:extLst>
                <a:ext uri="{FF2B5EF4-FFF2-40B4-BE49-F238E27FC236}">
                  <a16:creationId xmlns:a16="http://schemas.microsoft.com/office/drawing/2014/main" id="{5FC36EEB-CB88-E589-52E7-23393052BA42}"/>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36" name="Rechteck 35">
              <a:extLst>
                <a:ext uri="{FF2B5EF4-FFF2-40B4-BE49-F238E27FC236}">
                  <a16:creationId xmlns:a16="http://schemas.microsoft.com/office/drawing/2014/main" id="{C928D5F5-A7AA-6BD6-803E-A8211611C6B3}"/>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37" name="Gruppieren 36">
            <a:extLst>
              <a:ext uri="{FF2B5EF4-FFF2-40B4-BE49-F238E27FC236}">
                <a16:creationId xmlns:a16="http://schemas.microsoft.com/office/drawing/2014/main" id="{06DB7309-F9AE-7391-B23B-293D98C70170}"/>
              </a:ext>
            </a:extLst>
          </p:cNvPr>
          <p:cNvGrpSpPr/>
          <p:nvPr userDrawn="1"/>
        </p:nvGrpSpPr>
        <p:grpSpPr>
          <a:xfrm>
            <a:off x="764118" y="6396828"/>
            <a:ext cx="178877" cy="169880"/>
            <a:chOff x="7072313" y="5197475"/>
            <a:chExt cx="134158" cy="141567"/>
          </a:xfrm>
        </p:grpSpPr>
        <p:sp>
          <p:nvSpPr>
            <p:cNvPr id="38" name="Rechteck 37">
              <a:extLst>
                <a:ext uri="{FF2B5EF4-FFF2-40B4-BE49-F238E27FC236}">
                  <a16:creationId xmlns:a16="http://schemas.microsoft.com/office/drawing/2014/main" id="{FC85E425-EA22-DCF8-F19E-3F6519FBE0A9}"/>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9" name="Rechteck 38">
              <a:extLst>
                <a:ext uri="{FF2B5EF4-FFF2-40B4-BE49-F238E27FC236}">
                  <a16:creationId xmlns:a16="http://schemas.microsoft.com/office/drawing/2014/main" id="{BDC50F99-A8B4-B4E5-E2C1-BBC46F35C7E7}"/>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40" name="Date Placeholder 3">
            <a:extLst>
              <a:ext uri="{FF2B5EF4-FFF2-40B4-BE49-F238E27FC236}">
                <a16:creationId xmlns:a16="http://schemas.microsoft.com/office/drawing/2014/main" id="{7CC18C82-E787-68FB-C473-9D4696953D33}"/>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41" name="Gerade Verbindung 25">
            <a:extLst>
              <a:ext uri="{FF2B5EF4-FFF2-40B4-BE49-F238E27FC236}">
                <a16:creationId xmlns:a16="http://schemas.microsoft.com/office/drawing/2014/main" id="{58806721-60A2-FF42-69F9-32312A06BD42}"/>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3" name="Date Placeholder 3">
            <a:extLst>
              <a:ext uri="{FF2B5EF4-FFF2-40B4-BE49-F238E27FC236}">
                <a16:creationId xmlns:a16="http://schemas.microsoft.com/office/drawing/2014/main" id="{89A877DD-DEA4-E69D-9611-F82F98685E64}"/>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44" name="Fußzeilenplatzhalter 3">
            <a:extLst>
              <a:ext uri="{FF2B5EF4-FFF2-40B4-BE49-F238E27FC236}">
                <a16:creationId xmlns:a16="http://schemas.microsoft.com/office/drawing/2014/main" id="{3E024F26-D1E5-6A9B-7344-4A822501AA6D}"/>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F3E9CB5A-A8EC-D6A6-E7C2-E8C456533F6E}"/>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217A95F-29D0-4EC8-BCE3-AB05F73F886E}" type="datetime1">
              <a:rPr lang="de-DE" sz="1080" smtClean="0"/>
              <a:t>05.02.2024</a:t>
            </a:fld>
            <a:endParaRPr lang="de-DE" sz="1080" dirty="0"/>
          </a:p>
        </p:txBody>
      </p:sp>
      <p:sp>
        <p:nvSpPr>
          <p:cNvPr id="4" name="Textplatzhalter 11">
            <a:extLst>
              <a:ext uri="{FF2B5EF4-FFF2-40B4-BE49-F238E27FC236}">
                <a16:creationId xmlns:a16="http://schemas.microsoft.com/office/drawing/2014/main" id="{7F29301D-E0F6-9075-9BAA-A97D1213F84E}"/>
              </a:ext>
            </a:extLst>
          </p:cNvPr>
          <p:cNvSpPr>
            <a:spLocks noGrp="1"/>
          </p:cNvSpPr>
          <p:nvPr>
            <p:ph type="body" sz="quarter" idx="22" hasCustomPrompt="1"/>
          </p:nvPr>
        </p:nvSpPr>
        <p:spPr>
          <a:xfrm>
            <a:off x="764118" y="2089786"/>
            <a:ext cx="10138833" cy="3038474"/>
          </a:xfrm>
        </p:spPr>
        <p:txBody>
          <a:bodyPr>
            <a:normAutofit/>
          </a:bodyPr>
          <a:lstStyle>
            <a:lvl1pPr>
              <a:defRPr sz="1260"/>
            </a:lvl1pPr>
            <a:lvl2pPr>
              <a:defRPr sz="1260"/>
            </a:lvl2pPr>
            <a:lvl3pPr>
              <a:defRPr sz="1260"/>
            </a:lvl3pPr>
            <a:lvl4pPr>
              <a:defRPr sz="1260"/>
            </a:lvl4pPr>
            <a:lvl5pPr>
              <a:defRPr sz="1260"/>
            </a:lvl5pPr>
            <a:lvl6pPr marL="1854900" indent="-342900">
              <a:buFont typeface="Wingdings" panose="05000000000000000000" pitchFamily="2" charset="2"/>
              <a:buChar char="§"/>
              <a:defRPr sz="1260"/>
            </a:lvl6pPr>
            <a:lvl7pPr>
              <a:defRPr sz="1260"/>
            </a:lvl7pPr>
            <a:lvl8pPr>
              <a:defRPr sz="1260"/>
            </a:lvl8pPr>
            <a:lvl9pPr>
              <a:defRPr sz="1260"/>
            </a:lvl9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Textplatzhalter 17">
            <a:extLst>
              <a:ext uri="{FF2B5EF4-FFF2-40B4-BE49-F238E27FC236}">
                <a16:creationId xmlns:a16="http://schemas.microsoft.com/office/drawing/2014/main" id="{7D375032-B552-8059-2B96-D43959A31CBD}"/>
              </a:ext>
            </a:extLst>
          </p:cNvPr>
          <p:cNvSpPr>
            <a:spLocks noGrp="1"/>
          </p:cNvSpPr>
          <p:nvPr>
            <p:ph type="body" sz="quarter" idx="23" hasCustomPrompt="1"/>
          </p:nvPr>
        </p:nvSpPr>
        <p:spPr>
          <a:xfrm>
            <a:off x="764117" y="5231130"/>
            <a:ext cx="10132483" cy="655320"/>
          </a:xfrm>
        </p:spPr>
        <p:txBody>
          <a:bodyPr>
            <a:noAutofit/>
          </a:bodyPr>
          <a:lstStyle>
            <a:lvl1pPr>
              <a:defRPr sz="1260">
                <a:solidFill>
                  <a:srgbClr val="878787"/>
                </a:solidFill>
              </a:defRPr>
            </a:lvl1pPr>
            <a:lvl2pPr>
              <a:defRPr sz="1260"/>
            </a:lvl2pPr>
            <a:lvl3pPr>
              <a:defRPr sz="1260"/>
            </a:lvl3pPr>
            <a:lvl4pPr>
              <a:defRPr sz="1260"/>
            </a:lvl4pPr>
            <a:lvl5pPr>
              <a:defRPr sz="1260"/>
            </a:lvl5pPr>
            <a:lvl6pPr>
              <a:defRPr sz="1260">
                <a:solidFill>
                  <a:srgbClr val="878787"/>
                </a:solidFill>
              </a:defRPr>
            </a:lvl6pPr>
            <a:lvl7pPr>
              <a:defRPr sz="1260"/>
            </a:lvl7pPr>
            <a:lvl8pPr>
              <a:defRPr sz="1260"/>
            </a:lvl8pPr>
            <a:lvl9pPr>
              <a:defRPr sz="1260"/>
            </a:lvl9pPr>
          </a:lstStyle>
          <a:p>
            <a:pPr lvl="0"/>
            <a:r>
              <a:rPr lang="de-DE" dirty="0"/>
              <a:t>Hier kann eine Quellangabe stehen</a:t>
            </a:r>
          </a:p>
          <a:p>
            <a:pPr lvl="5"/>
            <a:endParaRPr lang="de-DE" dirty="0"/>
          </a:p>
        </p:txBody>
      </p:sp>
      <p:pic>
        <p:nvPicPr>
          <p:cNvPr id="3" name="Grafik 2" descr="Ein Bild, das Text, Schild, ClipArt enthält.&#10;&#10;Automatisch generierte Beschreibung">
            <a:extLst>
              <a:ext uri="{FF2B5EF4-FFF2-40B4-BE49-F238E27FC236}">
                <a16:creationId xmlns:a16="http://schemas.microsoft.com/office/drawing/2014/main" id="{63019DF3-F688-B01A-FA13-108FAFEB1271}"/>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191814010"/>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ext_klein_1-Spalte + Fazit">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8" name="Gruppieren 7">
            <a:extLst>
              <a:ext uri="{FF2B5EF4-FFF2-40B4-BE49-F238E27FC236}">
                <a16:creationId xmlns:a16="http://schemas.microsoft.com/office/drawing/2014/main" id="{F80F634D-8006-ECFB-6000-898589B23BC7}"/>
              </a:ext>
            </a:extLst>
          </p:cNvPr>
          <p:cNvGrpSpPr/>
          <p:nvPr userDrawn="1"/>
        </p:nvGrpSpPr>
        <p:grpSpPr>
          <a:xfrm>
            <a:off x="923865" y="6403976"/>
            <a:ext cx="151847" cy="123198"/>
            <a:chOff x="923983" y="6403975"/>
            <a:chExt cx="151867" cy="123198"/>
          </a:xfrm>
          <a:noFill/>
        </p:grpSpPr>
        <p:sp>
          <p:nvSpPr>
            <p:cNvPr id="9" name="Rechteck 8">
              <a:extLst>
                <a:ext uri="{FF2B5EF4-FFF2-40B4-BE49-F238E27FC236}">
                  <a16:creationId xmlns:a16="http://schemas.microsoft.com/office/drawing/2014/main" id="{E5491DDB-54AF-A810-D42A-4A641C03C699}"/>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0" name="Rechteck 9">
              <a:extLst>
                <a:ext uri="{FF2B5EF4-FFF2-40B4-BE49-F238E27FC236}">
                  <a16:creationId xmlns:a16="http://schemas.microsoft.com/office/drawing/2014/main" id="{EB425C56-17F2-0FF3-980E-CC5F416F8695}"/>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1" name="Gruppieren 10">
            <a:extLst>
              <a:ext uri="{FF2B5EF4-FFF2-40B4-BE49-F238E27FC236}">
                <a16:creationId xmlns:a16="http://schemas.microsoft.com/office/drawing/2014/main" id="{ED91FAA8-0F5D-177E-423C-ECF986329EAD}"/>
              </a:ext>
            </a:extLst>
          </p:cNvPr>
          <p:cNvGrpSpPr/>
          <p:nvPr userDrawn="1"/>
        </p:nvGrpSpPr>
        <p:grpSpPr>
          <a:xfrm>
            <a:off x="764118" y="6396828"/>
            <a:ext cx="178877" cy="169880"/>
            <a:chOff x="7072313" y="5197475"/>
            <a:chExt cx="134158" cy="141567"/>
          </a:xfrm>
        </p:grpSpPr>
        <p:sp>
          <p:nvSpPr>
            <p:cNvPr id="12" name="Rechteck 11">
              <a:extLst>
                <a:ext uri="{FF2B5EF4-FFF2-40B4-BE49-F238E27FC236}">
                  <a16:creationId xmlns:a16="http://schemas.microsoft.com/office/drawing/2014/main" id="{88651171-62A2-E777-6B95-371F2A20DD66}"/>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3" name="Rechteck 12">
              <a:extLst>
                <a:ext uri="{FF2B5EF4-FFF2-40B4-BE49-F238E27FC236}">
                  <a16:creationId xmlns:a16="http://schemas.microsoft.com/office/drawing/2014/main" id="{0A6D8BDE-0186-A40F-8F2D-0067CC0A4B5F}"/>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4" name="Date Placeholder 3">
            <a:extLst>
              <a:ext uri="{FF2B5EF4-FFF2-40B4-BE49-F238E27FC236}">
                <a16:creationId xmlns:a16="http://schemas.microsoft.com/office/drawing/2014/main" id="{E7B9CFCB-9234-87BE-3816-7EB3AAA6BE69}"/>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6" name="Gerade Verbindung 25">
            <a:extLst>
              <a:ext uri="{FF2B5EF4-FFF2-40B4-BE49-F238E27FC236}">
                <a16:creationId xmlns:a16="http://schemas.microsoft.com/office/drawing/2014/main" id="{41B6019C-0F4D-A1CD-DB35-59B4B910E524}"/>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49DCB02-9F80-5EF9-A61F-A5E5F95EA72D}"/>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 name="Fußzeilenplatzhalter 3">
            <a:extLst>
              <a:ext uri="{FF2B5EF4-FFF2-40B4-BE49-F238E27FC236}">
                <a16:creationId xmlns:a16="http://schemas.microsoft.com/office/drawing/2014/main" id="{9F1BBD1D-EAA7-802A-37C2-17DBB3EE1381}"/>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7" name="Datumsplatzhalter 17">
            <a:extLst>
              <a:ext uri="{FF2B5EF4-FFF2-40B4-BE49-F238E27FC236}">
                <a16:creationId xmlns:a16="http://schemas.microsoft.com/office/drawing/2014/main" id="{2E7CB07E-F89F-5717-4B28-EB9489EDDA37}"/>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AC5CA0B6-6237-45BF-BAC4-838E209CAF10}" type="datetime1">
              <a:rPr lang="de-DE" sz="1080" smtClean="0"/>
              <a:t>05.02.2024</a:t>
            </a:fld>
            <a:endParaRPr lang="de-DE" sz="1080" dirty="0"/>
          </a:p>
        </p:txBody>
      </p:sp>
      <p:sp>
        <p:nvSpPr>
          <p:cNvPr id="15" name="Textplatzhalter 11">
            <a:extLst>
              <a:ext uri="{FF2B5EF4-FFF2-40B4-BE49-F238E27FC236}">
                <a16:creationId xmlns:a16="http://schemas.microsoft.com/office/drawing/2014/main" id="{8345CDCA-B60C-4630-62ED-1097159AC609}"/>
              </a:ext>
            </a:extLst>
          </p:cNvPr>
          <p:cNvSpPr>
            <a:spLocks noGrp="1"/>
          </p:cNvSpPr>
          <p:nvPr>
            <p:ph type="body" sz="quarter" idx="22" hasCustomPrompt="1"/>
          </p:nvPr>
        </p:nvSpPr>
        <p:spPr>
          <a:xfrm>
            <a:off x="764118" y="2089786"/>
            <a:ext cx="10138833" cy="3038474"/>
          </a:xfrm>
        </p:spPr>
        <p:txBody>
          <a:bodyPr>
            <a:normAutofit/>
          </a:bodyPr>
          <a:lstStyle>
            <a:lvl1pPr>
              <a:defRPr sz="1260"/>
            </a:lvl1pPr>
            <a:lvl2pPr>
              <a:defRPr sz="1260"/>
            </a:lvl2pPr>
            <a:lvl3pPr>
              <a:defRPr sz="1260"/>
            </a:lvl3pPr>
            <a:lvl4pPr>
              <a:defRPr sz="1260"/>
            </a:lvl4pPr>
            <a:lvl5pPr>
              <a:defRPr sz="1260"/>
            </a:lvl5pPr>
            <a:lvl6pPr marL="1854900" indent="-342900">
              <a:buFont typeface="Wingdings" panose="05000000000000000000" pitchFamily="2" charset="2"/>
              <a:buChar char="§"/>
              <a:defRPr sz="1260"/>
            </a:lvl6pPr>
            <a:lvl7pPr>
              <a:defRPr sz="1260"/>
            </a:lvl7pPr>
            <a:lvl8pPr>
              <a:defRPr sz="1260"/>
            </a:lvl8pPr>
            <a:lvl9pPr>
              <a:defRPr sz="1260"/>
            </a:lvl9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7" name="Textplatzhalter 17">
            <a:extLst>
              <a:ext uri="{FF2B5EF4-FFF2-40B4-BE49-F238E27FC236}">
                <a16:creationId xmlns:a16="http://schemas.microsoft.com/office/drawing/2014/main" id="{DB4A071F-520D-45C2-B8E0-62C1A192C137}"/>
              </a:ext>
            </a:extLst>
          </p:cNvPr>
          <p:cNvSpPr>
            <a:spLocks noGrp="1"/>
          </p:cNvSpPr>
          <p:nvPr>
            <p:ph type="body" sz="quarter" idx="23" hasCustomPrompt="1"/>
          </p:nvPr>
        </p:nvSpPr>
        <p:spPr>
          <a:xfrm>
            <a:off x="764117" y="5231130"/>
            <a:ext cx="10132483" cy="655320"/>
          </a:xfrm>
        </p:spPr>
        <p:txBody>
          <a:bodyPr>
            <a:noAutofit/>
          </a:bodyPr>
          <a:lstStyle>
            <a:lvl1pPr>
              <a:defRPr sz="1260" b="1">
                <a:solidFill>
                  <a:schemeClr val="tx1"/>
                </a:solidFill>
              </a:defRPr>
            </a:lvl1pPr>
            <a:lvl2pPr>
              <a:defRPr sz="1260"/>
            </a:lvl2pPr>
            <a:lvl3pPr>
              <a:defRPr sz="1260"/>
            </a:lvl3pPr>
            <a:lvl4pPr>
              <a:defRPr sz="1260"/>
            </a:lvl4pPr>
            <a:lvl5pPr>
              <a:defRPr sz="1260"/>
            </a:lvl5pPr>
            <a:lvl6pPr>
              <a:defRPr sz="1260" b="1">
                <a:solidFill>
                  <a:schemeClr val="tx1"/>
                </a:solidFill>
              </a:defRPr>
            </a:lvl6pPr>
            <a:lvl7pPr>
              <a:defRPr sz="1260"/>
            </a:lvl7pPr>
            <a:lvl8pPr>
              <a:defRPr sz="1260"/>
            </a:lvl8pPr>
            <a:lvl9pPr>
              <a:defRPr sz="1260"/>
            </a:lvl9pPr>
          </a:lstStyle>
          <a:p>
            <a:pPr lvl="0"/>
            <a:r>
              <a:rPr lang="de-DE" dirty="0"/>
              <a:t>Hier kann ein Fazit stehen</a:t>
            </a:r>
          </a:p>
          <a:p>
            <a:pPr lvl="5"/>
            <a:endParaRPr lang="de-DE" dirty="0"/>
          </a:p>
        </p:txBody>
      </p:sp>
      <p:pic>
        <p:nvPicPr>
          <p:cNvPr id="3" name="Grafik 2" descr="Ein Bild, das Text, Schild, ClipArt enthält.&#10;&#10;Automatisch generierte Beschreibung">
            <a:extLst>
              <a:ext uri="{FF2B5EF4-FFF2-40B4-BE49-F238E27FC236}">
                <a16:creationId xmlns:a16="http://schemas.microsoft.com/office/drawing/2014/main" id="{29B745A2-D9C9-CC4C-E45A-952F4E056593}"/>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505892802"/>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_klein_2-Spalte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4" name="Gruppieren 3">
            <a:extLst>
              <a:ext uri="{FF2B5EF4-FFF2-40B4-BE49-F238E27FC236}">
                <a16:creationId xmlns:a16="http://schemas.microsoft.com/office/drawing/2014/main" id="{E7101D1D-F87D-997B-259D-700E6A0F6E4D}"/>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97224662-857F-3F83-5410-D8F33ED2ECFA}"/>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2AE73FBC-75AB-F4D9-9963-794FD085FCDE}"/>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8" name="Gruppieren 17">
            <a:extLst>
              <a:ext uri="{FF2B5EF4-FFF2-40B4-BE49-F238E27FC236}">
                <a16:creationId xmlns:a16="http://schemas.microsoft.com/office/drawing/2014/main" id="{62DDA022-1682-2F9C-5207-EE560E6B84F7}"/>
              </a:ext>
            </a:extLst>
          </p:cNvPr>
          <p:cNvGrpSpPr/>
          <p:nvPr userDrawn="1"/>
        </p:nvGrpSpPr>
        <p:grpSpPr>
          <a:xfrm>
            <a:off x="764118" y="6396828"/>
            <a:ext cx="178877" cy="169880"/>
            <a:chOff x="7072313" y="5197475"/>
            <a:chExt cx="134158" cy="141567"/>
          </a:xfrm>
        </p:grpSpPr>
        <p:sp>
          <p:nvSpPr>
            <p:cNvPr id="19" name="Rechteck 18">
              <a:extLst>
                <a:ext uri="{FF2B5EF4-FFF2-40B4-BE49-F238E27FC236}">
                  <a16:creationId xmlns:a16="http://schemas.microsoft.com/office/drawing/2014/main" id="{E72459D6-028B-6484-E878-06453B6C0485}"/>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0" name="Rechteck 19">
              <a:extLst>
                <a:ext uri="{FF2B5EF4-FFF2-40B4-BE49-F238E27FC236}">
                  <a16:creationId xmlns:a16="http://schemas.microsoft.com/office/drawing/2014/main" id="{6F69AE4B-E8CD-2C01-EA1F-AEBDE47B8A39}"/>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1" name="Date Placeholder 3">
            <a:extLst>
              <a:ext uri="{FF2B5EF4-FFF2-40B4-BE49-F238E27FC236}">
                <a16:creationId xmlns:a16="http://schemas.microsoft.com/office/drawing/2014/main" id="{33C198D9-06E1-D276-1542-DCFF95CC2C2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2" name="Gerade Verbindung 25">
            <a:extLst>
              <a:ext uri="{FF2B5EF4-FFF2-40B4-BE49-F238E27FC236}">
                <a16:creationId xmlns:a16="http://schemas.microsoft.com/office/drawing/2014/main" id="{08C76C92-1CF8-7AC5-1CF4-2A6D2C598DF4}"/>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9FE26763-9A03-08D6-1F43-740C616D9B8D}"/>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C8FC1524-86BB-04F5-16FC-0B00FBA181E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16E976D6-F570-BFD8-0347-A0BF9B4BAA8B}"/>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F617B25A-B79E-4E90-A734-A127FDDA7DC4}" type="datetime1">
              <a:rPr lang="de-DE" sz="1080" smtClean="0"/>
              <a:t>05.02.2024</a:t>
            </a:fld>
            <a:endParaRPr lang="de-DE" sz="1080" dirty="0"/>
          </a:p>
        </p:txBody>
      </p:sp>
      <p:sp>
        <p:nvSpPr>
          <p:cNvPr id="3" name="Textplatzhalter 9">
            <a:extLst>
              <a:ext uri="{FF2B5EF4-FFF2-40B4-BE49-F238E27FC236}">
                <a16:creationId xmlns:a16="http://schemas.microsoft.com/office/drawing/2014/main" id="{0EADD145-E5C6-D289-76B9-3940E9B508DE}"/>
              </a:ext>
            </a:extLst>
          </p:cNvPr>
          <p:cNvSpPr>
            <a:spLocks noGrp="1"/>
          </p:cNvSpPr>
          <p:nvPr>
            <p:ph type="body" sz="quarter" idx="17" hasCustomPrompt="1"/>
          </p:nvPr>
        </p:nvSpPr>
        <p:spPr>
          <a:xfrm>
            <a:off x="764118" y="2089786"/>
            <a:ext cx="10128249" cy="3806190"/>
          </a:xfrm>
        </p:spPr>
        <p:txBody>
          <a:bodyPr numCol="2">
            <a:normAutofit/>
          </a:bodyPr>
          <a:lstStyle>
            <a:lvl1pPr>
              <a:defRPr sz="1260"/>
            </a:lvl1pPr>
            <a:lvl2pPr>
              <a:defRPr sz="1260"/>
            </a:lvl2pPr>
            <a:lvl3pPr>
              <a:defRPr sz="1260"/>
            </a:lvl3pPr>
            <a:lvl4pPr>
              <a:defRPr sz="1260"/>
            </a:lvl4pPr>
            <a:lvl5pPr>
              <a:defRPr sz="1260"/>
            </a:lvl5pPr>
            <a:lvl6pPr>
              <a:defRPr sz="1260"/>
            </a:lvl6pPr>
            <a:lvl7pPr>
              <a:defRPr sz="1260"/>
            </a:lvl7pPr>
            <a:lvl8pPr>
              <a:defRPr sz="1260"/>
            </a:lvl8pPr>
            <a:lvl9pPr>
              <a:defRPr sz="1260"/>
            </a:lvl9pPr>
          </a:lstStyle>
          <a:p>
            <a:pPr lvl="0"/>
            <a:r>
              <a:rPr lang="de-DE" dirty="0"/>
              <a:t>Hier kann ein zweispaltiger Text stehen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 </a:t>
            </a:r>
          </a:p>
          <a:p>
            <a:pPr lvl="6"/>
            <a:r>
              <a:rPr lang="de-DE" dirty="0"/>
              <a:t>Siebte Ebene</a:t>
            </a:r>
          </a:p>
          <a:p>
            <a:pPr lvl="7"/>
            <a:r>
              <a:rPr lang="de-DE" dirty="0"/>
              <a:t>Achte Ebene</a:t>
            </a:r>
          </a:p>
          <a:p>
            <a:pPr lvl="8"/>
            <a:r>
              <a:rPr lang="de-DE" dirty="0"/>
              <a:t>Neunte Ebene</a:t>
            </a:r>
          </a:p>
        </p:txBody>
      </p:sp>
      <p:pic>
        <p:nvPicPr>
          <p:cNvPr id="6" name="Grafik 5" descr="Ein Bild, das Text, Schild, ClipArt enthält.&#10;&#10;Automatisch generierte Beschreibung">
            <a:extLst>
              <a:ext uri="{FF2B5EF4-FFF2-40B4-BE49-F238E27FC236}">
                <a16:creationId xmlns:a16="http://schemas.microsoft.com/office/drawing/2014/main" id="{006B606F-B7D5-E5EC-4E5E-888C1D5C4087}"/>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1293756444"/>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folie Fließtext BLAU _14 pt">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D38876D9-0B83-7F43-BC28-B87C763DA5BA}"/>
              </a:ext>
            </a:extLst>
          </p:cNvPr>
          <p:cNvSpPr/>
          <p:nvPr userDrawn="1"/>
        </p:nvSpPr>
        <p:spPr>
          <a:xfrm>
            <a:off x="0" y="323"/>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22" name="Titel 1">
            <a:extLst>
              <a:ext uri="{FF2B5EF4-FFF2-40B4-BE49-F238E27FC236}">
                <a16:creationId xmlns:a16="http://schemas.microsoft.com/office/drawing/2014/main" id="{6CDAEBE1-A1C1-E5D8-7F73-E66F65D24B1C}"/>
              </a:ext>
            </a:extLst>
          </p:cNvPr>
          <p:cNvSpPr>
            <a:spLocks noGrp="1"/>
          </p:cNvSpPr>
          <p:nvPr>
            <p:ph type="title"/>
          </p:nvPr>
        </p:nvSpPr>
        <p:spPr>
          <a:xfrm>
            <a:off x="768001" y="1166401"/>
            <a:ext cx="10138519" cy="461665"/>
          </a:xfrm>
        </p:spPr>
        <p:txBody>
          <a:bodyPr/>
          <a:lstStyle>
            <a:lvl1pPr marL="0" indent="0">
              <a:tabLst>
                <a:tab pos="6772276" algn="l"/>
              </a:tabLst>
              <a:defRPr>
                <a:solidFill>
                  <a:schemeClr val="bg2"/>
                </a:solidFill>
              </a:defRPr>
            </a:lvl1pPr>
          </a:lstStyle>
          <a:p>
            <a:r>
              <a:rPr lang="de-DE" dirty="0"/>
              <a:t>Mastertitelformat bearbeiten</a:t>
            </a:r>
          </a:p>
        </p:txBody>
      </p:sp>
      <p:sp>
        <p:nvSpPr>
          <p:cNvPr id="23" name="Textplatzhalter 5">
            <a:extLst>
              <a:ext uri="{FF2B5EF4-FFF2-40B4-BE49-F238E27FC236}">
                <a16:creationId xmlns:a16="http://schemas.microsoft.com/office/drawing/2014/main" id="{4F0CBEC8-8E2A-8796-0C22-CE347C3F72EC}"/>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9DD0F4"/>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grpSp>
        <p:nvGrpSpPr>
          <p:cNvPr id="19" name="Gruppieren 18">
            <a:extLst>
              <a:ext uri="{FF2B5EF4-FFF2-40B4-BE49-F238E27FC236}">
                <a16:creationId xmlns:a16="http://schemas.microsoft.com/office/drawing/2014/main" id="{68AEFA92-C5BC-4799-9928-FE2E62E79743}"/>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6F9CEAE9-1EAE-A3BE-37F7-6083FDBA1C4F}"/>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4" name="Rechteck 23">
              <a:extLst>
                <a:ext uri="{FF2B5EF4-FFF2-40B4-BE49-F238E27FC236}">
                  <a16:creationId xmlns:a16="http://schemas.microsoft.com/office/drawing/2014/main" id="{7D62AB76-E0FB-DCE0-D455-A9958022ED9B}"/>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9" name="Date Placeholder 3">
            <a:extLst>
              <a:ext uri="{FF2B5EF4-FFF2-40B4-BE49-F238E27FC236}">
                <a16:creationId xmlns:a16="http://schemas.microsoft.com/office/drawing/2014/main" id="{C688E132-39AA-EAA6-9E53-2AC7CDD14AF1}"/>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sp>
        <p:nvSpPr>
          <p:cNvPr id="30" name="Fußzeilenplatzhalter 1">
            <a:extLst>
              <a:ext uri="{FF2B5EF4-FFF2-40B4-BE49-F238E27FC236}">
                <a16:creationId xmlns:a16="http://schemas.microsoft.com/office/drawing/2014/main" id="{6E37E62F-48E1-3BCE-0039-7E6C1FE3D454}"/>
              </a:ext>
            </a:extLst>
          </p:cNvPr>
          <p:cNvSpPr>
            <a:spLocks noGrp="1"/>
          </p:cNvSpPr>
          <p:nvPr>
            <p:ph type="ftr" sz="quarter" idx="18"/>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cxnSp>
        <p:nvCxnSpPr>
          <p:cNvPr id="31" name="Gerade Verbindung 25">
            <a:extLst>
              <a:ext uri="{FF2B5EF4-FFF2-40B4-BE49-F238E27FC236}">
                <a16:creationId xmlns:a16="http://schemas.microsoft.com/office/drawing/2014/main" id="{6DC90469-3755-AE01-6F63-5F699609F4B8}"/>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Date Placeholder 3">
            <a:extLst>
              <a:ext uri="{FF2B5EF4-FFF2-40B4-BE49-F238E27FC236}">
                <a16:creationId xmlns:a16="http://schemas.microsoft.com/office/drawing/2014/main" id="{059DF4E4-2255-750B-6C9D-D2BDDF50A80A}"/>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4" name="Datumsplatzhalter 17">
            <a:extLst>
              <a:ext uri="{FF2B5EF4-FFF2-40B4-BE49-F238E27FC236}">
                <a16:creationId xmlns:a16="http://schemas.microsoft.com/office/drawing/2014/main" id="{7E510606-0D44-26B7-5C7D-5B16F31AF5BA}"/>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39F2FCCA-584F-4C2D-B52C-B5EDDD290DA6}" type="datetime1">
              <a:rPr lang="de-DE" sz="1080" smtClean="0"/>
              <a:t>05.02.2024</a:t>
            </a:fld>
            <a:endParaRPr lang="de-DE" sz="1080" dirty="0"/>
          </a:p>
        </p:txBody>
      </p:sp>
      <p:sp>
        <p:nvSpPr>
          <p:cNvPr id="6" name="Inhaltsplatzhalter 5">
            <a:extLst>
              <a:ext uri="{FF2B5EF4-FFF2-40B4-BE49-F238E27FC236}">
                <a16:creationId xmlns:a16="http://schemas.microsoft.com/office/drawing/2014/main" id="{B2CEA11E-1618-025C-17C7-912233CCCEB2}"/>
              </a:ext>
            </a:extLst>
          </p:cNvPr>
          <p:cNvSpPr>
            <a:spLocks noGrp="1"/>
          </p:cNvSpPr>
          <p:nvPr>
            <p:ph sz="quarter" idx="19" hasCustomPrompt="1"/>
          </p:nvPr>
        </p:nvSpPr>
        <p:spPr>
          <a:xfrm>
            <a:off x="764117" y="2089786"/>
            <a:ext cx="10143067" cy="3796664"/>
          </a:xfrm>
        </p:spPr>
        <p:txBody>
          <a:bodyPr>
            <a:normAutofit/>
          </a:bodyPr>
          <a:lstStyle>
            <a:lvl1pPr>
              <a:defRPr sz="1260">
                <a:solidFill>
                  <a:schemeClr val="bg2"/>
                </a:solidFill>
              </a:defRPr>
            </a:lvl1pPr>
            <a:lvl2pPr>
              <a:defRPr sz="1260">
                <a:solidFill>
                  <a:schemeClr val="bg2"/>
                </a:solidFill>
              </a:defRPr>
            </a:lvl2pPr>
            <a:lvl3pPr>
              <a:defRPr sz="1260">
                <a:solidFill>
                  <a:schemeClr val="bg2"/>
                </a:solidFill>
              </a:defRPr>
            </a:lvl3pPr>
            <a:lvl4pPr>
              <a:defRPr sz="1260">
                <a:solidFill>
                  <a:schemeClr val="bg2"/>
                </a:solidFill>
              </a:defRPr>
            </a:lvl4pPr>
            <a:lvl5pPr>
              <a:defRPr sz="1260">
                <a:solidFill>
                  <a:schemeClr val="bg2"/>
                </a:solidFill>
              </a:defRPr>
            </a:lvl5pPr>
            <a:lvl6pPr>
              <a:defRPr sz="1260">
                <a:solidFill>
                  <a:schemeClr val="bg2"/>
                </a:solidFill>
              </a:defRPr>
            </a:lvl6pPr>
            <a:lvl7pPr>
              <a:defRPr sz="1260">
                <a:solidFill>
                  <a:schemeClr val="bg2"/>
                </a:solidFill>
              </a:defRPr>
            </a:lvl7pPr>
            <a:lvl8pPr>
              <a:defRPr sz="1260">
                <a:solidFill>
                  <a:schemeClr val="bg2"/>
                </a:solidFill>
              </a:defRPr>
            </a:lvl8pPr>
            <a:lvl9pPr>
              <a:defRPr sz="1260">
                <a:solidFill>
                  <a:schemeClr val="bg2"/>
                </a:solidFill>
              </a:defRPr>
            </a:lvl9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 </a:t>
            </a:r>
          </a:p>
          <a:p>
            <a:pPr lvl="7"/>
            <a:r>
              <a:rPr lang="de-DE" dirty="0"/>
              <a:t>Achte Ebene </a:t>
            </a:r>
          </a:p>
          <a:p>
            <a:pPr lvl="8"/>
            <a:r>
              <a:rPr lang="de-DE" dirty="0"/>
              <a:t>Neunte Ebene</a:t>
            </a:r>
          </a:p>
        </p:txBody>
      </p:sp>
      <p:pic>
        <p:nvPicPr>
          <p:cNvPr id="3" name="Grafik 2" descr="Ein Bild, das Text, Schild, ClipArt enthält.&#10;&#10;Automatisch generierte Beschreibung">
            <a:extLst>
              <a:ext uri="{FF2B5EF4-FFF2-40B4-BE49-F238E27FC236}">
                <a16:creationId xmlns:a16="http://schemas.microsoft.com/office/drawing/2014/main" id="{9C120BD0-FB60-F7B4-A6CF-45D05248A9E6}"/>
              </a:ext>
            </a:extLst>
          </p:cNvPr>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1472012537"/>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Leere Folie">
    <p:spTree>
      <p:nvGrpSpPr>
        <p:cNvPr id="1" name=""/>
        <p:cNvGrpSpPr/>
        <p:nvPr/>
      </p:nvGrpSpPr>
      <p:grpSpPr>
        <a:xfrm>
          <a:off x="0" y="0"/>
          <a:ext cx="0" cy="0"/>
          <a:chOff x="0" y="0"/>
          <a:chExt cx="0" cy="0"/>
        </a:xfrm>
      </p:grpSpPr>
      <p:grpSp>
        <p:nvGrpSpPr>
          <p:cNvPr id="29" name="Gruppieren 28">
            <a:extLst>
              <a:ext uri="{FF2B5EF4-FFF2-40B4-BE49-F238E27FC236}">
                <a16:creationId xmlns:a16="http://schemas.microsoft.com/office/drawing/2014/main" id="{56480713-7E9C-ADA3-5810-F31E19591D26}"/>
              </a:ext>
            </a:extLst>
          </p:cNvPr>
          <p:cNvGrpSpPr/>
          <p:nvPr userDrawn="1"/>
        </p:nvGrpSpPr>
        <p:grpSpPr>
          <a:xfrm>
            <a:off x="923865" y="6403976"/>
            <a:ext cx="151847" cy="123198"/>
            <a:chOff x="923983" y="6403975"/>
            <a:chExt cx="151867" cy="123198"/>
          </a:xfrm>
          <a:noFill/>
        </p:grpSpPr>
        <p:sp>
          <p:nvSpPr>
            <p:cNvPr id="31" name="Rechteck 30">
              <a:extLst>
                <a:ext uri="{FF2B5EF4-FFF2-40B4-BE49-F238E27FC236}">
                  <a16:creationId xmlns:a16="http://schemas.microsoft.com/office/drawing/2014/main" id="{B2F469E9-9E76-968C-0F7C-22A141665469}"/>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33" name="Rechteck 32">
              <a:extLst>
                <a:ext uri="{FF2B5EF4-FFF2-40B4-BE49-F238E27FC236}">
                  <a16:creationId xmlns:a16="http://schemas.microsoft.com/office/drawing/2014/main" id="{0932EC83-99D0-62D5-59E4-5234F11D8B68}"/>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34" name="Gruppieren 33">
            <a:extLst>
              <a:ext uri="{FF2B5EF4-FFF2-40B4-BE49-F238E27FC236}">
                <a16:creationId xmlns:a16="http://schemas.microsoft.com/office/drawing/2014/main" id="{3DFEE426-A0F2-1A08-F0BA-EE17639A81B4}"/>
              </a:ext>
            </a:extLst>
          </p:cNvPr>
          <p:cNvGrpSpPr/>
          <p:nvPr userDrawn="1"/>
        </p:nvGrpSpPr>
        <p:grpSpPr>
          <a:xfrm>
            <a:off x="764118" y="6396828"/>
            <a:ext cx="178877" cy="169880"/>
            <a:chOff x="7072313" y="5197475"/>
            <a:chExt cx="134158" cy="141567"/>
          </a:xfrm>
        </p:grpSpPr>
        <p:sp>
          <p:nvSpPr>
            <p:cNvPr id="35" name="Rechteck 34">
              <a:extLst>
                <a:ext uri="{FF2B5EF4-FFF2-40B4-BE49-F238E27FC236}">
                  <a16:creationId xmlns:a16="http://schemas.microsoft.com/office/drawing/2014/main" id="{9CCAC47A-379C-EC9C-D71D-E21EA49917E6}"/>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6" name="Rechteck 35">
              <a:extLst>
                <a:ext uri="{FF2B5EF4-FFF2-40B4-BE49-F238E27FC236}">
                  <a16:creationId xmlns:a16="http://schemas.microsoft.com/office/drawing/2014/main" id="{25C71730-D23B-51E4-6FB4-296D3A9952DB}"/>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37" name="Date Placeholder 3">
            <a:extLst>
              <a:ext uri="{FF2B5EF4-FFF2-40B4-BE49-F238E27FC236}">
                <a16:creationId xmlns:a16="http://schemas.microsoft.com/office/drawing/2014/main" id="{071F0705-804A-5B37-D0BA-0A3F6BA89B0A}"/>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38" name="Gerade Verbindung 25">
            <a:extLst>
              <a:ext uri="{FF2B5EF4-FFF2-40B4-BE49-F238E27FC236}">
                <a16:creationId xmlns:a16="http://schemas.microsoft.com/office/drawing/2014/main" id="{07BC3E25-670F-6E7D-CF70-B6CA84841189}"/>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0" name="Date Placeholder 3">
            <a:extLst>
              <a:ext uri="{FF2B5EF4-FFF2-40B4-BE49-F238E27FC236}">
                <a16:creationId xmlns:a16="http://schemas.microsoft.com/office/drawing/2014/main" id="{A3817E87-D5BB-90FB-A701-86D9B8A897A0}"/>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41" name="Fußzeilenplatzhalter 3">
            <a:extLst>
              <a:ext uri="{FF2B5EF4-FFF2-40B4-BE49-F238E27FC236}">
                <a16:creationId xmlns:a16="http://schemas.microsoft.com/office/drawing/2014/main" id="{F19E7CAD-B8B1-3622-DC4C-5BDCCBCB22D4}"/>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3B253163-C7CA-C1EE-A87A-8520F1F1FD39}"/>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14B03D6C-F864-4ABE-A50B-96A561B8489D}" type="datetime1">
              <a:rPr lang="de-DE" sz="1080" smtClean="0"/>
              <a:t>05.02.2024</a:t>
            </a:fld>
            <a:endParaRPr lang="de-DE" sz="1080" dirty="0"/>
          </a:p>
        </p:txBody>
      </p:sp>
      <p:pic>
        <p:nvPicPr>
          <p:cNvPr id="2" name="Grafik 1" descr="Ein Bild, das Text, Schild, ClipArt enthält.&#10;&#10;Automatisch generierte Beschreibung">
            <a:extLst>
              <a:ext uri="{FF2B5EF4-FFF2-40B4-BE49-F238E27FC236}">
                <a16:creationId xmlns:a16="http://schemas.microsoft.com/office/drawing/2014/main" id="{8C668B93-0AE5-87C4-6DEA-3E52134ACC60}"/>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4006946031"/>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t_groß_1-Spalte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29" name="Gruppieren 28">
            <a:extLst>
              <a:ext uri="{FF2B5EF4-FFF2-40B4-BE49-F238E27FC236}">
                <a16:creationId xmlns:a16="http://schemas.microsoft.com/office/drawing/2014/main" id="{56480713-7E9C-ADA3-5810-F31E19591D26}"/>
              </a:ext>
            </a:extLst>
          </p:cNvPr>
          <p:cNvGrpSpPr/>
          <p:nvPr userDrawn="1"/>
        </p:nvGrpSpPr>
        <p:grpSpPr>
          <a:xfrm>
            <a:off x="923865" y="6403976"/>
            <a:ext cx="151847" cy="123198"/>
            <a:chOff x="923983" y="6403975"/>
            <a:chExt cx="151867" cy="123198"/>
          </a:xfrm>
          <a:noFill/>
        </p:grpSpPr>
        <p:sp>
          <p:nvSpPr>
            <p:cNvPr id="31" name="Rechteck 30">
              <a:extLst>
                <a:ext uri="{FF2B5EF4-FFF2-40B4-BE49-F238E27FC236}">
                  <a16:creationId xmlns:a16="http://schemas.microsoft.com/office/drawing/2014/main" id="{B2F469E9-9E76-968C-0F7C-22A141665469}"/>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33" name="Rechteck 32">
              <a:extLst>
                <a:ext uri="{FF2B5EF4-FFF2-40B4-BE49-F238E27FC236}">
                  <a16:creationId xmlns:a16="http://schemas.microsoft.com/office/drawing/2014/main" id="{0932EC83-99D0-62D5-59E4-5234F11D8B68}"/>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34" name="Gruppieren 33">
            <a:extLst>
              <a:ext uri="{FF2B5EF4-FFF2-40B4-BE49-F238E27FC236}">
                <a16:creationId xmlns:a16="http://schemas.microsoft.com/office/drawing/2014/main" id="{3DFEE426-A0F2-1A08-F0BA-EE17639A81B4}"/>
              </a:ext>
            </a:extLst>
          </p:cNvPr>
          <p:cNvGrpSpPr/>
          <p:nvPr userDrawn="1"/>
        </p:nvGrpSpPr>
        <p:grpSpPr>
          <a:xfrm>
            <a:off x="764118" y="6396828"/>
            <a:ext cx="178877" cy="169880"/>
            <a:chOff x="7072313" y="5197475"/>
            <a:chExt cx="134158" cy="141567"/>
          </a:xfrm>
        </p:grpSpPr>
        <p:sp>
          <p:nvSpPr>
            <p:cNvPr id="35" name="Rechteck 34">
              <a:extLst>
                <a:ext uri="{FF2B5EF4-FFF2-40B4-BE49-F238E27FC236}">
                  <a16:creationId xmlns:a16="http://schemas.microsoft.com/office/drawing/2014/main" id="{9CCAC47A-379C-EC9C-D71D-E21EA49917E6}"/>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6" name="Rechteck 35">
              <a:extLst>
                <a:ext uri="{FF2B5EF4-FFF2-40B4-BE49-F238E27FC236}">
                  <a16:creationId xmlns:a16="http://schemas.microsoft.com/office/drawing/2014/main" id="{25C71730-D23B-51E4-6FB4-296D3A9952DB}"/>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37" name="Date Placeholder 3">
            <a:extLst>
              <a:ext uri="{FF2B5EF4-FFF2-40B4-BE49-F238E27FC236}">
                <a16:creationId xmlns:a16="http://schemas.microsoft.com/office/drawing/2014/main" id="{071F0705-804A-5B37-D0BA-0A3F6BA89B0A}"/>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38" name="Gerade Verbindung 25">
            <a:extLst>
              <a:ext uri="{FF2B5EF4-FFF2-40B4-BE49-F238E27FC236}">
                <a16:creationId xmlns:a16="http://schemas.microsoft.com/office/drawing/2014/main" id="{07BC3E25-670F-6E7D-CF70-B6CA84841189}"/>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0" name="Date Placeholder 3">
            <a:extLst>
              <a:ext uri="{FF2B5EF4-FFF2-40B4-BE49-F238E27FC236}">
                <a16:creationId xmlns:a16="http://schemas.microsoft.com/office/drawing/2014/main" id="{A3817E87-D5BB-90FB-A701-86D9B8A897A0}"/>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41" name="Fußzeilenplatzhalter 3">
            <a:extLst>
              <a:ext uri="{FF2B5EF4-FFF2-40B4-BE49-F238E27FC236}">
                <a16:creationId xmlns:a16="http://schemas.microsoft.com/office/drawing/2014/main" id="{F19E7CAD-B8B1-3622-DC4C-5BDCCBCB22D4}"/>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3B253163-C7CA-C1EE-A87A-8520F1F1FD39}"/>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709E66DE-7032-4566-94A7-4B1D4C478969}" type="datetime1">
              <a:rPr lang="de-DE" sz="1080" smtClean="0"/>
              <a:t>05.02.2024</a:t>
            </a:fld>
            <a:endParaRPr lang="de-DE" sz="1080" dirty="0"/>
          </a:p>
        </p:txBody>
      </p:sp>
      <p:sp>
        <p:nvSpPr>
          <p:cNvPr id="4" name="Inhaltsplatzhalter 5">
            <a:extLst>
              <a:ext uri="{FF2B5EF4-FFF2-40B4-BE49-F238E27FC236}">
                <a16:creationId xmlns:a16="http://schemas.microsoft.com/office/drawing/2014/main" id="{0A2DDD76-BA16-C537-92CB-1F547099ACE7}"/>
              </a:ext>
            </a:extLst>
          </p:cNvPr>
          <p:cNvSpPr>
            <a:spLocks noGrp="1"/>
          </p:cNvSpPr>
          <p:nvPr>
            <p:ph sz="quarter" idx="18" hasCustomPrompt="1"/>
          </p:nvPr>
        </p:nvSpPr>
        <p:spPr>
          <a:xfrm>
            <a:off x="768352" y="2089786"/>
            <a:ext cx="10128249" cy="3796664"/>
          </a:xfrm>
        </p:spPr>
        <p:txBody>
          <a:body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41A486B8-DCED-BBEE-4429-7B53D2B1949C}"/>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797113117"/>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_groß_1-Spalten + Fazit">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4" name="Gruppieren 3">
            <a:extLst>
              <a:ext uri="{FF2B5EF4-FFF2-40B4-BE49-F238E27FC236}">
                <a16:creationId xmlns:a16="http://schemas.microsoft.com/office/drawing/2014/main" id="{2F35933B-D1F2-B903-838F-F0CCB89DD056}"/>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417DCE67-9201-7954-C05B-E2D27457FAB4}"/>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9D8F9FA2-51B5-7945-BF6D-9534234F6884}"/>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7" name="Gruppieren 16">
            <a:extLst>
              <a:ext uri="{FF2B5EF4-FFF2-40B4-BE49-F238E27FC236}">
                <a16:creationId xmlns:a16="http://schemas.microsoft.com/office/drawing/2014/main" id="{CFF2F0E6-3B1C-85D9-F329-8966E961106A}"/>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88D23255-066B-2EC0-BA11-554F4601B748}"/>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00EEA4C4-BBFF-F861-5F37-581F35A055A5}"/>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A972D0B8-590C-39BF-A7FE-50B42D2EF9F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940D7AFB-79D0-EFAC-AB67-84D628302393}"/>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2729ED5B-A92C-C128-E9B6-E0998C814A46}"/>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5E899E29-3FF0-4769-0D02-DEE3D110C268}"/>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FF7BB373-A6E6-4C21-49FD-90C21AB8BC0B}"/>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EE14CB5A-8178-4F42-BCE5-20471FA3DE2F}" type="datetime1">
              <a:rPr lang="de-DE" sz="1080" smtClean="0"/>
              <a:t>05.02.2024</a:t>
            </a:fld>
            <a:endParaRPr lang="de-DE" sz="1080" dirty="0"/>
          </a:p>
        </p:txBody>
      </p:sp>
      <p:sp>
        <p:nvSpPr>
          <p:cNvPr id="7" name="Textplatzhalter 10">
            <a:extLst>
              <a:ext uri="{FF2B5EF4-FFF2-40B4-BE49-F238E27FC236}">
                <a16:creationId xmlns:a16="http://schemas.microsoft.com/office/drawing/2014/main" id="{B7FB6D26-A9B8-831E-8E6B-9937DCA4CAEA}"/>
              </a:ext>
            </a:extLst>
          </p:cNvPr>
          <p:cNvSpPr>
            <a:spLocks noGrp="1"/>
          </p:cNvSpPr>
          <p:nvPr>
            <p:ph type="body" sz="quarter" idx="23" hasCustomPrompt="1"/>
          </p:nvPr>
        </p:nvSpPr>
        <p:spPr>
          <a:xfrm>
            <a:off x="774702" y="5299710"/>
            <a:ext cx="10132481" cy="586740"/>
          </a:xfrm>
        </p:spPr>
        <p:txBody>
          <a:bodyPr/>
          <a:lstStyle>
            <a:lvl1pPr>
              <a:defRPr b="1">
                <a:solidFill>
                  <a:schemeClr val="tx1"/>
                </a:solidFill>
              </a:defRPr>
            </a:lvl1pPr>
            <a:lvl2pPr marL="302400" indent="0">
              <a:buNone/>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vl6pPr>
              <a:defRPr b="1">
                <a:solidFill>
                  <a:schemeClr val="tx1"/>
                </a:solidFill>
              </a:defRPr>
            </a:lvl6pPr>
            <a:lvl7pPr>
              <a:defRPr b="1">
                <a:solidFill>
                  <a:schemeClr val="tx1"/>
                </a:solidFill>
              </a:defRPr>
            </a:lvl7pPr>
            <a:lvl8pPr>
              <a:defRPr b="1">
                <a:solidFill>
                  <a:schemeClr val="tx1"/>
                </a:solidFill>
              </a:defRPr>
            </a:lvl8pPr>
            <a:lvl9pPr>
              <a:defRPr b="1">
                <a:solidFill>
                  <a:schemeClr val="tx1"/>
                </a:solidFill>
              </a:defRPr>
            </a:lvl9pPr>
          </a:lstStyle>
          <a:p>
            <a:pPr lvl="0"/>
            <a:r>
              <a:rPr lang="de-DE" dirty="0"/>
              <a:t>Hier kann ein Fazit stehen</a:t>
            </a:r>
          </a:p>
        </p:txBody>
      </p:sp>
      <p:sp>
        <p:nvSpPr>
          <p:cNvPr id="8" name="Inhaltsplatzhalter 2">
            <a:extLst>
              <a:ext uri="{FF2B5EF4-FFF2-40B4-BE49-F238E27FC236}">
                <a16:creationId xmlns:a16="http://schemas.microsoft.com/office/drawing/2014/main" id="{10395C9A-A48D-365D-2767-15799C887C75}"/>
              </a:ext>
            </a:extLst>
          </p:cNvPr>
          <p:cNvSpPr>
            <a:spLocks noGrp="1"/>
          </p:cNvSpPr>
          <p:nvPr>
            <p:ph sz="quarter" idx="24" hasCustomPrompt="1"/>
          </p:nvPr>
        </p:nvSpPr>
        <p:spPr>
          <a:xfrm>
            <a:off x="764117" y="2089786"/>
            <a:ext cx="10143067" cy="3095624"/>
          </a:xfrm>
        </p:spPr>
        <p:txBody>
          <a:body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34CFC504-DAF2-628D-29D3-6CB08B1AEFB9}"/>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1902098876"/>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_groß_1-Spalten + Quelle">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4" name="Gruppieren 3">
            <a:extLst>
              <a:ext uri="{FF2B5EF4-FFF2-40B4-BE49-F238E27FC236}">
                <a16:creationId xmlns:a16="http://schemas.microsoft.com/office/drawing/2014/main" id="{39EE4CCD-04AE-9CDF-A9B6-09A6D3137B93}"/>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A87EC89C-7C99-7CAF-453D-CFBEE5B1F2A7}"/>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72379498-C482-2EEB-F4AC-029188A20A2F}"/>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7" name="Gruppieren 16">
            <a:extLst>
              <a:ext uri="{FF2B5EF4-FFF2-40B4-BE49-F238E27FC236}">
                <a16:creationId xmlns:a16="http://schemas.microsoft.com/office/drawing/2014/main" id="{60ED9E69-C55E-C176-E3A3-2C4884127869}"/>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BB4FE1A0-4AC3-796E-28C4-7506055BBA5F}"/>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EB2EDBB5-FCB8-E70A-DECF-AA66AD44C022}"/>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E79B8108-CF9E-73F7-2D0C-3F0CEE6E51E9}"/>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6F297947-BFA6-5661-FB51-E9F2346C131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D90EB9A6-0FCF-DE66-779E-28904831E4A4}"/>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BD905CA3-3B4A-D297-B45A-4BE90BEBA2E3}"/>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DA515D61-6EB5-EDFE-4F27-AFA0FA24150F}"/>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A2044B00-6116-4270-8A2E-FD0367B42FB7}" type="datetime1">
              <a:rPr lang="de-DE" sz="1080" smtClean="0"/>
              <a:t>05.02.2024</a:t>
            </a:fld>
            <a:endParaRPr lang="de-DE" sz="1080" dirty="0"/>
          </a:p>
        </p:txBody>
      </p:sp>
      <p:sp>
        <p:nvSpPr>
          <p:cNvPr id="7" name="Textplatzhalter 10">
            <a:extLst>
              <a:ext uri="{FF2B5EF4-FFF2-40B4-BE49-F238E27FC236}">
                <a16:creationId xmlns:a16="http://schemas.microsoft.com/office/drawing/2014/main" id="{3289868F-BF5A-39F6-2EFB-CC81C2745211}"/>
              </a:ext>
            </a:extLst>
          </p:cNvPr>
          <p:cNvSpPr>
            <a:spLocks noGrp="1"/>
          </p:cNvSpPr>
          <p:nvPr>
            <p:ph type="body" sz="quarter" idx="23" hasCustomPrompt="1"/>
          </p:nvPr>
        </p:nvSpPr>
        <p:spPr>
          <a:xfrm>
            <a:off x="774702" y="5299710"/>
            <a:ext cx="10132481" cy="586740"/>
          </a:xfrm>
        </p:spPr>
        <p:txBody>
          <a:bodyPr/>
          <a:lstStyle>
            <a:lvl1pPr>
              <a:defRPr b="0">
                <a:solidFill>
                  <a:srgbClr val="777776"/>
                </a:solidFill>
              </a:defRPr>
            </a:lvl1pPr>
            <a:lvl2pPr marL="302400" indent="0">
              <a:buNone/>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vl6pPr>
              <a:defRPr b="1">
                <a:solidFill>
                  <a:schemeClr val="tx1"/>
                </a:solidFill>
              </a:defRPr>
            </a:lvl6pPr>
            <a:lvl7pPr>
              <a:defRPr b="1">
                <a:solidFill>
                  <a:schemeClr val="tx1"/>
                </a:solidFill>
              </a:defRPr>
            </a:lvl7pPr>
            <a:lvl8pPr>
              <a:defRPr b="1">
                <a:solidFill>
                  <a:schemeClr val="tx1"/>
                </a:solidFill>
              </a:defRPr>
            </a:lvl8pPr>
            <a:lvl9pPr>
              <a:defRPr b="1">
                <a:solidFill>
                  <a:schemeClr val="tx1"/>
                </a:solidFill>
              </a:defRPr>
            </a:lvl9pPr>
          </a:lstStyle>
          <a:p>
            <a:pPr lvl="0"/>
            <a:r>
              <a:rPr lang="de-DE" dirty="0"/>
              <a:t>Hier kann eine Quellangabe stehen</a:t>
            </a:r>
          </a:p>
        </p:txBody>
      </p:sp>
      <p:sp>
        <p:nvSpPr>
          <p:cNvPr id="8" name="Inhaltsplatzhalter 2">
            <a:extLst>
              <a:ext uri="{FF2B5EF4-FFF2-40B4-BE49-F238E27FC236}">
                <a16:creationId xmlns:a16="http://schemas.microsoft.com/office/drawing/2014/main" id="{B8F3AEC8-D75B-16CA-C507-7A9F72B56444}"/>
              </a:ext>
            </a:extLst>
          </p:cNvPr>
          <p:cNvSpPr>
            <a:spLocks noGrp="1"/>
          </p:cNvSpPr>
          <p:nvPr>
            <p:ph sz="quarter" idx="24" hasCustomPrompt="1"/>
          </p:nvPr>
        </p:nvSpPr>
        <p:spPr>
          <a:xfrm>
            <a:off x="764117" y="2089786"/>
            <a:ext cx="10143067" cy="3095624"/>
          </a:xfrm>
        </p:spPr>
        <p:txBody>
          <a:body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96F7CB73-FBFF-1DF9-B144-1D370014138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87122649"/>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_zweispaltig">
    <p:spTree>
      <p:nvGrpSpPr>
        <p:cNvPr id="1" name=""/>
        <p:cNvGrpSpPr/>
        <p:nvPr/>
      </p:nvGrpSpPr>
      <p:grpSpPr>
        <a:xfrm>
          <a:off x="0" y="0"/>
          <a:ext cx="0" cy="0"/>
          <a:chOff x="0" y="0"/>
          <a:chExt cx="0" cy="0"/>
        </a:xfrm>
      </p:grpSpPr>
      <p:sp>
        <p:nvSpPr>
          <p:cNvPr id="4" name="Inhaltsplatzhalter 2"/>
          <p:cNvSpPr>
            <a:spLocks noGrp="1"/>
          </p:cNvSpPr>
          <p:nvPr>
            <p:ph idx="10" hasCustomPrompt="1"/>
          </p:nvPr>
        </p:nvSpPr>
        <p:spPr>
          <a:xfrm>
            <a:off x="6235700" y="1013589"/>
            <a:ext cx="5547328" cy="5316903"/>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5" name="Inhaltsplatzhalter 2">
            <a:extLst>
              <a:ext uri="{FF2B5EF4-FFF2-40B4-BE49-F238E27FC236}">
                <a16:creationId xmlns:a16="http://schemas.microsoft.com/office/drawing/2014/main" id="{D81AB9AA-9DBC-8242-BBB7-46BF2FB92E0B}"/>
              </a:ext>
            </a:extLst>
          </p:cNvPr>
          <p:cNvSpPr>
            <a:spLocks noGrp="1"/>
          </p:cNvSpPr>
          <p:nvPr>
            <p:ph idx="11" hasCustomPrompt="1"/>
          </p:nvPr>
        </p:nvSpPr>
        <p:spPr>
          <a:xfrm>
            <a:off x="377373" y="1005840"/>
            <a:ext cx="5547328" cy="5316903"/>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Titel 7">
            <a:extLst>
              <a:ext uri="{FF2B5EF4-FFF2-40B4-BE49-F238E27FC236}">
                <a16:creationId xmlns:a16="http://schemas.microsoft.com/office/drawing/2014/main" id="{DD2EDDA4-5BA6-984F-BB17-2908933744EB}"/>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folie Fließtext BLAU _14 pt">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D38876D9-0B83-7F43-BC28-B87C763DA5BA}"/>
              </a:ext>
            </a:extLst>
          </p:cNvPr>
          <p:cNvSpPr/>
          <p:nvPr userDrawn="1"/>
        </p:nvSpPr>
        <p:spPr>
          <a:xfrm>
            <a:off x="0" y="323"/>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22" name="Titel 1">
            <a:extLst>
              <a:ext uri="{FF2B5EF4-FFF2-40B4-BE49-F238E27FC236}">
                <a16:creationId xmlns:a16="http://schemas.microsoft.com/office/drawing/2014/main" id="{6CDAEBE1-A1C1-E5D8-7F73-E66F65D24B1C}"/>
              </a:ext>
            </a:extLst>
          </p:cNvPr>
          <p:cNvSpPr>
            <a:spLocks noGrp="1"/>
          </p:cNvSpPr>
          <p:nvPr>
            <p:ph type="title"/>
          </p:nvPr>
        </p:nvSpPr>
        <p:spPr>
          <a:xfrm>
            <a:off x="768001" y="1166401"/>
            <a:ext cx="10138519" cy="461665"/>
          </a:xfrm>
        </p:spPr>
        <p:txBody>
          <a:bodyPr/>
          <a:lstStyle>
            <a:lvl1pPr marL="0" indent="0">
              <a:tabLst>
                <a:tab pos="6772276" algn="l"/>
              </a:tabLst>
              <a:defRPr>
                <a:solidFill>
                  <a:schemeClr val="bg2"/>
                </a:solidFill>
              </a:defRPr>
            </a:lvl1pPr>
          </a:lstStyle>
          <a:p>
            <a:r>
              <a:rPr lang="de-DE" dirty="0"/>
              <a:t>Mastertitelformat bearbeiten</a:t>
            </a:r>
          </a:p>
        </p:txBody>
      </p:sp>
      <p:sp>
        <p:nvSpPr>
          <p:cNvPr id="23" name="Textplatzhalter 5">
            <a:extLst>
              <a:ext uri="{FF2B5EF4-FFF2-40B4-BE49-F238E27FC236}">
                <a16:creationId xmlns:a16="http://schemas.microsoft.com/office/drawing/2014/main" id="{4F0CBEC8-8E2A-8796-0C22-CE347C3F72EC}"/>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9DD0F4"/>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grpSp>
        <p:nvGrpSpPr>
          <p:cNvPr id="19" name="Gruppieren 18">
            <a:extLst>
              <a:ext uri="{FF2B5EF4-FFF2-40B4-BE49-F238E27FC236}">
                <a16:creationId xmlns:a16="http://schemas.microsoft.com/office/drawing/2014/main" id="{68AEFA92-C5BC-4799-9928-FE2E62E79743}"/>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6F9CEAE9-1EAE-A3BE-37F7-6083FDBA1C4F}"/>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4" name="Rechteck 23">
              <a:extLst>
                <a:ext uri="{FF2B5EF4-FFF2-40B4-BE49-F238E27FC236}">
                  <a16:creationId xmlns:a16="http://schemas.microsoft.com/office/drawing/2014/main" id="{7D62AB76-E0FB-DCE0-D455-A9958022ED9B}"/>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9" name="Date Placeholder 3">
            <a:extLst>
              <a:ext uri="{FF2B5EF4-FFF2-40B4-BE49-F238E27FC236}">
                <a16:creationId xmlns:a16="http://schemas.microsoft.com/office/drawing/2014/main" id="{C688E132-39AA-EAA6-9E53-2AC7CDD14AF1}"/>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sp>
        <p:nvSpPr>
          <p:cNvPr id="30" name="Fußzeilenplatzhalter 1">
            <a:extLst>
              <a:ext uri="{FF2B5EF4-FFF2-40B4-BE49-F238E27FC236}">
                <a16:creationId xmlns:a16="http://schemas.microsoft.com/office/drawing/2014/main" id="{6E37E62F-48E1-3BCE-0039-7E6C1FE3D454}"/>
              </a:ext>
            </a:extLst>
          </p:cNvPr>
          <p:cNvSpPr>
            <a:spLocks noGrp="1"/>
          </p:cNvSpPr>
          <p:nvPr>
            <p:ph type="ftr" sz="quarter" idx="18"/>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cxnSp>
        <p:nvCxnSpPr>
          <p:cNvPr id="31" name="Gerade Verbindung 25">
            <a:extLst>
              <a:ext uri="{FF2B5EF4-FFF2-40B4-BE49-F238E27FC236}">
                <a16:creationId xmlns:a16="http://schemas.microsoft.com/office/drawing/2014/main" id="{6DC90469-3755-AE01-6F63-5F699609F4B8}"/>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Date Placeholder 3">
            <a:extLst>
              <a:ext uri="{FF2B5EF4-FFF2-40B4-BE49-F238E27FC236}">
                <a16:creationId xmlns:a16="http://schemas.microsoft.com/office/drawing/2014/main" id="{059DF4E4-2255-750B-6C9D-D2BDDF50A80A}"/>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4" name="Datumsplatzhalter 17">
            <a:extLst>
              <a:ext uri="{FF2B5EF4-FFF2-40B4-BE49-F238E27FC236}">
                <a16:creationId xmlns:a16="http://schemas.microsoft.com/office/drawing/2014/main" id="{7E510606-0D44-26B7-5C7D-5B16F31AF5BA}"/>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0A3FA3D0-6676-4106-A66D-FF4518E01F19}" type="datetime1">
              <a:rPr lang="de-DE" sz="1080" smtClean="0"/>
              <a:t>05.02.2024</a:t>
            </a:fld>
            <a:endParaRPr lang="de-DE" sz="1080" dirty="0"/>
          </a:p>
        </p:txBody>
      </p:sp>
      <p:sp>
        <p:nvSpPr>
          <p:cNvPr id="6" name="Inhaltsplatzhalter 5">
            <a:extLst>
              <a:ext uri="{FF2B5EF4-FFF2-40B4-BE49-F238E27FC236}">
                <a16:creationId xmlns:a16="http://schemas.microsoft.com/office/drawing/2014/main" id="{B2CEA11E-1618-025C-17C7-912233CCCEB2}"/>
              </a:ext>
            </a:extLst>
          </p:cNvPr>
          <p:cNvSpPr>
            <a:spLocks noGrp="1"/>
          </p:cNvSpPr>
          <p:nvPr>
            <p:ph sz="quarter" idx="19" hasCustomPrompt="1"/>
          </p:nvPr>
        </p:nvSpPr>
        <p:spPr>
          <a:xfrm>
            <a:off x="764117" y="2089786"/>
            <a:ext cx="10143067" cy="379666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2E802160-97C7-3F3A-B276-AC71B659EDA4}"/>
              </a:ext>
            </a:extLst>
          </p:cNvPr>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391818306"/>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60A5FF64-F9EC-8D57-7327-A0D8E17BCCA5}"/>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48AD8875-4A55-710A-794D-F2CC657270BC}"/>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5" name="Rechteck 4">
              <a:extLst>
                <a:ext uri="{FF2B5EF4-FFF2-40B4-BE49-F238E27FC236}">
                  <a16:creationId xmlns:a16="http://schemas.microsoft.com/office/drawing/2014/main" id="{888661D0-0DC9-C903-5FA4-41A1D3A8AE4D}"/>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8" name="Gruppieren 7">
            <a:extLst>
              <a:ext uri="{FF2B5EF4-FFF2-40B4-BE49-F238E27FC236}">
                <a16:creationId xmlns:a16="http://schemas.microsoft.com/office/drawing/2014/main" id="{AFB0AE15-59B6-DF38-D255-4E419ED39CE3}"/>
              </a:ext>
            </a:extLst>
          </p:cNvPr>
          <p:cNvGrpSpPr/>
          <p:nvPr userDrawn="1"/>
        </p:nvGrpSpPr>
        <p:grpSpPr>
          <a:xfrm>
            <a:off x="764118" y="6396828"/>
            <a:ext cx="178877" cy="169880"/>
            <a:chOff x="7072313" y="5197475"/>
            <a:chExt cx="134158" cy="141567"/>
          </a:xfrm>
        </p:grpSpPr>
        <p:sp>
          <p:nvSpPr>
            <p:cNvPr id="9" name="Rechteck 8">
              <a:extLst>
                <a:ext uri="{FF2B5EF4-FFF2-40B4-BE49-F238E27FC236}">
                  <a16:creationId xmlns:a16="http://schemas.microsoft.com/office/drawing/2014/main" id="{F1E2078A-ED7A-5503-ADE7-C339C1234677}"/>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0" name="Rechteck 9">
              <a:extLst>
                <a:ext uri="{FF2B5EF4-FFF2-40B4-BE49-F238E27FC236}">
                  <a16:creationId xmlns:a16="http://schemas.microsoft.com/office/drawing/2014/main" id="{86FFE520-F101-A7F1-31F1-EDF4AA60873D}"/>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9" name="Date Placeholder 3">
            <a:extLst>
              <a:ext uri="{FF2B5EF4-FFF2-40B4-BE49-F238E27FC236}">
                <a16:creationId xmlns:a16="http://schemas.microsoft.com/office/drawing/2014/main" id="{C802CE63-647A-FAEC-4191-AF6348BC0855}"/>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1" name="Gerade Verbindung 25">
            <a:extLst>
              <a:ext uri="{FF2B5EF4-FFF2-40B4-BE49-F238E27FC236}">
                <a16:creationId xmlns:a16="http://schemas.microsoft.com/office/drawing/2014/main" id="{3E4D7E37-C10F-BE3B-CC43-11C57BDB9C87}"/>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4" name="Date Placeholder 3">
            <a:extLst>
              <a:ext uri="{FF2B5EF4-FFF2-40B4-BE49-F238E27FC236}">
                <a16:creationId xmlns:a16="http://schemas.microsoft.com/office/drawing/2014/main" id="{A9644F47-223A-C4E9-9D2C-7552BB1965D6}"/>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5" name="Fußzeilenplatzhalter 3">
            <a:extLst>
              <a:ext uri="{FF2B5EF4-FFF2-40B4-BE49-F238E27FC236}">
                <a16:creationId xmlns:a16="http://schemas.microsoft.com/office/drawing/2014/main" id="{AC577075-5A85-F057-D791-84407A4A4463}"/>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2C038B85-6E92-BFAB-F698-AAD69379F3FA}"/>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C4D3C1A-8947-4FAD-B3C3-6181A5CCCA61}" type="datetime1">
              <a:rPr lang="de-DE" sz="1080" smtClean="0"/>
              <a:t>05.02.2024</a:t>
            </a:fld>
            <a:endParaRPr lang="de-DE" sz="1080" dirty="0"/>
          </a:p>
        </p:txBody>
      </p:sp>
      <p:pic>
        <p:nvPicPr>
          <p:cNvPr id="6" name="Grafik 5" descr="Ein Bild, das Text, Schild, ClipArt enthält.&#10;&#10;Automatisch generierte Beschreibung">
            <a:extLst>
              <a:ext uri="{FF2B5EF4-FFF2-40B4-BE49-F238E27FC236}">
                <a16:creationId xmlns:a16="http://schemas.microsoft.com/office/drawing/2014/main" id="{0CAA8754-0E91-D6D2-8AD1-4E19637C0B2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020605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Kontakt_W">
    <p:spTree>
      <p:nvGrpSpPr>
        <p:cNvPr id="1" name=""/>
        <p:cNvGrpSpPr/>
        <p:nvPr/>
      </p:nvGrpSpPr>
      <p:grpSpPr>
        <a:xfrm>
          <a:off x="0" y="0"/>
          <a:ext cx="0" cy="0"/>
          <a:chOff x="0" y="0"/>
          <a:chExt cx="0" cy="0"/>
        </a:xfrm>
      </p:grpSpPr>
      <p:grpSp>
        <p:nvGrpSpPr>
          <p:cNvPr id="32" name="Gruppieren 31">
            <a:extLst>
              <a:ext uri="{FF2B5EF4-FFF2-40B4-BE49-F238E27FC236}">
                <a16:creationId xmlns:a16="http://schemas.microsoft.com/office/drawing/2014/main" id="{6E46EDF2-1D3F-ED82-3D76-C23AB12B34F0}"/>
              </a:ext>
            </a:extLst>
          </p:cNvPr>
          <p:cNvGrpSpPr/>
          <p:nvPr userDrawn="1"/>
        </p:nvGrpSpPr>
        <p:grpSpPr>
          <a:xfrm>
            <a:off x="770451" y="2009922"/>
            <a:ext cx="3711403" cy="2688505"/>
            <a:chOff x="782638" y="2272567"/>
            <a:chExt cx="2265126" cy="1823151"/>
          </a:xfrm>
        </p:grpSpPr>
        <p:sp>
          <p:nvSpPr>
            <p:cNvPr id="33" name="Rechteck 32">
              <a:extLst>
                <a:ext uri="{FF2B5EF4-FFF2-40B4-BE49-F238E27FC236}">
                  <a16:creationId xmlns:a16="http://schemas.microsoft.com/office/drawing/2014/main" id="{A8849FC2-58C8-A6CC-3C52-01B368D44C03}"/>
                </a:ext>
              </a:extLst>
            </p:cNvPr>
            <p:cNvSpPr/>
            <p:nvPr/>
          </p:nvSpPr>
          <p:spPr>
            <a:xfrm>
              <a:off x="782638" y="2497601"/>
              <a:ext cx="2040093" cy="1598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34" name="Gruppieren 33">
              <a:extLst>
                <a:ext uri="{FF2B5EF4-FFF2-40B4-BE49-F238E27FC236}">
                  <a16:creationId xmlns:a16="http://schemas.microsoft.com/office/drawing/2014/main" id="{1C711D21-2722-1A53-CFF3-7FC35943DE21}"/>
                </a:ext>
              </a:extLst>
            </p:cNvPr>
            <p:cNvGrpSpPr/>
            <p:nvPr/>
          </p:nvGrpSpPr>
          <p:grpSpPr>
            <a:xfrm>
              <a:off x="2353341" y="2272567"/>
              <a:ext cx="694423" cy="691425"/>
              <a:chOff x="5695783" y="5440101"/>
              <a:chExt cx="2057603" cy="2048719"/>
            </a:xfrm>
          </p:grpSpPr>
          <p:sp>
            <p:nvSpPr>
              <p:cNvPr id="36" name="Rechteck 35">
                <a:extLst>
                  <a:ext uri="{FF2B5EF4-FFF2-40B4-BE49-F238E27FC236}">
                    <a16:creationId xmlns:a16="http://schemas.microsoft.com/office/drawing/2014/main" id="{5B30F92E-500B-8C0E-DC5D-5803065779A5}"/>
                  </a:ext>
                </a:extLst>
              </p:cNvPr>
              <p:cNvSpPr/>
              <p:nvPr/>
            </p:nvSpPr>
            <p:spPr>
              <a:xfrm>
                <a:off x="5695783" y="5440101"/>
                <a:ext cx="2048719" cy="666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37" name="Rechteck 36">
                <a:extLst>
                  <a:ext uri="{FF2B5EF4-FFF2-40B4-BE49-F238E27FC236}">
                    <a16:creationId xmlns:a16="http://schemas.microsoft.com/office/drawing/2014/main" id="{6B6A3BA1-65C5-FC63-5CF3-AD1202B91965}"/>
                  </a:ext>
                </a:extLst>
              </p:cNvPr>
              <p:cNvSpPr/>
              <p:nvPr/>
            </p:nvSpPr>
            <p:spPr>
              <a:xfrm rot="16200000">
                <a:off x="6395634" y="6131068"/>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sp>
          <p:nvSpPr>
            <p:cNvPr id="35" name="Textfeld 34">
              <a:extLst>
                <a:ext uri="{FF2B5EF4-FFF2-40B4-BE49-F238E27FC236}">
                  <a16:creationId xmlns:a16="http://schemas.microsoft.com/office/drawing/2014/main" id="{8103FC72-0BC3-4116-D90D-7D5157B0512B}"/>
                </a:ext>
              </a:extLst>
            </p:cNvPr>
            <p:cNvSpPr txBox="1"/>
            <p:nvPr/>
          </p:nvSpPr>
          <p:spPr>
            <a:xfrm>
              <a:off x="783779" y="2497602"/>
              <a:ext cx="2040093" cy="1598116"/>
            </a:xfrm>
            <a:prstGeom prst="rect">
              <a:avLst/>
            </a:prstGeom>
            <a:noFill/>
          </p:spPr>
          <p:txBody>
            <a:bodyPr wrap="square" lIns="125999" tIns="125999" rIns="108000" bIns="0" rtlCol="0" anchor="ctr">
              <a:noAutofit/>
            </a:bodyPr>
            <a:lstStyle/>
            <a:p>
              <a:pPr>
                <a:lnSpc>
                  <a:spcPts val="5400"/>
                </a:lnSpc>
              </a:pPr>
              <a:r>
                <a:rPr lang="de-DE" sz="5400" b="1" dirty="0">
                  <a:solidFill>
                    <a:schemeClr val="bg2"/>
                  </a:solidFill>
                  <a:latin typeface="Rajdhani Bold" panose="02000000000000000000" pitchFamily="2" charset="0"/>
                  <a:cs typeface="Rajdhani Bold" panose="02000000000000000000" pitchFamily="2" charset="0"/>
                </a:rPr>
                <a:t>Wir</a:t>
              </a:r>
            </a:p>
            <a:p>
              <a:pPr>
                <a:lnSpc>
                  <a:spcPts val="5400"/>
                </a:lnSpc>
              </a:pPr>
              <a:r>
                <a:rPr lang="de-DE" sz="5400" b="1" dirty="0">
                  <a:solidFill>
                    <a:schemeClr val="bg2"/>
                  </a:solidFill>
                  <a:latin typeface="Rajdhani Bold" panose="02000000000000000000" pitchFamily="2" charset="0"/>
                  <a:cs typeface="Rajdhani Bold" panose="02000000000000000000" pitchFamily="2" charset="0"/>
                </a:rPr>
                <a:t>gestalten</a:t>
              </a:r>
            </a:p>
            <a:p>
              <a:pPr>
                <a:lnSpc>
                  <a:spcPts val="5400"/>
                </a:lnSpc>
              </a:pPr>
              <a:r>
                <a:rPr lang="de-DE" sz="5400" b="1" dirty="0">
                  <a:solidFill>
                    <a:srgbClr val="9DD0F4"/>
                  </a:solidFill>
                  <a:latin typeface="Rajdhani Bold" panose="02000000000000000000" pitchFamily="2" charset="0"/>
                  <a:cs typeface="Rajdhani Bold" panose="02000000000000000000" pitchFamily="2" charset="0"/>
                </a:rPr>
                <a:t>Zukunft</a:t>
              </a:r>
            </a:p>
          </p:txBody>
        </p:sp>
      </p:grpSp>
      <p:sp>
        <p:nvSpPr>
          <p:cNvPr id="2" name="Textfeld 1">
            <a:extLst>
              <a:ext uri="{FF2B5EF4-FFF2-40B4-BE49-F238E27FC236}">
                <a16:creationId xmlns:a16="http://schemas.microsoft.com/office/drawing/2014/main" id="{F2B0E8CF-7174-1415-F32C-A03644BDEBDB}"/>
              </a:ext>
            </a:extLst>
          </p:cNvPr>
          <p:cNvSpPr txBox="1"/>
          <p:nvPr userDrawn="1"/>
        </p:nvSpPr>
        <p:spPr>
          <a:xfrm>
            <a:off x="6095999" y="1610826"/>
            <a:ext cx="3333751" cy="738664"/>
          </a:xfrm>
          <a:prstGeom prst="rect">
            <a:avLst/>
          </a:prstGeom>
          <a:noFill/>
        </p:spPr>
        <p:txBody>
          <a:bodyPr wrap="square" lIns="0" tIns="0" rIns="0" bIns="0" rtlCol="0">
            <a:spAutoFit/>
          </a:bodyPr>
          <a:lstStyle/>
          <a:p>
            <a:r>
              <a:rPr lang="de-DE" sz="4800" b="1" i="0" kern="1200" dirty="0">
                <a:solidFill>
                  <a:schemeClr val="tx1"/>
                </a:solidFill>
                <a:latin typeface="Rajdhani Bold" panose="02000000000000000000" pitchFamily="2" charset="0"/>
                <a:ea typeface="+mj-ea"/>
              </a:rPr>
              <a:t>Kontakt</a:t>
            </a:r>
          </a:p>
        </p:txBody>
      </p:sp>
      <p:sp>
        <p:nvSpPr>
          <p:cNvPr id="39" name="Textplatzhalter 25">
            <a:extLst>
              <a:ext uri="{FF2B5EF4-FFF2-40B4-BE49-F238E27FC236}">
                <a16:creationId xmlns:a16="http://schemas.microsoft.com/office/drawing/2014/main" id="{3AE3BAA2-99AD-ACA7-EE0D-3D936653BDB7}"/>
              </a:ext>
            </a:extLst>
          </p:cNvPr>
          <p:cNvSpPr>
            <a:spLocks noGrp="1"/>
          </p:cNvSpPr>
          <p:nvPr>
            <p:ph type="body" sz="quarter" idx="13" hasCustomPrompt="1"/>
          </p:nvPr>
        </p:nvSpPr>
        <p:spPr>
          <a:xfrm>
            <a:off x="6103957"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40" name="Textplatzhalter 25">
            <a:extLst>
              <a:ext uri="{FF2B5EF4-FFF2-40B4-BE49-F238E27FC236}">
                <a16:creationId xmlns:a16="http://schemas.microsoft.com/office/drawing/2014/main" id="{4FD6E482-2737-CDAE-9430-003DDEC33CCB}"/>
              </a:ext>
            </a:extLst>
          </p:cNvPr>
          <p:cNvSpPr>
            <a:spLocks noGrp="1"/>
          </p:cNvSpPr>
          <p:nvPr>
            <p:ph type="body" sz="quarter" idx="14" hasCustomPrompt="1"/>
          </p:nvPr>
        </p:nvSpPr>
        <p:spPr>
          <a:xfrm>
            <a:off x="6103957"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42" name="Textplatzhalter 25">
            <a:extLst>
              <a:ext uri="{FF2B5EF4-FFF2-40B4-BE49-F238E27FC236}">
                <a16:creationId xmlns:a16="http://schemas.microsoft.com/office/drawing/2014/main" id="{D777260D-ADDF-34DA-F1AE-69054A0AF42E}"/>
              </a:ext>
            </a:extLst>
          </p:cNvPr>
          <p:cNvSpPr>
            <a:spLocks noGrp="1"/>
          </p:cNvSpPr>
          <p:nvPr>
            <p:ph type="body" sz="quarter" idx="15" hasCustomPrompt="1"/>
          </p:nvPr>
        </p:nvSpPr>
        <p:spPr>
          <a:xfrm>
            <a:off x="6103958" y="3656889"/>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8" name="Textplatzhalter 25">
            <a:extLst>
              <a:ext uri="{FF2B5EF4-FFF2-40B4-BE49-F238E27FC236}">
                <a16:creationId xmlns:a16="http://schemas.microsoft.com/office/drawing/2014/main" id="{ECDC7530-B774-5DED-720D-57CC642F444D}"/>
              </a:ext>
            </a:extLst>
          </p:cNvPr>
          <p:cNvSpPr>
            <a:spLocks noGrp="1"/>
          </p:cNvSpPr>
          <p:nvPr>
            <p:ph type="body" sz="quarter" idx="24" hasCustomPrompt="1"/>
          </p:nvPr>
        </p:nvSpPr>
        <p:spPr>
          <a:xfrm>
            <a:off x="6666895" y="3656888"/>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grpSp>
        <p:nvGrpSpPr>
          <p:cNvPr id="14" name="Gruppieren 13">
            <a:extLst>
              <a:ext uri="{FF2B5EF4-FFF2-40B4-BE49-F238E27FC236}">
                <a16:creationId xmlns:a16="http://schemas.microsoft.com/office/drawing/2014/main" id="{89829D9E-0C42-0170-E468-117A1B92358F}"/>
              </a:ext>
            </a:extLst>
          </p:cNvPr>
          <p:cNvGrpSpPr/>
          <p:nvPr userDrawn="1"/>
        </p:nvGrpSpPr>
        <p:grpSpPr>
          <a:xfrm>
            <a:off x="923865" y="6403976"/>
            <a:ext cx="151847" cy="123198"/>
            <a:chOff x="923983" y="6403975"/>
            <a:chExt cx="151867" cy="123198"/>
          </a:xfrm>
          <a:noFill/>
        </p:grpSpPr>
        <p:sp>
          <p:nvSpPr>
            <p:cNvPr id="16" name="Rechteck 15">
              <a:extLst>
                <a:ext uri="{FF2B5EF4-FFF2-40B4-BE49-F238E27FC236}">
                  <a16:creationId xmlns:a16="http://schemas.microsoft.com/office/drawing/2014/main" id="{3EF68204-D6DB-5753-B100-33AFD76871A1}"/>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7" name="Rechteck 16">
              <a:extLst>
                <a:ext uri="{FF2B5EF4-FFF2-40B4-BE49-F238E27FC236}">
                  <a16:creationId xmlns:a16="http://schemas.microsoft.com/office/drawing/2014/main" id="{3AC2E032-8F17-7A4E-2583-3D0F3E9C5E0E}"/>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6E957B28-47D6-346E-DE59-27CFC67AEE07}"/>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5E723DCC-C882-1E98-E5EA-84E7FA9DE76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52E0709B-8259-53D8-4B10-A25843561BEC}"/>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04024580-8EFC-EA54-B352-E0F9D5A2A2E6}"/>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0FD7275B-8292-8054-04C9-777AF9E67D9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99EBDCE0-5AA4-741A-B57B-FC0643374532}"/>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6435EEA4-1724-ECEC-2DBA-EB52E78EE8CC}"/>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46901C5D-4930-CCF0-F2FB-4310A3E93A0B}"/>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89BF857-7ECA-4A3F-8854-B2AAE94F1F06}" type="datetime1">
              <a:rPr lang="de-DE" sz="1080" smtClean="0"/>
              <a:t>05.02.2024</a:t>
            </a:fld>
            <a:endParaRPr lang="de-DE" sz="1080" dirty="0"/>
          </a:p>
        </p:txBody>
      </p:sp>
      <p:pic>
        <p:nvPicPr>
          <p:cNvPr id="4" name="Grafik 3">
            <a:hlinkClick r:id="rId2"/>
            <a:extLst>
              <a:ext uri="{FF2B5EF4-FFF2-40B4-BE49-F238E27FC236}">
                <a16:creationId xmlns:a16="http://schemas.microsoft.com/office/drawing/2014/main" id="{8CC9DAE7-89A0-37AC-DAE4-6C62D22E307D}"/>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490957" y="5210585"/>
            <a:ext cx="894520" cy="805068"/>
          </a:xfrm>
          <a:prstGeom prst="rect">
            <a:avLst/>
          </a:prstGeom>
        </p:spPr>
      </p:pic>
      <p:pic>
        <p:nvPicPr>
          <p:cNvPr id="5" name="Grafik 4">
            <a:hlinkClick r:id="rId5"/>
            <a:extLst>
              <a:ext uri="{FF2B5EF4-FFF2-40B4-BE49-F238E27FC236}">
                <a16:creationId xmlns:a16="http://schemas.microsoft.com/office/drawing/2014/main" id="{A065AD4A-B386-3791-1584-3AEA9331F9D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09929" y="5188639"/>
            <a:ext cx="894520" cy="805068"/>
          </a:xfrm>
          <a:prstGeom prst="rect">
            <a:avLst/>
          </a:prstGeom>
        </p:spPr>
      </p:pic>
      <p:pic>
        <p:nvPicPr>
          <p:cNvPr id="6" name="Grafik 5">
            <a:hlinkClick r:id="rId8"/>
            <a:extLst>
              <a:ext uri="{FF2B5EF4-FFF2-40B4-BE49-F238E27FC236}">
                <a16:creationId xmlns:a16="http://schemas.microsoft.com/office/drawing/2014/main" id="{457808BA-5334-5174-70F8-0C42FEF84514}"/>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78025" y="5188639"/>
            <a:ext cx="894520" cy="805068"/>
          </a:xfrm>
          <a:prstGeom prst="rect">
            <a:avLst/>
          </a:prstGeom>
        </p:spPr>
      </p:pic>
      <p:pic>
        <p:nvPicPr>
          <p:cNvPr id="7" name="Grafik 6">
            <a:hlinkClick r:id="rId11"/>
            <a:extLst>
              <a:ext uri="{FF2B5EF4-FFF2-40B4-BE49-F238E27FC236}">
                <a16:creationId xmlns:a16="http://schemas.microsoft.com/office/drawing/2014/main" id="{F8D5A5D6-3A56-FED7-849D-07BADF0978A8}"/>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87625" y="5188639"/>
            <a:ext cx="894520" cy="805068"/>
          </a:xfrm>
          <a:prstGeom prst="rect">
            <a:avLst/>
          </a:prstGeom>
        </p:spPr>
      </p:pic>
      <p:pic>
        <p:nvPicPr>
          <p:cNvPr id="8" name="Grafik 7">
            <a:hlinkClick r:id="rId14"/>
            <a:extLst>
              <a:ext uri="{FF2B5EF4-FFF2-40B4-BE49-F238E27FC236}">
                <a16:creationId xmlns:a16="http://schemas.microsoft.com/office/drawing/2014/main" id="{EC79F92A-FAA3-E29C-73A1-01BD2DCE813C}"/>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85668" y="5199612"/>
            <a:ext cx="894520" cy="805068"/>
          </a:xfrm>
          <a:prstGeom prst="rect">
            <a:avLst/>
          </a:prstGeom>
        </p:spPr>
      </p:pic>
      <p:pic>
        <p:nvPicPr>
          <p:cNvPr id="9" name="Grafik 8">
            <a:hlinkClick r:id="rId17"/>
            <a:extLst>
              <a:ext uri="{FF2B5EF4-FFF2-40B4-BE49-F238E27FC236}">
                <a16:creationId xmlns:a16="http://schemas.microsoft.com/office/drawing/2014/main" id="{0763D198-4411-635F-7980-27F8EB9108B5}"/>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31844" y="5188639"/>
            <a:ext cx="894520" cy="805068"/>
          </a:xfrm>
          <a:prstGeom prst="rect">
            <a:avLst/>
          </a:prstGeom>
        </p:spPr>
      </p:pic>
      <p:pic>
        <p:nvPicPr>
          <p:cNvPr id="10" name="Grafik 9" descr="Ein Bild, das Text, Schild, ClipArt enthält.&#10;&#10;Automatisch generierte Beschreibung">
            <a:extLst>
              <a:ext uri="{FF2B5EF4-FFF2-40B4-BE49-F238E27FC236}">
                <a16:creationId xmlns:a16="http://schemas.microsoft.com/office/drawing/2014/main" id="{C4DD4F75-703D-BFCF-F470-366697EC5AF7}"/>
              </a:ext>
            </a:extLst>
          </p:cNvPr>
          <p:cNvPicPr>
            <a:picLocks noChangeAspect="1"/>
          </p:cNvPicPr>
          <p:nvPr userDrawn="1"/>
        </p:nvPicPr>
        <p:blipFill>
          <a:blip r:embed="rId20"/>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6258244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Diagramm + Textbaustei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lgn="l" defTabSz="822768" rtl="0" eaLnBrk="1" latinLnBrk="0" hangingPunct="1">
              <a:lnSpc>
                <a:spcPts val="3360"/>
              </a:lnSpc>
              <a:spcBef>
                <a:spcPct val="0"/>
              </a:spcBef>
              <a:buNone/>
              <a:tabLst>
                <a:tab pos="6772276" algn="l"/>
              </a:tabLst>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8" name="Diagrammplatzhalter 7">
            <a:extLst>
              <a:ext uri="{FF2B5EF4-FFF2-40B4-BE49-F238E27FC236}">
                <a16:creationId xmlns:a16="http://schemas.microsoft.com/office/drawing/2014/main" id="{E51DF3A5-73A3-46F5-9368-A3595747D415}"/>
              </a:ext>
            </a:extLst>
          </p:cNvPr>
          <p:cNvSpPr>
            <a:spLocks noGrp="1"/>
          </p:cNvSpPr>
          <p:nvPr>
            <p:ph type="chart" sz="quarter" idx="21"/>
          </p:nvPr>
        </p:nvSpPr>
        <p:spPr>
          <a:xfrm>
            <a:off x="768001" y="2089788"/>
            <a:ext cx="4944884" cy="3790880"/>
          </a:xfrm>
          <a:prstGeom prst="rect">
            <a:avLst/>
          </a:prstGeom>
        </p:spPr>
        <p:txBody>
          <a:bodyPr/>
          <a:lstStyle>
            <a:lvl1pPr marL="0" indent="0">
              <a:buNone/>
              <a:defRPr/>
            </a:lvl1pPr>
          </a:lstStyle>
          <a:p>
            <a:endParaRPr lang="de-DE" dirty="0"/>
          </a:p>
        </p:txBody>
      </p:sp>
      <p:grpSp>
        <p:nvGrpSpPr>
          <p:cNvPr id="4" name="Gruppieren 3">
            <a:extLst>
              <a:ext uri="{FF2B5EF4-FFF2-40B4-BE49-F238E27FC236}">
                <a16:creationId xmlns:a16="http://schemas.microsoft.com/office/drawing/2014/main" id="{0905BAFC-083C-6FAC-08CB-EA303D814EB1}"/>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0AA5FB48-B222-4B8D-4A35-77E6E28BA227}"/>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808F7BF6-5F36-F10A-30CC-3147953AA55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9FB87EF8-A376-8FF0-4664-657C636867D4}"/>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BDA9EC87-C5DF-3760-9025-5C3CAD41E4BB}"/>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D4E98FEC-4E07-29BD-44AD-067B6361F849}"/>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215B3EAD-59DB-0140-CDF0-8DAABEFD76D8}"/>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D3B586E3-8DB9-C1F0-E483-B10B17402F6B}"/>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B60C3A9D-304B-EDCD-170D-BF51081F5316}"/>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16F08BA4-F9A9-E66B-0279-FB5ABE12D3AD}"/>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B166BC49-FA96-191B-9AFD-6AE5EA4EBDC4}"/>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6FA8E6E-66C8-4C9A-BD6A-7E67C463FEE3}" type="datetime1">
              <a:rPr lang="de-DE" sz="1080" smtClean="0"/>
              <a:t>05.02.2024</a:t>
            </a:fld>
            <a:endParaRPr lang="de-DE" sz="1080" dirty="0"/>
          </a:p>
        </p:txBody>
      </p:sp>
      <p:sp>
        <p:nvSpPr>
          <p:cNvPr id="6" name="Inhaltsplatzhalter 8">
            <a:extLst>
              <a:ext uri="{FF2B5EF4-FFF2-40B4-BE49-F238E27FC236}">
                <a16:creationId xmlns:a16="http://schemas.microsoft.com/office/drawing/2014/main" id="{97812D30-8905-8B92-C11E-28CDFAC3ED86}"/>
              </a:ext>
            </a:extLst>
          </p:cNvPr>
          <p:cNvSpPr>
            <a:spLocks noGrp="1"/>
          </p:cNvSpPr>
          <p:nvPr>
            <p:ph sz="quarter" idx="19" hasCustomPrompt="1"/>
          </p:nvPr>
        </p:nvSpPr>
        <p:spPr>
          <a:xfrm>
            <a:off x="609600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A97326C5-6418-20CD-B4E4-82BA2FFFB90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317883792"/>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abelle + Textbaustein">
    <p:spTree>
      <p:nvGrpSpPr>
        <p:cNvPr id="1" name=""/>
        <p:cNvGrpSpPr/>
        <p:nvPr/>
      </p:nvGrpSpPr>
      <p:grpSpPr>
        <a:xfrm>
          <a:off x="0" y="0"/>
          <a:ext cx="0" cy="0"/>
          <a:chOff x="0" y="0"/>
          <a:chExt cx="0" cy="0"/>
        </a:xfrm>
      </p:grpSpPr>
      <p:sp>
        <p:nvSpPr>
          <p:cNvPr id="10" name="Tabellenplatzhalter 9">
            <a:extLst>
              <a:ext uri="{FF2B5EF4-FFF2-40B4-BE49-F238E27FC236}">
                <a16:creationId xmlns:a16="http://schemas.microsoft.com/office/drawing/2014/main" id="{0383E8CB-4886-092A-2D51-1BA17E58521D}"/>
              </a:ext>
            </a:extLst>
          </p:cNvPr>
          <p:cNvSpPr>
            <a:spLocks noGrp="1"/>
          </p:cNvSpPr>
          <p:nvPr>
            <p:ph type="tbl" sz="quarter" idx="22"/>
          </p:nvPr>
        </p:nvSpPr>
        <p:spPr>
          <a:xfrm>
            <a:off x="768001" y="2089785"/>
            <a:ext cx="4948767" cy="3790468"/>
          </a:xfrm>
          <a:prstGeom prst="rect">
            <a:avLst/>
          </a:prstGeom>
        </p:spPr>
        <p:txBody>
          <a:bodyPr/>
          <a:lstStyle>
            <a:lvl1pPr marL="0" indent="0">
              <a:buNone/>
              <a:defRPr/>
            </a:lvl1pPr>
          </a:lstStyle>
          <a:p>
            <a:endParaRPr lang="de-DE" dirty="0"/>
          </a:p>
        </p:txBody>
      </p:sp>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lgn="l" defTabSz="822768" rtl="0" eaLnBrk="1" latinLnBrk="0" hangingPunct="1">
              <a:lnSpc>
                <a:spcPts val="3360"/>
              </a:lnSpc>
              <a:spcBef>
                <a:spcPct val="0"/>
              </a:spcBef>
              <a:buNone/>
              <a:tabLst>
                <a:tab pos="6772276" algn="l"/>
              </a:tabLst>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4" name="Gruppieren 3">
            <a:extLst>
              <a:ext uri="{FF2B5EF4-FFF2-40B4-BE49-F238E27FC236}">
                <a16:creationId xmlns:a16="http://schemas.microsoft.com/office/drawing/2014/main" id="{FA0CEB7D-DBCC-7325-6249-05EB33604466}"/>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4342382B-405D-5A44-EEFD-FBB7022D2A22}"/>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6AAD700A-B90E-690F-D74D-2883B166DE7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3C7D2B9C-524D-30A3-3DDB-4B4AB008FA20}"/>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4E3187AE-F099-3ADB-0720-0F442BDD8BA9}"/>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096B576B-A14C-5CE6-0B8E-7FB768C7E384}"/>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33BCB8BE-70C2-8B11-E57C-2B19C5F7426D}"/>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F104BC2C-42B7-A5A3-EC26-DB0E68C07E01}"/>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843E01FB-88A0-614D-3BB4-6E83E271A25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8462B8F0-AC01-A2AD-8683-5E5AF56FA8D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F51DA5B0-5654-2CF1-6AA1-F6BE09D787EB}"/>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9EDDE620-E122-4A79-9694-0B803450E70D}" type="datetime1">
              <a:rPr lang="de-DE" sz="1080" smtClean="0"/>
              <a:t>05.02.2024</a:t>
            </a:fld>
            <a:endParaRPr lang="de-DE" sz="1080" dirty="0"/>
          </a:p>
        </p:txBody>
      </p:sp>
      <p:sp>
        <p:nvSpPr>
          <p:cNvPr id="6" name="Inhaltsplatzhalter 8">
            <a:extLst>
              <a:ext uri="{FF2B5EF4-FFF2-40B4-BE49-F238E27FC236}">
                <a16:creationId xmlns:a16="http://schemas.microsoft.com/office/drawing/2014/main" id="{FBCD9EE0-2D2A-E9C2-0C0B-525C57C5B24F}"/>
              </a:ext>
            </a:extLst>
          </p:cNvPr>
          <p:cNvSpPr>
            <a:spLocks noGrp="1"/>
          </p:cNvSpPr>
          <p:nvPr>
            <p:ph sz="quarter" idx="19" hasCustomPrompt="1"/>
          </p:nvPr>
        </p:nvSpPr>
        <p:spPr>
          <a:xfrm>
            <a:off x="609600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93D85300-1047-BD2F-0A5B-ADF9EBDC02B0}"/>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005634467"/>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ext_Bild_groß+ Textbaustein 3">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2A63E9C-81EA-01C8-CAA1-4D0793858AE6}"/>
              </a:ext>
            </a:extLst>
          </p:cNvPr>
          <p:cNvSpPr/>
          <p:nvPr userDrawn="1"/>
        </p:nvSpPr>
        <p:spPr>
          <a:xfrm>
            <a:off x="0" y="2248970"/>
            <a:ext cx="12192000" cy="73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nvGrpSpPr>
          <p:cNvPr id="7" name="Gruppieren 6">
            <a:extLst>
              <a:ext uri="{FF2B5EF4-FFF2-40B4-BE49-F238E27FC236}">
                <a16:creationId xmlns:a16="http://schemas.microsoft.com/office/drawing/2014/main" id="{EBBF087A-8CE7-4A13-06E1-D9C229D6CC7E}"/>
              </a:ext>
            </a:extLst>
          </p:cNvPr>
          <p:cNvGrpSpPr/>
          <p:nvPr userDrawn="1"/>
        </p:nvGrpSpPr>
        <p:grpSpPr>
          <a:xfrm>
            <a:off x="5643034" y="2055607"/>
            <a:ext cx="1055485" cy="1279724"/>
            <a:chOff x="870898" y="1412065"/>
            <a:chExt cx="791614" cy="1066437"/>
          </a:xfrm>
        </p:grpSpPr>
        <p:grpSp>
          <p:nvGrpSpPr>
            <p:cNvPr id="3" name="Gruppieren 2">
              <a:extLst>
                <a:ext uri="{FF2B5EF4-FFF2-40B4-BE49-F238E27FC236}">
                  <a16:creationId xmlns:a16="http://schemas.microsoft.com/office/drawing/2014/main" id="{69656A92-F125-5FE9-1ED9-F983E3A58FFE}"/>
                </a:ext>
              </a:extLst>
            </p:cNvPr>
            <p:cNvGrpSpPr/>
            <p:nvPr userDrawn="1"/>
          </p:nvGrpSpPr>
          <p:grpSpPr>
            <a:xfrm>
              <a:off x="870898" y="1417340"/>
              <a:ext cx="679299" cy="1061162"/>
              <a:chOff x="870898" y="1417340"/>
              <a:chExt cx="679299" cy="1061162"/>
            </a:xfrm>
            <a:solidFill>
              <a:schemeClr val="accent4"/>
            </a:solidFill>
          </p:grpSpPr>
          <p:sp>
            <p:nvSpPr>
              <p:cNvPr id="18" name="Rechteck 17">
                <a:extLst>
                  <a:ext uri="{FF2B5EF4-FFF2-40B4-BE49-F238E27FC236}">
                    <a16:creationId xmlns:a16="http://schemas.microsoft.com/office/drawing/2014/main" id="{0C12F752-A1EC-5229-A8CD-0B396B4A8BF7}"/>
                  </a:ext>
                </a:extLst>
              </p:cNvPr>
              <p:cNvSpPr/>
              <p:nvPr userDrawn="1"/>
            </p:nvSpPr>
            <p:spPr>
              <a:xfrm>
                <a:off x="870898" y="1417340"/>
                <a:ext cx="679299" cy="796468"/>
              </a:xfrm>
              <a:prstGeom prst="rect">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2" name="Dreieck 1">
                <a:extLst>
                  <a:ext uri="{FF2B5EF4-FFF2-40B4-BE49-F238E27FC236}">
                    <a16:creationId xmlns:a16="http://schemas.microsoft.com/office/drawing/2014/main" id="{0A85D392-6567-D922-8A0D-1C503D6FF727}"/>
                  </a:ext>
                </a:extLst>
              </p:cNvPr>
              <p:cNvSpPr/>
              <p:nvPr userDrawn="1"/>
            </p:nvSpPr>
            <p:spPr>
              <a:xfrm rot="10800000">
                <a:off x="871119" y="2213807"/>
                <a:ext cx="679078" cy="264695"/>
              </a:xfrm>
              <a:prstGeom prst="triangle">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6" name="Rechtwinkliges Dreieck 5">
              <a:extLst>
                <a:ext uri="{FF2B5EF4-FFF2-40B4-BE49-F238E27FC236}">
                  <a16:creationId xmlns:a16="http://schemas.microsoft.com/office/drawing/2014/main" id="{B108E189-9ED0-A8A4-F557-C1EB9C34B3B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1" name="Gruppieren 30">
            <a:extLst>
              <a:ext uri="{FF2B5EF4-FFF2-40B4-BE49-F238E27FC236}">
                <a16:creationId xmlns:a16="http://schemas.microsoft.com/office/drawing/2014/main" id="{B4B36D57-FD22-D472-9774-F20A228E337A}"/>
              </a:ext>
            </a:extLst>
          </p:cNvPr>
          <p:cNvGrpSpPr/>
          <p:nvPr userDrawn="1"/>
        </p:nvGrpSpPr>
        <p:grpSpPr>
          <a:xfrm>
            <a:off x="2341848" y="2055607"/>
            <a:ext cx="1055485" cy="1279724"/>
            <a:chOff x="870898" y="1412065"/>
            <a:chExt cx="791614" cy="1066437"/>
          </a:xfrm>
        </p:grpSpPr>
        <p:grpSp>
          <p:nvGrpSpPr>
            <p:cNvPr id="33" name="Gruppieren 32">
              <a:extLst>
                <a:ext uri="{FF2B5EF4-FFF2-40B4-BE49-F238E27FC236}">
                  <a16:creationId xmlns:a16="http://schemas.microsoft.com/office/drawing/2014/main" id="{48DE55C3-2D5F-3072-1679-85B69AFA0840}"/>
                </a:ext>
              </a:extLst>
            </p:cNvPr>
            <p:cNvGrpSpPr/>
            <p:nvPr userDrawn="1"/>
          </p:nvGrpSpPr>
          <p:grpSpPr>
            <a:xfrm>
              <a:off x="870898" y="1417340"/>
              <a:ext cx="679299" cy="1061162"/>
              <a:chOff x="870898" y="1417340"/>
              <a:chExt cx="679299" cy="1061162"/>
            </a:xfrm>
            <a:solidFill>
              <a:schemeClr val="accent4"/>
            </a:solidFill>
          </p:grpSpPr>
          <p:sp>
            <p:nvSpPr>
              <p:cNvPr id="35" name="Rechteck 34">
                <a:extLst>
                  <a:ext uri="{FF2B5EF4-FFF2-40B4-BE49-F238E27FC236}">
                    <a16:creationId xmlns:a16="http://schemas.microsoft.com/office/drawing/2014/main" id="{275B8C7D-8C45-8CAA-74A7-DDBD3875159F}"/>
                  </a:ext>
                </a:extLst>
              </p:cNvPr>
              <p:cNvSpPr/>
              <p:nvPr userDrawn="1"/>
            </p:nvSpPr>
            <p:spPr>
              <a:xfrm>
                <a:off x="870898" y="1417340"/>
                <a:ext cx="679299" cy="7964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36" name="Dreieck 35">
                <a:extLst>
                  <a:ext uri="{FF2B5EF4-FFF2-40B4-BE49-F238E27FC236}">
                    <a16:creationId xmlns:a16="http://schemas.microsoft.com/office/drawing/2014/main" id="{3C0B77FE-511B-AED5-55DF-0E82619644D6}"/>
                  </a:ext>
                </a:extLst>
              </p:cNvPr>
              <p:cNvSpPr/>
              <p:nvPr userDrawn="1"/>
            </p:nvSpPr>
            <p:spPr>
              <a:xfrm rot="10800000">
                <a:off x="871119" y="2213807"/>
                <a:ext cx="679078" cy="2646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34" name="Rechtwinkliges Dreieck 33">
              <a:extLst>
                <a:ext uri="{FF2B5EF4-FFF2-40B4-BE49-F238E27FC236}">
                  <a16:creationId xmlns:a16="http://schemas.microsoft.com/office/drawing/2014/main" id="{821DBCDB-491C-4E25-7D42-2C00AA61E79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8" name="Gruppieren 37">
            <a:extLst>
              <a:ext uri="{FF2B5EF4-FFF2-40B4-BE49-F238E27FC236}">
                <a16:creationId xmlns:a16="http://schemas.microsoft.com/office/drawing/2014/main" id="{D910F278-00B0-8F0B-BEF5-B640A579B9E9}"/>
              </a:ext>
            </a:extLst>
          </p:cNvPr>
          <p:cNvGrpSpPr/>
          <p:nvPr userDrawn="1"/>
        </p:nvGrpSpPr>
        <p:grpSpPr>
          <a:xfrm>
            <a:off x="8838074" y="2055607"/>
            <a:ext cx="1055485" cy="1279724"/>
            <a:chOff x="870898" y="1412065"/>
            <a:chExt cx="791614" cy="1066437"/>
          </a:xfrm>
        </p:grpSpPr>
        <p:grpSp>
          <p:nvGrpSpPr>
            <p:cNvPr id="39" name="Gruppieren 38">
              <a:extLst>
                <a:ext uri="{FF2B5EF4-FFF2-40B4-BE49-F238E27FC236}">
                  <a16:creationId xmlns:a16="http://schemas.microsoft.com/office/drawing/2014/main" id="{4F1B468F-C3AD-C9E6-9557-9AF2F9DE740B}"/>
                </a:ext>
              </a:extLst>
            </p:cNvPr>
            <p:cNvGrpSpPr/>
            <p:nvPr userDrawn="1"/>
          </p:nvGrpSpPr>
          <p:grpSpPr>
            <a:xfrm>
              <a:off x="870898" y="1417340"/>
              <a:ext cx="679299" cy="1061162"/>
              <a:chOff x="870898" y="1417340"/>
              <a:chExt cx="679299" cy="1061162"/>
            </a:xfrm>
            <a:solidFill>
              <a:schemeClr val="accent4"/>
            </a:solidFill>
          </p:grpSpPr>
          <p:sp>
            <p:nvSpPr>
              <p:cNvPr id="41" name="Rechteck 40">
                <a:extLst>
                  <a:ext uri="{FF2B5EF4-FFF2-40B4-BE49-F238E27FC236}">
                    <a16:creationId xmlns:a16="http://schemas.microsoft.com/office/drawing/2014/main" id="{2D39B676-0F04-5302-2D4F-FAAC3A35AF28}"/>
                  </a:ext>
                </a:extLst>
              </p:cNvPr>
              <p:cNvSpPr/>
              <p:nvPr userDrawn="1"/>
            </p:nvSpPr>
            <p:spPr>
              <a:xfrm>
                <a:off x="870898" y="1417340"/>
                <a:ext cx="679299" cy="796468"/>
              </a:xfrm>
              <a:prstGeom prst="rect">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2" name="Dreieck 41">
                <a:extLst>
                  <a:ext uri="{FF2B5EF4-FFF2-40B4-BE49-F238E27FC236}">
                    <a16:creationId xmlns:a16="http://schemas.microsoft.com/office/drawing/2014/main" id="{04101E5F-C954-5E1C-6B5C-50BF56E545B9}"/>
                  </a:ext>
                </a:extLst>
              </p:cNvPr>
              <p:cNvSpPr/>
              <p:nvPr userDrawn="1"/>
            </p:nvSpPr>
            <p:spPr>
              <a:xfrm rot="10800000">
                <a:off x="871119" y="2213807"/>
                <a:ext cx="679078" cy="264695"/>
              </a:xfrm>
              <a:prstGeom prst="triangle">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40" name="Rechtwinkliges Dreieck 39">
              <a:extLst>
                <a:ext uri="{FF2B5EF4-FFF2-40B4-BE49-F238E27FC236}">
                  <a16:creationId xmlns:a16="http://schemas.microsoft.com/office/drawing/2014/main" id="{C17BD9E7-B3E8-F7B7-8B7B-E7BF914113CE}"/>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57" name="Title Placeholder 1">
            <a:extLst>
              <a:ext uri="{FF2B5EF4-FFF2-40B4-BE49-F238E27FC236}">
                <a16:creationId xmlns:a16="http://schemas.microsoft.com/office/drawing/2014/main" id="{B976F542-B1E2-54B7-E93D-38D3AD4E18CE}"/>
              </a:ext>
            </a:extLst>
          </p:cNvPr>
          <p:cNvSpPr>
            <a:spLocks noGrp="1"/>
          </p:cNvSpPr>
          <p:nvPr>
            <p:ph type="title"/>
          </p:nvPr>
        </p:nvSpPr>
        <p:spPr>
          <a:xfrm>
            <a:off x="768001" y="1180670"/>
            <a:ext cx="10128601" cy="461665"/>
          </a:xfrm>
          <a:prstGeom prst="rect">
            <a:avLst/>
          </a:prstGeom>
        </p:spPr>
        <p:txBody>
          <a:bodyPr vert="horz" wrap="square" lIns="0" tIns="0" rIns="0" bIns="0" rtlCol="0" anchor="t">
            <a:spAutoFit/>
          </a:bodyPr>
          <a:lstStyle>
            <a:lvl1pPr>
              <a:defRPr/>
            </a:lvl1pPr>
          </a:lstStyle>
          <a:p>
            <a:r>
              <a:rPr lang="de-DE" dirty="0"/>
              <a:t>Mastertitelformat bearbeiten</a:t>
            </a:r>
            <a:endParaRPr lang="en-US" dirty="0"/>
          </a:p>
        </p:txBody>
      </p:sp>
      <p:sp>
        <p:nvSpPr>
          <p:cNvPr id="58" name="Titel 19">
            <a:extLst>
              <a:ext uri="{FF2B5EF4-FFF2-40B4-BE49-F238E27FC236}">
                <a16:creationId xmlns:a16="http://schemas.microsoft.com/office/drawing/2014/main" id="{6463E4C3-69CE-99D3-DA1C-AF87C2260B59}"/>
              </a:ext>
            </a:extLst>
          </p:cNvPr>
          <p:cNvSpPr txBox="1">
            <a:spLocks/>
          </p:cNvSpPr>
          <p:nvPr userDrawn="1"/>
        </p:nvSpPr>
        <p:spPr>
          <a:xfrm>
            <a:off x="2341849"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01</a:t>
            </a:r>
          </a:p>
        </p:txBody>
      </p:sp>
      <p:sp>
        <p:nvSpPr>
          <p:cNvPr id="59" name="Titel 19">
            <a:extLst>
              <a:ext uri="{FF2B5EF4-FFF2-40B4-BE49-F238E27FC236}">
                <a16:creationId xmlns:a16="http://schemas.microsoft.com/office/drawing/2014/main" id="{0EA8666B-0E06-880B-DAC3-DBFD0B13CD9B}"/>
              </a:ext>
            </a:extLst>
          </p:cNvPr>
          <p:cNvSpPr txBox="1">
            <a:spLocks/>
          </p:cNvSpPr>
          <p:nvPr userDrawn="1"/>
        </p:nvSpPr>
        <p:spPr>
          <a:xfrm>
            <a:off x="5643034"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02</a:t>
            </a:r>
          </a:p>
        </p:txBody>
      </p:sp>
      <p:sp>
        <p:nvSpPr>
          <p:cNvPr id="60" name="Titel 19">
            <a:extLst>
              <a:ext uri="{FF2B5EF4-FFF2-40B4-BE49-F238E27FC236}">
                <a16:creationId xmlns:a16="http://schemas.microsoft.com/office/drawing/2014/main" id="{326DB026-6FD6-8D31-8976-3CF8433C2361}"/>
              </a:ext>
            </a:extLst>
          </p:cNvPr>
          <p:cNvSpPr txBox="1">
            <a:spLocks/>
          </p:cNvSpPr>
          <p:nvPr userDrawn="1"/>
        </p:nvSpPr>
        <p:spPr>
          <a:xfrm>
            <a:off x="8826889"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03</a:t>
            </a:r>
          </a:p>
        </p:txBody>
      </p:sp>
      <p:grpSp>
        <p:nvGrpSpPr>
          <p:cNvPr id="5" name="Gruppieren 4">
            <a:extLst>
              <a:ext uri="{FF2B5EF4-FFF2-40B4-BE49-F238E27FC236}">
                <a16:creationId xmlns:a16="http://schemas.microsoft.com/office/drawing/2014/main" id="{AC93F317-FDE0-693E-25CE-62F5AE0C7957}"/>
              </a:ext>
            </a:extLst>
          </p:cNvPr>
          <p:cNvGrpSpPr/>
          <p:nvPr userDrawn="1"/>
        </p:nvGrpSpPr>
        <p:grpSpPr>
          <a:xfrm>
            <a:off x="923865" y="6403976"/>
            <a:ext cx="151847" cy="123198"/>
            <a:chOff x="923983" y="6403975"/>
            <a:chExt cx="151867" cy="123198"/>
          </a:xfrm>
          <a:noFill/>
        </p:grpSpPr>
        <p:sp>
          <p:nvSpPr>
            <p:cNvPr id="9" name="Rechteck 8">
              <a:extLst>
                <a:ext uri="{FF2B5EF4-FFF2-40B4-BE49-F238E27FC236}">
                  <a16:creationId xmlns:a16="http://schemas.microsoft.com/office/drawing/2014/main" id="{C608854A-DACA-89DB-4308-17B45404663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0" name="Rechteck 9">
              <a:extLst>
                <a:ext uri="{FF2B5EF4-FFF2-40B4-BE49-F238E27FC236}">
                  <a16:creationId xmlns:a16="http://schemas.microsoft.com/office/drawing/2014/main" id="{E864976F-5C32-57FE-7D4F-BEC4B92816C2}"/>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1" name="Gruppieren 10">
            <a:extLst>
              <a:ext uri="{FF2B5EF4-FFF2-40B4-BE49-F238E27FC236}">
                <a16:creationId xmlns:a16="http://schemas.microsoft.com/office/drawing/2014/main" id="{1E88FEFF-8AAD-2C41-20F3-7CF9F0CB5B85}"/>
              </a:ext>
            </a:extLst>
          </p:cNvPr>
          <p:cNvGrpSpPr/>
          <p:nvPr userDrawn="1"/>
        </p:nvGrpSpPr>
        <p:grpSpPr>
          <a:xfrm>
            <a:off x="764118" y="6396828"/>
            <a:ext cx="178877" cy="169880"/>
            <a:chOff x="7072313" y="5197475"/>
            <a:chExt cx="134158" cy="141567"/>
          </a:xfrm>
        </p:grpSpPr>
        <p:sp>
          <p:nvSpPr>
            <p:cNvPr id="12" name="Rechteck 11">
              <a:extLst>
                <a:ext uri="{FF2B5EF4-FFF2-40B4-BE49-F238E27FC236}">
                  <a16:creationId xmlns:a16="http://schemas.microsoft.com/office/drawing/2014/main" id="{0360644D-7DBE-7180-C7D5-039CEAE51AD9}"/>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3" name="Rechteck 12">
              <a:extLst>
                <a:ext uri="{FF2B5EF4-FFF2-40B4-BE49-F238E27FC236}">
                  <a16:creationId xmlns:a16="http://schemas.microsoft.com/office/drawing/2014/main" id="{7F43E521-7C34-DC80-8617-20C4B3FAF911}"/>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4" name="Date Placeholder 3">
            <a:extLst>
              <a:ext uri="{FF2B5EF4-FFF2-40B4-BE49-F238E27FC236}">
                <a16:creationId xmlns:a16="http://schemas.microsoft.com/office/drawing/2014/main" id="{51E841DE-A5D3-6D77-DE16-E7FFD007873D}"/>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5" name="Gerade Verbindung 25">
            <a:extLst>
              <a:ext uri="{FF2B5EF4-FFF2-40B4-BE49-F238E27FC236}">
                <a16:creationId xmlns:a16="http://schemas.microsoft.com/office/drawing/2014/main" id="{876DBABD-86CD-FA31-DA39-17C73E635FF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83E45661-3EF8-CE2E-EC99-BB6937DEB945}"/>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19" name="Fußzeilenplatzhalter 3">
            <a:extLst>
              <a:ext uri="{FF2B5EF4-FFF2-40B4-BE49-F238E27FC236}">
                <a16:creationId xmlns:a16="http://schemas.microsoft.com/office/drawing/2014/main" id="{07C92766-BC0C-4140-D4D4-6495489C180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4" name="Datumsplatzhalter 17">
            <a:extLst>
              <a:ext uri="{FF2B5EF4-FFF2-40B4-BE49-F238E27FC236}">
                <a16:creationId xmlns:a16="http://schemas.microsoft.com/office/drawing/2014/main" id="{9F024DBE-F3B8-6D66-D315-E5A3FB0D6CB2}"/>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FEFEF35-D088-4DD8-8F06-FBC0AFC09888}" type="datetime1">
              <a:rPr lang="de-DE" sz="1080" smtClean="0"/>
              <a:t>05.02.2024</a:t>
            </a:fld>
            <a:endParaRPr lang="de-DE" sz="1080" dirty="0"/>
          </a:p>
        </p:txBody>
      </p:sp>
      <p:sp>
        <p:nvSpPr>
          <p:cNvPr id="22" name="Textplatzhalter 16">
            <a:extLst>
              <a:ext uri="{FF2B5EF4-FFF2-40B4-BE49-F238E27FC236}">
                <a16:creationId xmlns:a16="http://schemas.microsoft.com/office/drawing/2014/main" id="{710BCC1D-090A-681B-ED6B-6900F99489C5}"/>
              </a:ext>
            </a:extLst>
          </p:cNvPr>
          <p:cNvSpPr>
            <a:spLocks noGrp="1"/>
          </p:cNvSpPr>
          <p:nvPr>
            <p:ph type="body" sz="quarter" idx="24" hasCustomPrompt="1"/>
          </p:nvPr>
        </p:nvSpPr>
        <p:spPr>
          <a:xfrm>
            <a:off x="8399708" y="3440271"/>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3" name="Textplatzhalter 16">
            <a:extLst>
              <a:ext uri="{FF2B5EF4-FFF2-40B4-BE49-F238E27FC236}">
                <a16:creationId xmlns:a16="http://schemas.microsoft.com/office/drawing/2014/main" id="{291AD152-38D7-E7A4-0AC9-1C26A3343EF1}"/>
              </a:ext>
            </a:extLst>
          </p:cNvPr>
          <p:cNvSpPr>
            <a:spLocks noGrp="1"/>
          </p:cNvSpPr>
          <p:nvPr>
            <p:ph type="body" sz="quarter" idx="23" hasCustomPrompt="1"/>
          </p:nvPr>
        </p:nvSpPr>
        <p:spPr>
          <a:xfrm>
            <a:off x="5217844" y="3440271"/>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4" name="Textplatzhalter 16">
            <a:extLst>
              <a:ext uri="{FF2B5EF4-FFF2-40B4-BE49-F238E27FC236}">
                <a16:creationId xmlns:a16="http://schemas.microsoft.com/office/drawing/2014/main" id="{4E548308-F0B8-F864-9759-F17FD1B45AF7}"/>
              </a:ext>
            </a:extLst>
          </p:cNvPr>
          <p:cNvSpPr>
            <a:spLocks noGrp="1"/>
          </p:cNvSpPr>
          <p:nvPr>
            <p:ph type="body" sz="quarter" idx="22" hasCustomPrompt="1"/>
          </p:nvPr>
        </p:nvSpPr>
        <p:spPr>
          <a:xfrm>
            <a:off x="1943517" y="3436315"/>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pic>
        <p:nvPicPr>
          <p:cNvPr id="16" name="Grafik 15" descr="Ein Bild, das Text, Schild, ClipArt enthält.&#10;&#10;Automatisch generierte Beschreibung">
            <a:extLst>
              <a:ext uri="{FF2B5EF4-FFF2-40B4-BE49-F238E27FC236}">
                <a16:creationId xmlns:a16="http://schemas.microsoft.com/office/drawing/2014/main" id="{F08C2850-9A3F-D15A-413A-8F7866DDC880}"/>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79568260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Text_Bild_groß+ Textbaustein 4">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2A63E9C-81EA-01C8-CAA1-4D0793858AE6}"/>
              </a:ext>
            </a:extLst>
          </p:cNvPr>
          <p:cNvSpPr/>
          <p:nvPr userDrawn="1"/>
        </p:nvSpPr>
        <p:spPr>
          <a:xfrm>
            <a:off x="0" y="2248970"/>
            <a:ext cx="12192000" cy="73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nvGrpSpPr>
          <p:cNvPr id="7" name="Gruppieren 6">
            <a:extLst>
              <a:ext uri="{FF2B5EF4-FFF2-40B4-BE49-F238E27FC236}">
                <a16:creationId xmlns:a16="http://schemas.microsoft.com/office/drawing/2014/main" id="{EBBF087A-8CE7-4A13-06E1-D9C229D6CC7E}"/>
              </a:ext>
            </a:extLst>
          </p:cNvPr>
          <p:cNvGrpSpPr/>
          <p:nvPr userDrawn="1"/>
        </p:nvGrpSpPr>
        <p:grpSpPr>
          <a:xfrm>
            <a:off x="3888907" y="2065377"/>
            <a:ext cx="1055485" cy="1279724"/>
            <a:chOff x="870898" y="1412065"/>
            <a:chExt cx="791614" cy="1066437"/>
          </a:xfrm>
        </p:grpSpPr>
        <p:grpSp>
          <p:nvGrpSpPr>
            <p:cNvPr id="3" name="Gruppieren 2">
              <a:extLst>
                <a:ext uri="{FF2B5EF4-FFF2-40B4-BE49-F238E27FC236}">
                  <a16:creationId xmlns:a16="http://schemas.microsoft.com/office/drawing/2014/main" id="{69656A92-F125-5FE9-1ED9-F983E3A58FFE}"/>
                </a:ext>
              </a:extLst>
            </p:cNvPr>
            <p:cNvGrpSpPr/>
            <p:nvPr userDrawn="1"/>
          </p:nvGrpSpPr>
          <p:grpSpPr>
            <a:xfrm>
              <a:off x="870898" y="1417340"/>
              <a:ext cx="679299" cy="1061162"/>
              <a:chOff x="870898" y="1417340"/>
              <a:chExt cx="679299" cy="1061162"/>
            </a:xfrm>
            <a:solidFill>
              <a:schemeClr val="accent4"/>
            </a:solidFill>
          </p:grpSpPr>
          <p:sp>
            <p:nvSpPr>
              <p:cNvPr id="18" name="Rechteck 17">
                <a:extLst>
                  <a:ext uri="{FF2B5EF4-FFF2-40B4-BE49-F238E27FC236}">
                    <a16:creationId xmlns:a16="http://schemas.microsoft.com/office/drawing/2014/main" id="{0C12F752-A1EC-5229-A8CD-0B396B4A8BF7}"/>
                  </a:ext>
                </a:extLst>
              </p:cNvPr>
              <p:cNvSpPr/>
              <p:nvPr userDrawn="1"/>
            </p:nvSpPr>
            <p:spPr>
              <a:xfrm>
                <a:off x="870898" y="1417340"/>
                <a:ext cx="679299" cy="796468"/>
              </a:xfrm>
              <a:prstGeom prst="rect">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2" name="Dreieck 1">
                <a:extLst>
                  <a:ext uri="{FF2B5EF4-FFF2-40B4-BE49-F238E27FC236}">
                    <a16:creationId xmlns:a16="http://schemas.microsoft.com/office/drawing/2014/main" id="{0A85D392-6567-D922-8A0D-1C503D6FF727}"/>
                  </a:ext>
                </a:extLst>
              </p:cNvPr>
              <p:cNvSpPr/>
              <p:nvPr userDrawn="1"/>
            </p:nvSpPr>
            <p:spPr>
              <a:xfrm rot="10800000">
                <a:off x="871119" y="2213807"/>
                <a:ext cx="679078" cy="264695"/>
              </a:xfrm>
              <a:prstGeom prst="triangle">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6" name="Rechtwinkliges Dreieck 5">
              <a:extLst>
                <a:ext uri="{FF2B5EF4-FFF2-40B4-BE49-F238E27FC236}">
                  <a16:creationId xmlns:a16="http://schemas.microsoft.com/office/drawing/2014/main" id="{B108E189-9ED0-A8A4-F557-C1EB9C34B3B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1" name="Gruppieren 30">
            <a:extLst>
              <a:ext uri="{FF2B5EF4-FFF2-40B4-BE49-F238E27FC236}">
                <a16:creationId xmlns:a16="http://schemas.microsoft.com/office/drawing/2014/main" id="{B4B36D57-FD22-D472-9774-F20A228E337A}"/>
              </a:ext>
            </a:extLst>
          </p:cNvPr>
          <p:cNvGrpSpPr/>
          <p:nvPr userDrawn="1"/>
        </p:nvGrpSpPr>
        <p:grpSpPr>
          <a:xfrm>
            <a:off x="1162654" y="2055608"/>
            <a:ext cx="1055485" cy="1279724"/>
            <a:chOff x="870898" y="1412065"/>
            <a:chExt cx="791614" cy="1066437"/>
          </a:xfrm>
        </p:grpSpPr>
        <p:grpSp>
          <p:nvGrpSpPr>
            <p:cNvPr id="33" name="Gruppieren 32">
              <a:extLst>
                <a:ext uri="{FF2B5EF4-FFF2-40B4-BE49-F238E27FC236}">
                  <a16:creationId xmlns:a16="http://schemas.microsoft.com/office/drawing/2014/main" id="{48DE55C3-2D5F-3072-1679-85B69AFA0840}"/>
                </a:ext>
              </a:extLst>
            </p:cNvPr>
            <p:cNvGrpSpPr/>
            <p:nvPr userDrawn="1"/>
          </p:nvGrpSpPr>
          <p:grpSpPr>
            <a:xfrm>
              <a:off x="870898" y="1417340"/>
              <a:ext cx="679299" cy="1061162"/>
              <a:chOff x="870898" y="1417340"/>
              <a:chExt cx="679299" cy="1061162"/>
            </a:xfrm>
            <a:solidFill>
              <a:schemeClr val="accent4"/>
            </a:solidFill>
          </p:grpSpPr>
          <p:sp>
            <p:nvSpPr>
              <p:cNvPr id="35" name="Rechteck 34">
                <a:extLst>
                  <a:ext uri="{FF2B5EF4-FFF2-40B4-BE49-F238E27FC236}">
                    <a16:creationId xmlns:a16="http://schemas.microsoft.com/office/drawing/2014/main" id="{275B8C7D-8C45-8CAA-74A7-DDBD3875159F}"/>
                  </a:ext>
                </a:extLst>
              </p:cNvPr>
              <p:cNvSpPr/>
              <p:nvPr userDrawn="1"/>
            </p:nvSpPr>
            <p:spPr>
              <a:xfrm>
                <a:off x="870898" y="1417340"/>
                <a:ext cx="679299" cy="7964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36" name="Dreieck 35">
                <a:extLst>
                  <a:ext uri="{FF2B5EF4-FFF2-40B4-BE49-F238E27FC236}">
                    <a16:creationId xmlns:a16="http://schemas.microsoft.com/office/drawing/2014/main" id="{3C0B77FE-511B-AED5-55DF-0E82619644D6}"/>
                  </a:ext>
                </a:extLst>
              </p:cNvPr>
              <p:cNvSpPr/>
              <p:nvPr userDrawn="1"/>
            </p:nvSpPr>
            <p:spPr>
              <a:xfrm rot="10800000">
                <a:off x="871119" y="2213807"/>
                <a:ext cx="679078" cy="2646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34" name="Rechtwinkliges Dreieck 33">
              <a:extLst>
                <a:ext uri="{FF2B5EF4-FFF2-40B4-BE49-F238E27FC236}">
                  <a16:creationId xmlns:a16="http://schemas.microsoft.com/office/drawing/2014/main" id="{821DBCDB-491C-4E25-7D42-2C00AA61E79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8" name="Gruppieren 37">
            <a:extLst>
              <a:ext uri="{FF2B5EF4-FFF2-40B4-BE49-F238E27FC236}">
                <a16:creationId xmlns:a16="http://schemas.microsoft.com/office/drawing/2014/main" id="{D910F278-00B0-8F0B-BEF5-B640A579B9E9}"/>
              </a:ext>
            </a:extLst>
          </p:cNvPr>
          <p:cNvGrpSpPr/>
          <p:nvPr userDrawn="1"/>
        </p:nvGrpSpPr>
        <p:grpSpPr>
          <a:xfrm>
            <a:off x="6644038" y="2056400"/>
            <a:ext cx="1055485" cy="1279724"/>
            <a:chOff x="870898" y="1412065"/>
            <a:chExt cx="791614" cy="1066437"/>
          </a:xfrm>
        </p:grpSpPr>
        <p:grpSp>
          <p:nvGrpSpPr>
            <p:cNvPr id="39" name="Gruppieren 38">
              <a:extLst>
                <a:ext uri="{FF2B5EF4-FFF2-40B4-BE49-F238E27FC236}">
                  <a16:creationId xmlns:a16="http://schemas.microsoft.com/office/drawing/2014/main" id="{4F1B468F-C3AD-C9E6-9557-9AF2F9DE740B}"/>
                </a:ext>
              </a:extLst>
            </p:cNvPr>
            <p:cNvGrpSpPr/>
            <p:nvPr userDrawn="1"/>
          </p:nvGrpSpPr>
          <p:grpSpPr>
            <a:xfrm>
              <a:off x="870898" y="1417340"/>
              <a:ext cx="679299" cy="1061162"/>
              <a:chOff x="870898" y="1417340"/>
              <a:chExt cx="679299" cy="1061162"/>
            </a:xfrm>
            <a:solidFill>
              <a:schemeClr val="accent4"/>
            </a:solidFill>
          </p:grpSpPr>
          <p:sp>
            <p:nvSpPr>
              <p:cNvPr id="41" name="Rechteck 40">
                <a:extLst>
                  <a:ext uri="{FF2B5EF4-FFF2-40B4-BE49-F238E27FC236}">
                    <a16:creationId xmlns:a16="http://schemas.microsoft.com/office/drawing/2014/main" id="{2D39B676-0F04-5302-2D4F-FAAC3A35AF28}"/>
                  </a:ext>
                </a:extLst>
              </p:cNvPr>
              <p:cNvSpPr/>
              <p:nvPr userDrawn="1"/>
            </p:nvSpPr>
            <p:spPr>
              <a:xfrm>
                <a:off x="870898" y="1417340"/>
                <a:ext cx="679299" cy="796468"/>
              </a:xfrm>
              <a:prstGeom prst="rect">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2" name="Dreieck 41">
                <a:extLst>
                  <a:ext uri="{FF2B5EF4-FFF2-40B4-BE49-F238E27FC236}">
                    <a16:creationId xmlns:a16="http://schemas.microsoft.com/office/drawing/2014/main" id="{04101E5F-C954-5E1C-6B5C-50BF56E545B9}"/>
                  </a:ext>
                </a:extLst>
              </p:cNvPr>
              <p:cNvSpPr/>
              <p:nvPr userDrawn="1"/>
            </p:nvSpPr>
            <p:spPr>
              <a:xfrm rot="10800000">
                <a:off x="871119" y="2213807"/>
                <a:ext cx="679078" cy="264695"/>
              </a:xfrm>
              <a:prstGeom prst="triangle">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40" name="Rechtwinkliges Dreieck 39">
              <a:extLst>
                <a:ext uri="{FF2B5EF4-FFF2-40B4-BE49-F238E27FC236}">
                  <a16:creationId xmlns:a16="http://schemas.microsoft.com/office/drawing/2014/main" id="{C17BD9E7-B3E8-F7B7-8B7B-E7BF914113CE}"/>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43" name="Gruppieren 42">
            <a:extLst>
              <a:ext uri="{FF2B5EF4-FFF2-40B4-BE49-F238E27FC236}">
                <a16:creationId xmlns:a16="http://schemas.microsoft.com/office/drawing/2014/main" id="{87AD6740-2BA5-66A3-DA49-51497AAB625D}"/>
              </a:ext>
            </a:extLst>
          </p:cNvPr>
          <p:cNvGrpSpPr/>
          <p:nvPr userDrawn="1"/>
        </p:nvGrpSpPr>
        <p:grpSpPr>
          <a:xfrm>
            <a:off x="9360756" y="2065376"/>
            <a:ext cx="1055485" cy="1279724"/>
            <a:chOff x="870898" y="1412065"/>
            <a:chExt cx="791614" cy="1066437"/>
          </a:xfrm>
        </p:grpSpPr>
        <p:grpSp>
          <p:nvGrpSpPr>
            <p:cNvPr id="44" name="Gruppieren 43">
              <a:extLst>
                <a:ext uri="{FF2B5EF4-FFF2-40B4-BE49-F238E27FC236}">
                  <a16:creationId xmlns:a16="http://schemas.microsoft.com/office/drawing/2014/main" id="{D7315E81-2627-0142-5CF9-451E1A097DE3}"/>
                </a:ext>
              </a:extLst>
            </p:cNvPr>
            <p:cNvGrpSpPr/>
            <p:nvPr userDrawn="1"/>
          </p:nvGrpSpPr>
          <p:grpSpPr>
            <a:xfrm>
              <a:off x="870898" y="1417340"/>
              <a:ext cx="679299" cy="1061162"/>
              <a:chOff x="870898" y="1417340"/>
              <a:chExt cx="679299" cy="1061162"/>
            </a:xfrm>
            <a:solidFill>
              <a:schemeClr val="accent4"/>
            </a:solidFill>
          </p:grpSpPr>
          <p:sp>
            <p:nvSpPr>
              <p:cNvPr id="46" name="Rechteck 45">
                <a:extLst>
                  <a:ext uri="{FF2B5EF4-FFF2-40B4-BE49-F238E27FC236}">
                    <a16:creationId xmlns:a16="http://schemas.microsoft.com/office/drawing/2014/main" id="{EA4354E0-D37B-B4F9-E513-FEE0EEAE1DC4}"/>
                  </a:ext>
                </a:extLst>
              </p:cNvPr>
              <p:cNvSpPr/>
              <p:nvPr userDrawn="1"/>
            </p:nvSpPr>
            <p:spPr>
              <a:xfrm>
                <a:off x="870898" y="1417340"/>
                <a:ext cx="679299" cy="796468"/>
              </a:xfrm>
              <a:prstGeom prst="rect">
                <a:avLst/>
              </a:prstGeom>
              <a:solidFill>
                <a:srgbClr val="99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7" name="Dreieck 46">
                <a:extLst>
                  <a:ext uri="{FF2B5EF4-FFF2-40B4-BE49-F238E27FC236}">
                    <a16:creationId xmlns:a16="http://schemas.microsoft.com/office/drawing/2014/main" id="{AA477169-24C8-77F0-902D-BD8B663A5CF7}"/>
                  </a:ext>
                </a:extLst>
              </p:cNvPr>
              <p:cNvSpPr/>
              <p:nvPr userDrawn="1"/>
            </p:nvSpPr>
            <p:spPr>
              <a:xfrm rot="10800000">
                <a:off x="871119" y="2213807"/>
                <a:ext cx="679078" cy="264695"/>
              </a:xfrm>
              <a:prstGeom prst="triangle">
                <a:avLst/>
              </a:prstGeom>
              <a:solidFill>
                <a:srgbClr val="99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45" name="Rechtwinkliges Dreieck 44">
              <a:extLst>
                <a:ext uri="{FF2B5EF4-FFF2-40B4-BE49-F238E27FC236}">
                  <a16:creationId xmlns:a16="http://schemas.microsoft.com/office/drawing/2014/main" id="{05312EC5-9696-9C56-C700-722FA21F946F}"/>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57" name="Title Placeholder 1">
            <a:extLst>
              <a:ext uri="{FF2B5EF4-FFF2-40B4-BE49-F238E27FC236}">
                <a16:creationId xmlns:a16="http://schemas.microsoft.com/office/drawing/2014/main" id="{B976F542-B1E2-54B7-E93D-38D3AD4E18CE}"/>
              </a:ext>
            </a:extLst>
          </p:cNvPr>
          <p:cNvSpPr>
            <a:spLocks noGrp="1"/>
          </p:cNvSpPr>
          <p:nvPr>
            <p:ph type="title"/>
          </p:nvPr>
        </p:nvSpPr>
        <p:spPr>
          <a:xfrm>
            <a:off x="768001" y="1180670"/>
            <a:ext cx="10128601" cy="461665"/>
          </a:xfrm>
          <a:prstGeom prst="rect">
            <a:avLst/>
          </a:prstGeom>
        </p:spPr>
        <p:txBody>
          <a:bodyPr vert="horz" wrap="square" lIns="0" tIns="0" rIns="0" bIns="0" rtlCol="0" anchor="t">
            <a:spAutoFit/>
          </a:bodyPr>
          <a:lstStyle>
            <a:lvl1pPr>
              <a:defRPr/>
            </a:lvl1pPr>
          </a:lstStyle>
          <a:p>
            <a:r>
              <a:rPr lang="de-DE" dirty="0"/>
              <a:t>Mastertitelformat bearbeiten</a:t>
            </a:r>
            <a:endParaRPr lang="en-US" dirty="0"/>
          </a:p>
        </p:txBody>
      </p:sp>
      <p:sp>
        <p:nvSpPr>
          <p:cNvPr id="58" name="Titel 19">
            <a:extLst>
              <a:ext uri="{FF2B5EF4-FFF2-40B4-BE49-F238E27FC236}">
                <a16:creationId xmlns:a16="http://schemas.microsoft.com/office/drawing/2014/main" id="{6463E4C3-69CE-99D3-DA1C-AF87C2260B59}"/>
              </a:ext>
            </a:extLst>
          </p:cNvPr>
          <p:cNvSpPr txBox="1">
            <a:spLocks/>
          </p:cNvSpPr>
          <p:nvPr userDrawn="1"/>
        </p:nvSpPr>
        <p:spPr>
          <a:xfrm>
            <a:off x="1162654" y="2435416"/>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01</a:t>
            </a:r>
          </a:p>
        </p:txBody>
      </p:sp>
      <p:sp>
        <p:nvSpPr>
          <p:cNvPr id="59" name="Titel 19">
            <a:extLst>
              <a:ext uri="{FF2B5EF4-FFF2-40B4-BE49-F238E27FC236}">
                <a16:creationId xmlns:a16="http://schemas.microsoft.com/office/drawing/2014/main" id="{0EA8666B-0E06-880B-DAC3-DBFD0B13CD9B}"/>
              </a:ext>
            </a:extLst>
          </p:cNvPr>
          <p:cNvSpPr txBox="1">
            <a:spLocks/>
          </p:cNvSpPr>
          <p:nvPr userDrawn="1"/>
        </p:nvSpPr>
        <p:spPr>
          <a:xfrm>
            <a:off x="3888907" y="2445186"/>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02</a:t>
            </a:r>
          </a:p>
        </p:txBody>
      </p:sp>
      <p:sp>
        <p:nvSpPr>
          <p:cNvPr id="60" name="Titel 19">
            <a:extLst>
              <a:ext uri="{FF2B5EF4-FFF2-40B4-BE49-F238E27FC236}">
                <a16:creationId xmlns:a16="http://schemas.microsoft.com/office/drawing/2014/main" id="{326DB026-6FD6-8D31-8976-3CF8433C2361}"/>
              </a:ext>
            </a:extLst>
          </p:cNvPr>
          <p:cNvSpPr txBox="1">
            <a:spLocks/>
          </p:cNvSpPr>
          <p:nvPr userDrawn="1"/>
        </p:nvSpPr>
        <p:spPr>
          <a:xfrm>
            <a:off x="6632853" y="2436208"/>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03</a:t>
            </a:r>
          </a:p>
        </p:txBody>
      </p:sp>
      <p:sp>
        <p:nvSpPr>
          <p:cNvPr id="61" name="Titel 19">
            <a:extLst>
              <a:ext uri="{FF2B5EF4-FFF2-40B4-BE49-F238E27FC236}">
                <a16:creationId xmlns:a16="http://schemas.microsoft.com/office/drawing/2014/main" id="{7FFDDD5B-72AE-5AE9-E631-AA492E7AE0FE}"/>
              </a:ext>
            </a:extLst>
          </p:cNvPr>
          <p:cNvSpPr txBox="1">
            <a:spLocks/>
          </p:cNvSpPr>
          <p:nvPr userDrawn="1"/>
        </p:nvSpPr>
        <p:spPr>
          <a:xfrm>
            <a:off x="9360755" y="2445184"/>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04</a:t>
            </a:r>
          </a:p>
        </p:txBody>
      </p:sp>
      <p:grpSp>
        <p:nvGrpSpPr>
          <p:cNvPr id="5" name="Gruppieren 4">
            <a:extLst>
              <a:ext uri="{FF2B5EF4-FFF2-40B4-BE49-F238E27FC236}">
                <a16:creationId xmlns:a16="http://schemas.microsoft.com/office/drawing/2014/main" id="{AC93F317-FDE0-693E-25CE-62F5AE0C7957}"/>
              </a:ext>
            </a:extLst>
          </p:cNvPr>
          <p:cNvGrpSpPr/>
          <p:nvPr userDrawn="1"/>
        </p:nvGrpSpPr>
        <p:grpSpPr>
          <a:xfrm>
            <a:off x="923865" y="6403976"/>
            <a:ext cx="151847" cy="123198"/>
            <a:chOff x="923983" y="6403975"/>
            <a:chExt cx="151867" cy="123198"/>
          </a:xfrm>
          <a:noFill/>
        </p:grpSpPr>
        <p:sp>
          <p:nvSpPr>
            <p:cNvPr id="9" name="Rechteck 8">
              <a:extLst>
                <a:ext uri="{FF2B5EF4-FFF2-40B4-BE49-F238E27FC236}">
                  <a16:creationId xmlns:a16="http://schemas.microsoft.com/office/drawing/2014/main" id="{C608854A-DACA-89DB-4308-17B45404663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0" name="Rechteck 9">
              <a:extLst>
                <a:ext uri="{FF2B5EF4-FFF2-40B4-BE49-F238E27FC236}">
                  <a16:creationId xmlns:a16="http://schemas.microsoft.com/office/drawing/2014/main" id="{E864976F-5C32-57FE-7D4F-BEC4B92816C2}"/>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1" name="Gruppieren 10">
            <a:extLst>
              <a:ext uri="{FF2B5EF4-FFF2-40B4-BE49-F238E27FC236}">
                <a16:creationId xmlns:a16="http://schemas.microsoft.com/office/drawing/2014/main" id="{1E88FEFF-8AAD-2C41-20F3-7CF9F0CB5B85}"/>
              </a:ext>
            </a:extLst>
          </p:cNvPr>
          <p:cNvGrpSpPr/>
          <p:nvPr userDrawn="1"/>
        </p:nvGrpSpPr>
        <p:grpSpPr>
          <a:xfrm>
            <a:off x="764118" y="6396828"/>
            <a:ext cx="178877" cy="169880"/>
            <a:chOff x="7072313" y="5197475"/>
            <a:chExt cx="134158" cy="141567"/>
          </a:xfrm>
        </p:grpSpPr>
        <p:sp>
          <p:nvSpPr>
            <p:cNvPr id="12" name="Rechteck 11">
              <a:extLst>
                <a:ext uri="{FF2B5EF4-FFF2-40B4-BE49-F238E27FC236}">
                  <a16:creationId xmlns:a16="http://schemas.microsoft.com/office/drawing/2014/main" id="{0360644D-7DBE-7180-C7D5-039CEAE51AD9}"/>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3" name="Rechteck 12">
              <a:extLst>
                <a:ext uri="{FF2B5EF4-FFF2-40B4-BE49-F238E27FC236}">
                  <a16:creationId xmlns:a16="http://schemas.microsoft.com/office/drawing/2014/main" id="{7F43E521-7C34-DC80-8617-20C4B3FAF911}"/>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4" name="Date Placeholder 3">
            <a:extLst>
              <a:ext uri="{FF2B5EF4-FFF2-40B4-BE49-F238E27FC236}">
                <a16:creationId xmlns:a16="http://schemas.microsoft.com/office/drawing/2014/main" id="{51E841DE-A5D3-6D77-DE16-E7FFD007873D}"/>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5" name="Gerade Verbindung 25">
            <a:extLst>
              <a:ext uri="{FF2B5EF4-FFF2-40B4-BE49-F238E27FC236}">
                <a16:creationId xmlns:a16="http://schemas.microsoft.com/office/drawing/2014/main" id="{876DBABD-86CD-FA31-DA39-17C73E635FF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83E45661-3EF8-CE2E-EC99-BB6937DEB945}"/>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19" name="Fußzeilenplatzhalter 3">
            <a:extLst>
              <a:ext uri="{FF2B5EF4-FFF2-40B4-BE49-F238E27FC236}">
                <a16:creationId xmlns:a16="http://schemas.microsoft.com/office/drawing/2014/main" id="{07C92766-BC0C-4140-D4D4-6495489C180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4" name="Datumsplatzhalter 17">
            <a:extLst>
              <a:ext uri="{FF2B5EF4-FFF2-40B4-BE49-F238E27FC236}">
                <a16:creationId xmlns:a16="http://schemas.microsoft.com/office/drawing/2014/main" id="{A69429A2-A0E6-60F9-0A81-6505C68F2C2C}"/>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5A97EC05-8747-4823-AD2C-9886694D5CF3}" type="datetime1">
              <a:rPr lang="de-DE" sz="1080" smtClean="0"/>
              <a:t>05.02.2024</a:t>
            </a:fld>
            <a:endParaRPr lang="de-DE" sz="1080" dirty="0"/>
          </a:p>
        </p:txBody>
      </p:sp>
      <p:sp>
        <p:nvSpPr>
          <p:cNvPr id="22" name="Textplatzhalter 16">
            <a:extLst>
              <a:ext uri="{FF2B5EF4-FFF2-40B4-BE49-F238E27FC236}">
                <a16:creationId xmlns:a16="http://schemas.microsoft.com/office/drawing/2014/main" id="{A864AC85-6685-0328-5DDA-F2F7B8078EE7}"/>
              </a:ext>
            </a:extLst>
          </p:cNvPr>
          <p:cNvSpPr>
            <a:spLocks noGrp="1"/>
          </p:cNvSpPr>
          <p:nvPr>
            <p:ph type="body" sz="quarter" idx="25" hasCustomPrompt="1"/>
          </p:nvPr>
        </p:nvSpPr>
        <p:spPr>
          <a:xfrm>
            <a:off x="8938685" y="3441421"/>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3" name="Textplatzhalter 16">
            <a:extLst>
              <a:ext uri="{FF2B5EF4-FFF2-40B4-BE49-F238E27FC236}">
                <a16:creationId xmlns:a16="http://schemas.microsoft.com/office/drawing/2014/main" id="{CC07A1EA-CAC2-729B-E2A5-079090FF7D65}"/>
              </a:ext>
            </a:extLst>
          </p:cNvPr>
          <p:cNvSpPr>
            <a:spLocks noGrp="1"/>
          </p:cNvSpPr>
          <p:nvPr>
            <p:ph type="body" sz="quarter" idx="24" hasCustomPrompt="1"/>
          </p:nvPr>
        </p:nvSpPr>
        <p:spPr>
          <a:xfrm>
            <a:off x="6215872" y="3426433"/>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4" name="Textplatzhalter 16">
            <a:extLst>
              <a:ext uri="{FF2B5EF4-FFF2-40B4-BE49-F238E27FC236}">
                <a16:creationId xmlns:a16="http://schemas.microsoft.com/office/drawing/2014/main" id="{CB8B176A-7AFA-F613-F858-09DB6F3A7C70}"/>
              </a:ext>
            </a:extLst>
          </p:cNvPr>
          <p:cNvSpPr>
            <a:spLocks noGrp="1"/>
          </p:cNvSpPr>
          <p:nvPr>
            <p:ph type="body" sz="quarter" idx="23" hasCustomPrompt="1"/>
          </p:nvPr>
        </p:nvSpPr>
        <p:spPr>
          <a:xfrm>
            <a:off x="3474320" y="3437307"/>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5" name="Textplatzhalter 16">
            <a:extLst>
              <a:ext uri="{FF2B5EF4-FFF2-40B4-BE49-F238E27FC236}">
                <a16:creationId xmlns:a16="http://schemas.microsoft.com/office/drawing/2014/main" id="{C5F8E892-03CE-24F8-C49C-F9593A7C0E4C}"/>
              </a:ext>
            </a:extLst>
          </p:cNvPr>
          <p:cNvSpPr>
            <a:spLocks noGrp="1"/>
          </p:cNvSpPr>
          <p:nvPr>
            <p:ph type="body" sz="quarter" idx="22" hasCustomPrompt="1"/>
          </p:nvPr>
        </p:nvSpPr>
        <p:spPr>
          <a:xfrm>
            <a:off x="772584" y="3441421"/>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pic>
        <p:nvPicPr>
          <p:cNvPr id="27" name="Grafik 26" descr="Ein Bild, das Text, Schild, ClipArt enthält.&#10;&#10;Automatisch generierte Beschreibung">
            <a:extLst>
              <a:ext uri="{FF2B5EF4-FFF2-40B4-BE49-F238E27FC236}">
                <a16:creationId xmlns:a16="http://schemas.microsoft.com/office/drawing/2014/main" id="{D5F2D248-FE8E-E92C-2A12-4DB7629328B9}"/>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72373527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ext_Bild_groß+ Textbaustein 5">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2A63E9C-81EA-01C8-CAA1-4D0793858AE6}"/>
              </a:ext>
            </a:extLst>
          </p:cNvPr>
          <p:cNvSpPr/>
          <p:nvPr userDrawn="1"/>
        </p:nvSpPr>
        <p:spPr>
          <a:xfrm>
            <a:off x="0" y="2248970"/>
            <a:ext cx="12192000" cy="73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nvGrpSpPr>
          <p:cNvPr id="7" name="Gruppieren 6">
            <a:extLst>
              <a:ext uri="{FF2B5EF4-FFF2-40B4-BE49-F238E27FC236}">
                <a16:creationId xmlns:a16="http://schemas.microsoft.com/office/drawing/2014/main" id="{EBBF087A-8CE7-4A13-06E1-D9C229D6CC7E}"/>
              </a:ext>
            </a:extLst>
          </p:cNvPr>
          <p:cNvGrpSpPr/>
          <p:nvPr userDrawn="1"/>
        </p:nvGrpSpPr>
        <p:grpSpPr>
          <a:xfrm>
            <a:off x="3242734" y="2055607"/>
            <a:ext cx="1055485" cy="1279724"/>
            <a:chOff x="870898" y="1412065"/>
            <a:chExt cx="791614" cy="1066437"/>
          </a:xfrm>
        </p:grpSpPr>
        <p:grpSp>
          <p:nvGrpSpPr>
            <p:cNvPr id="3" name="Gruppieren 2">
              <a:extLst>
                <a:ext uri="{FF2B5EF4-FFF2-40B4-BE49-F238E27FC236}">
                  <a16:creationId xmlns:a16="http://schemas.microsoft.com/office/drawing/2014/main" id="{69656A92-F125-5FE9-1ED9-F983E3A58FFE}"/>
                </a:ext>
              </a:extLst>
            </p:cNvPr>
            <p:cNvGrpSpPr/>
            <p:nvPr userDrawn="1"/>
          </p:nvGrpSpPr>
          <p:grpSpPr>
            <a:xfrm>
              <a:off x="870898" y="1417340"/>
              <a:ext cx="679299" cy="1061162"/>
              <a:chOff x="870898" y="1417340"/>
              <a:chExt cx="679299" cy="1061162"/>
            </a:xfrm>
            <a:solidFill>
              <a:schemeClr val="accent4"/>
            </a:solidFill>
          </p:grpSpPr>
          <p:sp>
            <p:nvSpPr>
              <p:cNvPr id="18" name="Rechteck 17">
                <a:extLst>
                  <a:ext uri="{FF2B5EF4-FFF2-40B4-BE49-F238E27FC236}">
                    <a16:creationId xmlns:a16="http://schemas.microsoft.com/office/drawing/2014/main" id="{0C12F752-A1EC-5229-A8CD-0B396B4A8BF7}"/>
                  </a:ext>
                </a:extLst>
              </p:cNvPr>
              <p:cNvSpPr/>
              <p:nvPr userDrawn="1"/>
            </p:nvSpPr>
            <p:spPr>
              <a:xfrm>
                <a:off x="870898" y="1417340"/>
                <a:ext cx="679299" cy="796468"/>
              </a:xfrm>
              <a:prstGeom prst="rect">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2" name="Dreieck 1">
                <a:extLst>
                  <a:ext uri="{FF2B5EF4-FFF2-40B4-BE49-F238E27FC236}">
                    <a16:creationId xmlns:a16="http://schemas.microsoft.com/office/drawing/2014/main" id="{0A85D392-6567-D922-8A0D-1C503D6FF727}"/>
                  </a:ext>
                </a:extLst>
              </p:cNvPr>
              <p:cNvSpPr/>
              <p:nvPr userDrawn="1"/>
            </p:nvSpPr>
            <p:spPr>
              <a:xfrm rot="10800000">
                <a:off x="871119" y="2213807"/>
                <a:ext cx="679078" cy="264695"/>
              </a:xfrm>
              <a:prstGeom prst="triangle">
                <a:avLst/>
              </a:prstGeom>
              <a:solidFill>
                <a:srgbClr val="33D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6" name="Rechtwinkliges Dreieck 5">
              <a:extLst>
                <a:ext uri="{FF2B5EF4-FFF2-40B4-BE49-F238E27FC236}">
                  <a16:creationId xmlns:a16="http://schemas.microsoft.com/office/drawing/2014/main" id="{B108E189-9ED0-A8A4-F557-C1EB9C34B3B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1" name="Gruppieren 30">
            <a:extLst>
              <a:ext uri="{FF2B5EF4-FFF2-40B4-BE49-F238E27FC236}">
                <a16:creationId xmlns:a16="http://schemas.microsoft.com/office/drawing/2014/main" id="{B4B36D57-FD22-D472-9774-F20A228E337A}"/>
              </a:ext>
            </a:extLst>
          </p:cNvPr>
          <p:cNvGrpSpPr/>
          <p:nvPr userDrawn="1"/>
        </p:nvGrpSpPr>
        <p:grpSpPr>
          <a:xfrm>
            <a:off x="1173448" y="2055607"/>
            <a:ext cx="1055485" cy="1279724"/>
            <a:chOff x="870898" y="1412065"/>
            <a:chExt cx="791614" cy="1066437"/>
          </a:xfrm>
        </p:grpSpPr>
        <p:grpSp>
          <p:nvGrpSpPr>
            <p:cNvPr id="33" name="Gruppieren 32">
              <a:extLst>
                <a:ext uri="{FF2B5EF4-FFF2-40B4-BE49-F238E27FC236}">
                  <a16:creationId xmlns:a16="http://schemas.microsoft.com/office/drawing/2014/main" id="{48DE55C3-2D5F-3072-1679-85B69AFA0840}"/>
                </a:ext>
              </a:extLst>
            </p:cNvPr>
            <p:cNvGrpSpPr/>
            <p:nvPr userDrawn="1"/>
          </p:nvGrpSpPr>
          <p:grpSpPr>
            <a:xfrm>
              <a:off x="870898" y="1417340"/>
              <a:ext cx="679299" cy="1061162"/>
              <a:chOff x="870898" y="1417340"/>
              <a:chExt cx="679299" cy="1061162"/>
            </a:xfrm>
            <a:solidFill>
              <a:schemeClr val="accent4"/>
            </a:solidFill>
          </p:grpSpPr>
          <p:sp>
            <p:nvSpPr>
              <p:cNvPr id="35" name="Rechteck 34">
                <a:extLst>
                  <a:ext uri="{FF2B5EF4-FFF2-40B4-BE49-F238E27FC236}">
                    <a16:creationId xmlns:a16="http://schemas.microsoft.com/office/drawing/2014/main" id="{275B8C7D-8C45-8CAA-74A7-DDBD3875159F}"/>
                  </a:ext>
                </a:extLst>
              </p:cNvPr>
              <p:cNvSpPr/>
              <p:nvPr userDrawn="1"/>
            </p:nvSpPr>
            <p:spPr>
              <a:xfrm>
                <a:off x="870898" y="1417340"/>
                <a:ext cx="679299" cy="7964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36" name="Dreieck 35">
                <a:extLst>
                  <a:ext uri="{FF2B5EF4-FFF2-40B4-BE49-F238E27FC236}">
                    <a16:creationId xmlns:a16="http://schemas.microsoft.com/office/drawing/2014/main" id="{3C0B77FE-511B-AED5-55DF-0E82619644D6}"/>
                  </a:ext>
                </a:extLst>
              </p:cNvPr>
              <p:cNvSpPr/>
              <p:nvPr userDrawn="1"/>
            </p:nvSpPr>
            <p:spPr>
              <a:xfrm rot="10800000">
                <a:off x="871119" y="2213807"/>
                <a:ext cx="679078" cy="2646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34" name="Rechtwinkliges Dreieck 33">
              <a:extLst>
                <a:ext uri="{FF2B5EF4-FFF2-40B4-BE49-F238E27FC236}">
                  <a16:creationId xmlns:a16="http://schemas.microsoft.com/office/drawing/2014/main" id="{821DBCDB-491C-4E25-7D42-2C00AA61E79C}"/>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38" name="Gruppieren 37">
            <a:extLst>
              <a:ext uri="{FF2B5EF4-FFF2-40B4-BE49-F238E27FC236}">
                <a16:creationId xmlns:a16="http://schemas.microsoft.com/office/drawing/2014/main" id="{D910F278-00B0-8F0B-BEF5-B640A579B9E9}"/>
              </a:ext>
            </a:extLst>
          </p:cNvPr>
          <p:cNvGrpSpPr/>
          <p:nvPr userDrawn="1"/>
        </p:nvGrpSpPr>
        <p:grpSpPr>
          <a:xfrm>
            <a:off x="5345574" y="2055607"/>
            <a:ext cx="1055485" cy="1279724"/>
            <a:chOff x="870898" y="1412065"/>
            <a:chExt cx="791614" cy="1066437"/>
          </a:xfrm>
        </p:grpSpPr>
        <p:grpSp>
          <p:nvGrpSpPr>
            <p:cNvPr id="39" name="Gruppieren 38">
              <a:extLst>
                <a:ext uri="{FF2B5EF4-FFF2-40B4-BE49-F238E27FC236}">
                  <a16:creationId xmlns:a16="http://schemas.microsoft.com/office/drawing/2014/main" id="{4F1B468F-C3AD-C9E6-9557-9AF2F9DE740B}"/>
                </a:ext>
              </a:extLst>
            </p:cNvPr>
            <p:cNvGrpSpPr/>
            <p:nvPr userDrawn="1"/>
          </p:nvGrpSpPr>
          <p:grpSpPr>
            <a:xfrm>
              <a:off x="870898" y="1417340"/>
              <a:ext cx="679299" cy="1061162"/>
              <a:chOff x="870898" y="1417340"/>
              <a:chExt cx="679299" cy="1061162"/>
            </a:xfrm>
            <a:solidFill>
              <a:schemeClr val="accent4"/>
            </a:solidFill>
          </p:grpSpPr>
          <p:sp>
            <p:nvSpPr>
              <p:cNvPr id="41" name="Rechteck 40">
                <a:extLst>
                  <a:ext uri="{FF2B5EF4-FFF2-40B4-BE49-F238E27FC236}">
                    <a16:creationId xmlns:a16="http://schemas.microsoft.com/office/drawing/2014/main" id="{2D39B676-0F04-5302-2D4F-FAAC3A35AF28}"/>
                  </a:ext>
                </a:extLst>
              </p:cNvPr>
              <p:cNvSpPr/>
              <p:nvPr userDrawn="1"/>
            </p:nvSpPr>
            <p:spPr>
              <a:xfrm>
                <a:off x="870898" y="1417340"/>
                <a:ext cx="679299" cy="796468"/>
              </a:xfrm>
              <a:prstGeom prst="rect">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2" name="Dreieck 41">
                <a:extLst>
                  <a:ext uri="{FF2B5EF4-FFF2-40B4-BE49-F238E27FC236}">
                    <a16:creationId xmlns:a16="http://schemas.microsoft.com/office/drawing/2014/main" id="{04101E5F-C954-5E1C-6B5C-50BF56E545B9}"/>
                  </a:ext>
                </a:extLst>
              </p:cNvPr>
              <p:cNvSpPr/>
              <p:nvPr userDrawn="1"/>
            </p:nvSpPr>
            <p:spPr>
              <a:xfrm rot="10800000">
                <a:off x="871119" y="2213807"/>
                <a:ext cx="679078" cy="264695"/>
              </a:xfrm>
              <a:prstGeom prst="triangle">
                <a:avLst/>
              </a:prstGeom>
              <a:solidFill>
                <a:srgbClr val="66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40" name="Rechtwinkliges Dreieck 39">
              <a:extLst>
                <a:ext uri="{FF2B5EF4-FFF2-40B4-BE49-F238E27FC236}">
                  <a16:creationId xmlns:a16="http://schemas.microsoft.com/office/drawing/2014/main" id="{C17BD9E7-B3E8-F7B7-8B7B-E7BF914113CE}"/>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43" name="Gruppieren 42">
            <a:extLst>
              <a:ext uri="{FF2B5EF4-FFF2-40B4-BE49-F238E27FC236}">
                <a16:creationId xmlns:a16="http://schemas.microsoft.com/office/drawing/2014/main" id="{87AD6740-2BA5-66A3-DA49-51497AAB625D}"/>
              </a:ext>
            </a:extLst>
          </p:cNvPr>
          <p:cNvGrpSpPr/>
          <p:nvPr userDrawn="1"/>
        </p:nvGrpSpPr>
        <p:grpSpPr>
          <a:xfrm>
            <a:off x="7414859" y="2055607"/>
            <a:ext cx="1055485" cy="1279724"/>
            <a:chOff x="870898" y="1412065"/>
            <a:chExt cx="791614" cy="1066437"/>
          </a:xfrm>
        </p:grpSpPr>
        <p:grpSp>
          <p:nvGrpSpPr>
            <p:cNvPr id="44" name="Gruppieren 43">
              <a:extLst>
                <a:ext uri="{FF2B5EF4-FFF2-40B4-BE49-F238E27FC236}">
                  <a16:creationId xmlns:a16="http://schemas.microsoft.com/office/drawing/2014/main" id="{D7315E81-2627-0142-5CF9-451E1A097DE3}"/>
                </a:ext>
              </a:extLst>
            </p:cNvPr>
            <p:cNvGrpSpPr/>
            <p:nvPr userDrawn="1"/>
          </p:nvGrpSpPr>
          <p:grpSpPr>
            <a:xfrm>
              <a:off x="870898" y="1417340"/>
              <a:ext cx="679299" cy="1061162"/>
              <a:chOff x="870898" y="1417340"/>
              <a:chExt cx="679299" cy="1061162"/>
            </a:xfrm>
            <a:solidFill>
              <a:schemeClr val="accent4"/>
            </a:solidFill>
          </p:grpSpPr>
          <p:sp>
            <p:nvSpPr>
              <p:cNvPr id="46" name="Rechteck 45">
                <a:extLst>
                  <a:ext uri="{FF2B5EF4-FFF2-40B4-BE49-F238E27FC236}">
                    <a16:creationId xmlns:a16="http://schemas.microsoft.com/office/drawing/2014/main" id="{EA4354E0-D37B-B4F9-E513-FEE0EEAE1DC4}"/>
                  </a:ext>
                </a:extLst>
              </p:cNvPr>
              <p:cNvSpPr/>
              <p:nvPr userDrawn="1"/>
            </p:nvSpPr>
            <p:spPr>
              <a:xfrm>
                <a:off x="870898" y="1417340"/>
                <a:ext cx="679299" cy="796468"/>
              </a:xfrm>
              <a:prstGeom prst="rect">
                <a:avLst/>
              </a:prstGeom>
              <a:solidFill>
                <a:srgbClr val="99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7" name="Dreieck 46">
                <a:extLst>
                  <a:ext uri="{FF2B5EF4-FFF2-40B4-BE49-F238E27FC236}">
                    <a16:creationId xmlns:a16="http://schemas.microsoft.com/office/drawing/2014/main" id="{AA477169-24C8-77F0-902D-BD8B663A5CF7}"/>
                  </a:ext>
                </a:extLst>
              </p:cNvPr>
              <p:cNvSpPr/>
              <p:nvPr userDrawn="1"/>
            </p:nvSpPr>
            <p:spPr>
              <a:xfrm rot="10800000">
                <a:off x="871119" y="2213807"/>
                <a:ext cx="679078" cy="264695"/>
              </a:xfrm>
              <a:prstGeom prst="triangle">
                <a:avLst/>
              </a:prstGeom>
              <a:solidFill>
                <a:srgbClr val="99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45" name="Rechtwinkliges Dreieck 44">
              <a:extLst>
                <a:ext uri="{FF2B5EF4-FFF2-40B4-BE49-F238E27FC236}">
                  <a16:creationId xmlns:a16="http://schemas.microsoft.com/office/drawing/2014/main" id="{05312EC5-9696-9C56-C700-722FA21F946F}"/>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grpSp>
        <p:nvGrpSpPr>
          <p:cNvPr id="48" name="Gruppieren 47">
            <a:extLst>
              <a:ext uri="{FF2B5EF4-FFF2-40B4-BE49-F238E27FC236}">
                <a16:creationId xmlns:a16="http://schemas.microsoft.com/office/drawing/2014/main" id="{1856DC70-2225-F1CF-DE15-1127267EF0A3}"/>
              </a:ext>
            </a:extLst>
          </p:cNvPr>
          <p:cNvGrpSpPr/>
          <p:nvPr userDrawn="1"/>
        </p:nvGrpSpPr>
        <p:grpSpPr>
          <a:xfrm>
            <a:off x="9440936" y="2055607"/>
            <a:ext cx="1055485" cy="1279724"/>
            <a:chOff x="870898" y="1412065"/>
            <a:chExt cx="791614" cy="1066437"/>
          </a:xfrm>
        </p:grpSpPr>
        <p:grpSp>
          <p:nvGrpSpPr>
            <p:cNvPr id="49" name="Gruppieren 48">
              <a:extLst>
                <a:ext uri="{FF2B5EF4-FFF2-40B4-BE49-F238E27FC236}">
                  <a16:creationId xmlns:a16="http://schemas.microsoft.com/office/drawing/2014/main" id="{E1B62D0D-8B3A-9319-9D33-077DB29A903A}"/>
                </a:ext>
              </a:extLst>
            </p:cNvPr>
            <p:cNvGrpSpPr/>
            <p:nvPr userDrawn="1"/>
          </p:nvGrpSpPr>
          <p:grpSpPr>
            <a:xfrm>
              <a:off x="870898" y="1417340"/>
              <a:ext cx="679299" cy="1061162"/>
              <a:chOff x="870898" y="1417340"/>
              <a:chExt cx="679299" cy="1061162"/>
            </a:xfrm>
            <a:solidFill>
              <a:schemeClr val="accent4"/>
            </a:solidFill>
          </p:grpSpPr>
          <p:sp>
            <p:nvSpPr>
              <p:cNvPr id="51" name="Rechteck 50">
                <a:extLst>
                  <a:ext uri="{FF2B5EF4-FFF2-40B4-BE49-F238E27FC236}">
                    <a16:creationId xmlns:a16="http://schemas.microsoft.com/office/drawing/2014/main" id="{671931D9-EAE3-F2AC-9776-36B40010B48C}"/>
                  </a:ext>
                </a:extLst>
              </p:cNvPr>
              <p:cNvSpPr/>
              <p:nvPr userDrawn="1"/>
            </p:nvSpPr>
            <p:spPr>
              <a:xfrm>
                <a:off x="870898" y="1417340"/>
                <a:ext cx="679299" cy="796468"/>
              </a:xfrm>
              <a:prstGeom prst="rect">
                <a:avLst/>
              </a:prstGeom>
              <a:solidFill>
                <a:srgbClr val="CC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52" name="Dreieck 51">
                <a:extLst>
                  <a:ext uri="{FF2B5EF4-FFF2-40B4-BE49-F238E27FC236}">
                    <a16:creationId xmlns:a16="http://schemas.microsoft.com/office/drawing/2014/main" id="{1CF3BC28-3916-F2CB-BEA3-8DC6873E762D}"/>
                  </a:ext>
                </a:extLst>
              </p:cNvPr>
              <p:cNvSpPr/>
              <p:nvPr userDrawn="1"/>
            </p:nvSpPr>
            <p:spPr>
              <a:xfrm rot="10800000">
                <a:off x="871119" y="2213807"/>
                <a:ext cx="679078" cy="264695"/>
              </a:xfrm>
              <a:prstGeom prst="triangle">
                <a:avLst/>
              </a:prstGeom>
              <a:solidFill>
                <a:srgbClr val="CC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50" name="Rechtwinkliges Dreieck 49">
              <a:extLst>
                <a:ext uri="{FF2B5EF4-FFF2-40B4-BE49-F238E27FC236}">
                  <a16:creationId xmlns:a16="http://schemas.microsoft.com/office/drawing/2014/main" id="{D062ECE8-A0A1-EDE3-C4D8-D7634AF56790}"/>
                </a:ext>
              </a:extLst>
            </p:cNvPr>
            <p:cNvSpPr/>
            <p:nvPr userDrawn="1"/>
          </p:nvSpPr>
          <p:spPr>
            <a:xfrm>
              <a:off x="1550197" y="1412065"/>
              <a:ext cx="112315" cy="161137"/>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grpSp>
      <p:sp>
        <p:nvSpPr>
          <p:cNvPr id="57" name="Title Placeholder 1">
            <a:extLst>
              <a:ext uri="{FF2B5EF4-FFF2-40B4-BE49-F238E27FC236}">
                <a16:creationId xmlns:a16="http://schemas.microsoft.com/office/drawing/2014/main" id="{B976F542-B1E2-54B7-E93D-38D3AD4E18CE}"/>
              </a:ext>
            </a:extLst>
          </p:cNvPr>
          <p:cNvSpPr>
            <a:spLocks noGrp="1"/>
          </p:cNvSpPr>
          <p:nvPr>
            <p:ph type="title"/>
          </p:nvPr>
        </p:nvSpPr>
        <p:spPr>
          <a:xfrm>
            <a:off x="768001" y="1180670"/>
            <a:ext cx="10128601" cy="461665"/>
          </a:xfrm>
          <a:prstGeom prst="rect">
            <a:avLst/>
          </a:prstGeom>
        </p:spPr>
        <p:txBody>
          <a:bodyPr vert="horz" wrap="square" lIns="0" tIns="0" rIns="0" bIns="0" rtlCol="0" anchor="t">
            <a:spAutoFit/>
          </a:bodyPr>
          <a:lstStyle>
            <a:lvl1pPr>
              <a:defRPr/>
            </a:lvl1pPr>
          </a:lstStyle>
          <a:p>
            <a:r>
              <a:rPr lang="de-DE" dirty="0"/>
              <a:t>Mastertitelformat bearbeiten</a:t>
            </a:r>
            <a:endParaRPr lang="en-US" dirty="0"/>
          </a:p>
        </p:txBody>
      </p:sp>
      <p:sp>
        <p:nvSpPr>
          <p:cNvPr id="58" name="Titel 19">
            <a:extLst>
              <a:ext uri="{FF2B5EF4-FFF2-40B4-BE49-F238E27FC236}">
                <a16:creationId xmlns:a16="http://schemas.microsoft.com/office/drawing/2014/main" id="{6463E4C3-69CE-99D3-DA1C-AF87C2260B59}"/>
              </a:ext>
            </a:extLst>
          </p:cNvPr>
          <p:cNvSpPr txBox="1">
            <a:spLocks/>
          </p:cNvSpPr>
          <p:nvPr userDrawn="1"/>
        </p:nvSpPr>
        <p:spPr>
          <a:xfrm>
            <a:off x="1173449"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01</a:t>
            </a:r>
          </a:p>
        </p:txBody>
      </p:sp>
      <p:sp>
        <p:nvSpPr>
          <p:cNvPr id="59" name="Titel 19">
            <a:extLst>
              <a:ext uri="{FF2B5EF4-FFF2-40B4-BE49-F238E27FC236}">
                <a16:creationId xmlns:a16="http://schemas.microsoft.com/office/drawing/2014/main" id="{0EA8666B-0E06-880B-DAC3-DBFD0B13CD9B}"/>
              </a:ext>
            </a:extLst>
          </p:cNvPr>
          <p:cNvSpPr txBox="1">
            <a:spLocks/>
          </p:cNvSpPr>
          <p:nvPr userDrawn="1"/>
        </p:nvSpPr>
        <p:spPr>
          <a:xfrm>
            <a:off x="3242734"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02</a:t>
            </a:r>
          </a:p>
        </p:txBody>
      </p:sp>
      <p:sp>
        <p:nvSpPr>
          <p:cNvPr id="60" name="Titel 19">
            <a:extLst>
              <a:ext uri="{FF2B5EF4-FFF2-40B4-BE49-F238E27FC236}">
                <a16:creationId xmlns:a16="http://schemas.microsoft.com/office/drawing/2014/main" id="{326DB026-6FD6-8D31-8976-3CF8433C2361}"/>
              </a:ext>
            </a:extLst>
          </p:cNvPr>
          <p:cNvSpPr txBox="1">
            <a:spLocks/>
          </p:cNvSpPr>
          <p:nvPr userDrawn="1"/>
        </p:nvSpPr>
        <p:spPr>
          <a:xfrm>
            <a:off x="5334389"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03</a:t>
            </a:r>
          </a:p>
        </p:txBody>
      </p:sp>
      <p:sp>
        <p:nvSpPr>
          <p:cNvPr id="61" name="Titel 19">
            <a:extLst>
              <a:ext uri="{FF2B5EF4-FFF2-40B4-BE49-F238E27FC236}">
                <a16:creationId xmlns:a16="http://schemas.microsoft.com/office/drawing/2014/main" id="{7FFDDD5B-72AE-5AE9-E631-AA492E7AE0FE}"/>
              </a:ext>
            </a:extLst>
          </p:cNvPr>
          <p:cNvSpPr txBox="1">
            <a:spLocks/>
          </p:cNvSpPr>
          <p:nvPr userDrawn="1"/>
        </p:nvSpPr>
        <p:spPr>
          <a:xfrm>
            <a:off x="7414858"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04</a:t>
            </a:r>
          </a:p>
        </p:txBody>
      </p:sp>
      <p:sp>
        <p:nvSpPr>
          <p:cNvPr id="62" name="Titel 19">
            <a:extLst>
              <a:ext uri="{FF2B5EF4-FFF2-40B4-BE49-F238E27FC236}">
                <a16:creationId xmlns:a16="http://schemas.microsoft.com/office/drawing/2014/main" id="{85F8C3F7-E745-067A-E6AC-9CC8EC52FC7F}"/>
              </a:ext>
            </a:extLst>
          </p:cNvPr>
          <p:cNvSpPr txBox="1">
            <a:spLocks/>
          </p:cNvSpPr>
          <p:nvPr userDrawn="1"/>
        </p:nvSpPr>
        <p:spPr>
          <a:xfrm>
            <a:off x="9429751" y="2435415"/>
            <a:ext cx="905732" cy="391197"/>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rgbClr val="000000"/>
                </a:solidFill>
                <a:latin typeface="Rajdhani Bold" panose="02000000000000000000" pitchFamily="2" charset="0"/>
                <a:cs typeface="Rajdhani Bold" panose="02000000000000000000" pitchFamily="2" charset="0"/>
              </a:rPr>
              <a:t>05</a:t>
            </a:r>
          </a:p>
        </p:txBody>
      </p:sp>
      <p:grpSp>
        <p:nvGrpSpPr>
          <p:cNvPr id="5" name="Gruppieren 4">
            <a:extLst>
              <a:ext uri="{FF2B5EF4-FFF2-40B4-BE49-F238E27FC236}">
                <a16:creationId xmlns:a16="http://schemas.microsoft.com/office/drawing/2014/main" id="{AC93F317-FDE0-693E-25CE-62F5AE0C7957}"/>
              </a:ext>
            </a:extLst>
          </p:cNvPr>
          <p:cNvGrpSpPr/>
          <p:nvPr userDrawn="1"/>
        </p:nvGrpSpPr>
        <p:grpSpPr>
          <a:xfrm>
            <a:off x="923865" y="6403976"/>
            <a:ext cx="151847" cy="123198"/>
            <a:chOff x="923983" y="6403975"/>
            <a:chExt cx="151867" cy="123198"/>
          </a:xfrm>
          <a:noFill/>
        </p:grpSpPr>
        <p:sp>
          <p:nvSpPr>
            <p:cNvPr id="9" name="Rechteck 8">
              <a:extLst>
                <a:ext uri="{FF2B5EF4-FFF2-40B4-BE49-F238E27FC236}">
                  <a16:creationId xmlns:a16="http://schemas.microsoft.com/office/drawing/2014/main" id="{C608854A-DACA-89DB-4308-17B45404663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0" name="Rechteck 9">
              <a:extLst>
                <a:ext uri="{FF2B5EF4-FFF2-40B4-BE49-F238E27FC236}">
                  <a16:creationId xmlns:a16="http://schemas.microsoft.com/office/drawing/2014/main" id="{E864976F-5C32-57FE-7D4F-BEC4B92816C2}"/>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1" name="Gruppieren 10">
            <a:extLst>
              <a:ext uri="{FF2B5EF4-FFF2-40B4-BE49-F238E27FC236}">
                <a16:creationId xmlns:a16="http://schemas.microsoft.com/office/drawing/2014/main" id="{1E88FEFF-8AAD-2C41-20F3-7CF9F0CB5B85}"/>
              </a:ext>
            </a:extLst>
          </p:cNvPr>
          <p:cNvGrpSpPr/>
          <p:nvPr userDrawn="1"/>
        </p:nvGrpSpPr>
        <p:grpSpPr>
          <a:xfrm>
            <a:off x="764118" y="6396828"/>
            <a:ext cx="178877" cy="169880"/>
            <a:chOff x="7072313" y="5197475"/>
            <a:chExt cx="134158" cy="141567"/>
          </a:xfrm>
        </p:grpSpPr>
        <p:sp>
          <p:nvSpPr>
            <p:cNvPr id="12" name="Rechteck 11">
              <a:extLst>
                <a:ext uri="{FF2B5EF4-FFF2-40B4-BE49-F238E27FC236}">
                  <a16:creationId xmlns:a16="http://schemas.microsoft.com/office/drawing/2014/main" id="{0360644D-7DBE-7180-C7D5-039CEAE51AD9}"/>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3" name="Rechteck 12">
              <a:extLst>
                <a:ext uri="{FF2B5EF4-FFF2-40B4-BE49-F238E27FC236}">
                  <a16:creationId xmlns:a16="http://schemas.microsoft.com/office/drawing/2014/main" id="{7F43E521-7C34-DC80-8617-20C4B3FAF911}"/>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4" name="Date Placeholder 3">
            <a:extLst>
              <a:ext uri="{FF2B5EF4-FFF2-40B4-BE49-F238E27FC236}">
                <a16:creationId xmlns:a16="http://schemas.microsoft.com/office/drawing/2014/main" id="{51E841DE-A5D3-6D77-DE16-E7FFD007873D}"/>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5" name="Gerade Verbindung 25">
            <a:extLst>
              <a:ext uri="{FF2B5EF4-FFF2-40B4-BE49-F238E27FC236}">
                <a16:creationId xmlns:a16="http://schemas.microsoft.com/office/drawing/2014/main" id="{876DBABD-86CD-FA31-DA39-17C73E635FF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83E45661-3EF8-CE2E-EC99-BB6937DEB945}"/>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19" name="Fußzeilenplatzhalter 3">
            <a:extLst>
              <a:ext uri="{FF2B5EF4-FFF2-40B4-BE49-F238E27FC236}">
                <a16:creationId xmlns:a16="http://schemas.microsoft.com/office/drawing/2014/main" id="{07C92766-BC0C-4140-D4D4-6495489C180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4" name="Datumsplatzhalter 17">
            <a:extLst>
              <a:ext uri="{FF2B5EF4-FFF2-40B4-BE49-F238E27FC236}">
                <a16:creationId xmlns:a16="http://schemas.microsoft.com/office/drawing/2014/main" id="{2B0572B1-938B-CB03-01E9-A6886453222C}"/>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FE20E08B-4A2D-421E-BE2D-A8ED0D1AAF84}" type="datetime1">
              <a:rPr lang="de-DE" sz="1080" smtClean="0"/>
              <a:t>05.02.2024</a:t>
            </a:fld>
            <a:endParaRPr lang="de-DE" sz="1080" dirty="0"/>
          </a:p>
        </p:txBody>
      </p:sp>
      <p:sp>
        <p:nvSpPr>
          <p:cNvPr id="22" name="Textplatzhalter 16">
            <a:extLst>
              <a:ext uri="{FF2B5EF4-FFF2-40B4-BE49-F238E27FC236}">
                <a16:creationId xmlns:a16="http://schemas.microsoft.com/office/drawing/2014/main" id="{A378B555-AB8E-39E2-0A55-608E2C600222}"/>
              </a:ext>
            </a:extLst>
          </p:cNvPr>
          <p:cNvSpPr>
            <a:spLocks noGrp="1"/>
          </p:cNvSpPr>
          <p:nvPr>
            <p:ph type="body" sz="quarter" idx="25" hasCustomPrompt="1"/>
          </p:nvPr>
        </p:nvSpPr>
        <p:spPr>
          <a:xfrm>
            <a:off x="6991933" y="3422716"/>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3" name="Textplatzhalter 16">
            <a:extLst>
              <a:ext uri="{FF2B5EF4-FFF2-40B4-BE49-F238E27FC236}">
                <a16:creationId xmlns:a16="http://schemas.microsoft.com/office/drawing/2014/main" id="{6D167476-8309-1F42-DB7F-C393204E7D2A}"/>
              </a:ext>
            </a:extLst>
          </p:cNvPr>
          <p:cNvSpPr>
            <a:spLocks noGrp="1"/>
          </p:cNvSpPr>
          <p:nvPr>
            <p:ph type="body" sz="quarter" idx="24" hasCustomPrompt="1"/>
          </p:nvPr>
        </p:nvSpPr>
        <p:spPr>
          <a:xfrm>
            <a:off x="4902069" y="3429000"/>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4" name="Textplatzhalter 16">
            <a:extLst>
              <a:ext uri="{FF2B5EF4-FFF2-40B4-BE49-F238E27FC236}">
                <a16:creationId xmlns:a16="http://schemas.microsoft.com/office/drawing/2014/main" id="{6AFA1FAA-41E3-3E43-C735-F3DDFE0F37A6}"/>
              </a:ext>
            </a:extLst>
          </p:cNvPr>
          <p:cNvSpPr>
            <a:spLocks noGrp="1"/>
          </p:cNvSpPr>
          <p:nvPr>
            <p:ph type="body" sz="quarter" idx="23" hasCustomPrompt="1"/>
          </p:nvPr>
        </p:nvSpPr>
        <p:spPr>
          <a:xfrm>
            <a:off x="2816473" y="3419476"/>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5" name="Textplatzhalter 16">
            <a:extLst>
              <a:ext uri="{FF2B5EF4-FFF2-40B4-BE49-F238E27FC236}">
                <a16:creationId xmlns:a16="http://schemas.microsoft.com/office/drawing/2014/main" id="{73F04515-A384-B3F9-AE83-BE6AF1A368A4}"/>
              </a:ext>
            </a:extLst>
          </p:cNvPr>
          <p:cNvSpPr>
            <a:spLocks noGrp="1"/>
          </p:cNvSpPr>
          <p:nvPr>
            <p:ph type="body" sz="quarter" idx="22" hasCustomPrompt="1"/>
          </p:nvPr>
        </p:nvSpPr>
        <p:spPr>
          <a:xfrm>
            <a:off x="772584" y="3419476"/>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sp>
        <p:nvSpPr>
          <p:cNvPr id="26" name="Textplatzhalter 16">
            <a:extLst>
              <a:ext uri="{FF2B5EF4-FFF2-40B4-BE49-F238E27FC236}">
                <a16:creationId xmlns:a16="http://schemas.microsoft.com/office/drawing/2014/main" id="{58BD7532-E31B-3808-6FA2-B0E5F1490403}"/>
              </a:ext>
            </a:extLst>
          </p:cNvPr>
          <p:cNvSpPr>
            <a:spLocks noGrp="1"/>
          </p:cNvSpPr>
          <p:nvPr>
            <p:ph type="body" sz="quarter" idx="26" hasCustomPrompt="1"/>
          </p:nvPr>
        </p:nvSpPr>
        <p:spPr>
          <a:xfrm>
            <a:off x="9078385" y="3422716"/>
            <a:ext cx="1767416" cy="246697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Text stehen</a:t>
            </a:r>
          </a:p>
          <a:p>
            <a:pPr lvl="1"/>
            <a:r>
              <a:rPr lang="de-DE" dirty="0"/>
              <a:t>Zweite Ebene</a:t>
            </a:r>
          </a:p>
          <a:p>
            <a:pPr lvl="2"/>
            <a:r>
              <a:rPr lang="de-DE" dirty="0"/>
              <a:t>Dritte Ebene</a:t>
            </a:r>
          </a:p>
        </p:txBody>
      </p:sp>
      <p:pic>
        <p:nvPicPr>
          <p:cNvPr id="16" name="Grafik 15" descr="Ein Bild, das Text, Schild, ClipArt enthält.&#10;&#10;Automatisch generierte Beschreibung">
            <a:extLst>
              <a:ext uri="{FF2B5EF4-FFF2-40B4-BE49-F238E27FC236}">
                <a16:creationId xmlns:a16="http://schemas.microsoft.com/office/drawing/2014/main" id="{6171BE21-A9A0-AAE8-5DA5-C648A06CD41F}"/>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427059960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 Diagramm">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a:t>Mastertitelformat bearbeiten</a:t>
            </a:r>
            <a:endParaRPr lang="de-DE" dirty="0"/>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3" name="Diagrammplatzhalter 2">
            <a:extLst>
              <a:ext uri="{FF2B5EF4-FFF2-40B4-BE49-F238E27FC236}">
                <a16:creationId xmlns:a16="http://schemas.microsoft.com/office/drawing/2014/main" id="{0E6DBD0C-D764-D95D-8F2F-ED1B38FAB9EF}"/>
              </a:ext>
            </a:extLst>
          </p:cNvPr>
          <p:cNvSpPr>
            <a:spLocks noGrp="1"/>
          </p:cNvSpPr>
          <p:nvPr>
            <p:ph type="chart" sz="quarter" idx="17"/>
          </p:nvPr>
        </p:nvSpPr>
        <p:spPr>
          <a:xfrm>
            <a:off x="4955098" y="2089785"/>
            <a:ext cx="5951421" cy="2882264"/>
          </a:xfrm>
          <a:prstGeom prst="rect">
            <a:avLst/>
          </a:prstGeom>
        </p:spPr>
        <p:txBody>
          <a:bodyPr/>
          <a:lstStyle>
            <a:lvl1pPr marL="0" indent="0">
              <a:lnSpc>
                <a:spcPct val="100000"/>
              </a:lnSpc>
              <a:buNone/>
              <a:defRPr sz="1680"/>
            </a:lvl1pPr>
          </a:lstStyle>
          <a:p>
            <a:r>
              <a:rPr lang="de-DE"/>
              <a:t>Diagramm durch Klicken auf Symbol hinzufügen</a:t>
            </a:r>
            <a:endParaRPr lang="de-DE" dirty="0"/>
          </a:p>
        </p:txBody>
      </p:sp>
      <p:grpSp>
        <p:nvGrpSpPr>
          <p:cNvPr id="4" name="Gruppieren 3">
            <a:extLst>
              <a:ext uri="{FF2B5EF4-FFF2-40B4-BE49-F238E27FC236}">
                <a16:creationId xmlns:a16="http://schemas.microsoft.com/office/drawing/2014/main" id="{F465FE24-A2B7-946E-60FE-BE7F7C273E8F}"/>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66AE4298-E7BD-424D-0D6F-C47F1331579F}"/>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8" name="Rechteck 7">
              <a:extLst>
                <a:ext uri="{FF2B5EF4-FFF2-40B4-BE49-F238E27FC236}">
                  <a16:creationId xmlns:a16="http://schemas.microsoft.com/office/drawing/2014/main" id="{6AA1C0BB-0ADC-E26A-F980-5F18C8E29C3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5" name="Gruppieren 14">
            <a:extLst>
              <a:ext uri="{FF2B5EF4-FFF2-40B4-BE49-F238E27FC236}">
                <a16:creationId xmlns:a16="http://schemas.microsoft.com/office/drawing/2014/main" id="{30230BE5-7D6C-F33A-17E3-C09B37C2B7CA}"/>
              </a:ext>
            </a:extLst>
          </p:cNvPr>
          <p:cNvGrpSpPr/>
          <p:nvPr userDrawn="1"/>
        </p:nvGrpSpPr>
        <p:grpSpPr>
          <a:xfrm>
            <a:off x="764118" y="6396828"/>
            <a:ext cx="178877" cy="169880"/>
            <a:chOff x="7072313" y="5197475"/>
            <a:chExt cx="134158" cy="141567"/>
          </a:xfrm>
        </p:grpSpPr>
        <p:sp>
          <p:nvSpPr>
            <p:cNvPr id="19" name="Rechteck 18">
              <a:extLst>
                <a:ext uri="{FF2B5EF4-FFF2-40B4-BE49-F238E27FC236}">
                  <a16:creationId xmlns:a16="http://schemas.microsoft.com/office/drawing/2014/main" id="{1278E124-FA38-44B3-A155-4325AB220EEB}"/>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0" name="Rechteck 19">
              <a:extLst>
                <a:ext uri="{FF2B5EF4-FFF2-40B4-BE49-F238E27FC236}">
                  <a16:creationId xmlns:a16="http://schemas.microsoft.com/office/drawing/2014/main" id="{164F146B-687E-249A-33E6-C2C0F500DD4C}"/>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1" name="Date Placeholder 3">
            <a:extLst>
              <a:ext uri="{FF2B5EF4-FFF2-40B4-BE49-F238E27FC236}">
                <a16:creationId xmlns:a16="http://schemas.microsoft.com/office/drawing/2014/main" id="{A9169C13-3677-01FA-A522-51F066D8B36A}"/>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2" name="Gerade Verbindung 25">
            <a:extLst>
              <a:ext uri="{FF2B5EF4-FFF2-40B4-BE49-F238E27FC236}">
                <a16:creationId xmlns:a16="http://schemas.microsoft.com/office/drawing/2014/main" id="{D371F847-2F93-011E-A5C2-B005B23D4FBA}"/>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7" name="Date Placeholder 3">
            <a:extLst>
              <a:ext uri="{FF2B5EF4-FFF2-40B4-BE49-F238E27FC236}">
                <a16:creationId xmlns:a16="http://schemas.microsoft.com/office/drawing/2014/main" id="{A32ADDEA-E6C6-84C6-5C90-02A83F258C49}"/>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8" name="Fußzeilenplatzhalter 3">
            <a:extLst>
              <a:ext uri="{FF2B5EF4-FFF2-40B4-BE49-F238E27FC236}">
                <a16:creationId xmlns:a16="http://schemas.microsoft.com/office/drawing/2014/main" id="{7FCAF138-B998-AF31-0FE7-3871225CD31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6455DBBA-49FA-B240-53C4-250FB4445943}"/>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280F93F-53F0-408E-910B-F571D099D857}" type="datetime1">
              <a:rPr lang="de-DE" sz="1080" smtClean="0"/>
              <a:t>05.02.2024</a:t>
            </a:fld>
            <a:endParaRPr lang="de-DE" sz="1080" dirty="0"/>
          </a:p>
        </p:txBody>
      </p:sp>
      <p:sp>
        <p:nvSpPr>
          <p:cNvPr id="9" name="Inhaltsplatzhalter 8">
            <a:extLst>
              <a:ext uri="{FF2B5EF4-FFF2-40B4-BE49-F238E27FC236}">
                <a16:creationId xmlns:a16="http://schemas.microsoft.com/office/drawing/2014/main" id="{794ADDC0-8C1C-BD55-2205-EBD7389BC934}"/>
              </a:ext>
            </a:extLst>
          </p:cNvPr>
          <p:cNvSpPr>
            <a:spLocks noGrp="1"/>
          </p:cNvSpPr>
          <p:nvPr>
            <p:ph sz="quarter" idx="27" hasCustomPrompt="1"/>
          </p:nvPr>
        </p:nvSpPr>
        <p:spPr>
          <a:xfrm>
            <a:off x="772161" y="2089786"/>
            <a:ext cx="3700356"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8">
            <a:extLst>
              <a:ext uri="{FF2B5EF4-FFF2-40B4-BE49-F238E27FC236}">
                <a16:creationId xmlns:a16="http://schemas.microsoft.com/office/drawing/2014/main" id="{39350C99-1560-2A7F-6401-2ACFF6750EE9}"/>
              </a:ext>
            </a:extLst>
          </p:cNvPr>
          <p:cNvSpPr>
            <a:spLocks noGrp="1"/>
          </p:cNvSpPr>
          <p:nvPr>
            <p:ph sz="quarter" idx="28" hasCustomPrompt="1"/>
          </p:nvPr>
        </p:nvSpPr>
        <p:spPr>
          <a:xfrm>
            <a:off x="4955098" y="5181600"/>
            <a:ext cx="5941503" cy="711998"/>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6" name="Grafik 5" descr="Ein Bild, das Text, Schild, ClipArt enthält.&#10;&#10;Automatisch generierte Beschreibung">
            <a:extLst>
              <a:ext uri="{FF2B5EF4-FFF2-40B4-BE49-F238E27FC236}">
                <a16:creationId xmlns:a16="http://schemas.microsoft.com/office/drawing/2014/main" id="{7EB25ED7-BD02-78E2-D0CE-FF6589D6C00B}"/>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1026196575"/>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ext + Diagramm">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3" name="Diagrammplatzhalter 2">
            <a:extLst>
              <a:ext uri="{FF2B5EF4-FFF2-40B4-BE49-F238E27FC236}">
                <a16:creationId xmlns:a16="http://schemas.microsoft.com/office/drawing/2014/main" id="{0E6DBD0C-D764-D95D-8F2F-ED1B38FAB9EF}"/>
              </a:ext>
            </a:extLst>
          </p:cNvPr>
          <p:cNvSpPr>
            <a:spLocks noGrp="1"/>
          </p:cNvSpPr>
          <p:nvPr>
            <p:ph type="chart" sz="quarter" idx="17"/>
          </p:nvPr>
        </p:nvSpPr>
        <p:spPr>
          <a:xfrm>
            <a:off x="6095999" y="2089787"/>
            <a:ext cx="3210188" cy="3796644"/>
          </a:xfrm>
          <a:prstGeom prst="rect">
            <a:avLst/>
          </a:prstGeom>
        </p:spPr>
        <p:txBody>
          <a:bodyPr/>
          <a:lstStyle>
            <a:lvl1pPr marL="0" indent="0">
              <a:lnSpc>
                <a:spcPct val="100000"/>
              </a:lnSpc>
              <a:buNone/>
              <a:defRPr/>
            </a:lvl1pPr>
          </a:lstStyle>
          <a:p>
            <a:r>
              <a:rPr lang="de-DE" dirty="0"/>
              <a:t>Diagramm durch Klicken auf Symbol hinzufügen</a:t>
            </a:r>
          </a:p>
        </p:txBody>
      </p:sp>
      <p:grpSp>
        <p:nvGrpSpPr>
          <p:cNvPr id="4" name="Gruppieren 3">
            <a:extLst>
              <a:ext uri="{FF2B5EF4-FFF2-40B4-BE49-F238E27FC236}">
                <a16:creationId xmlns:a16="http://schemas.microsoft.com/office/drawing/2014/main" id="{5091D1F9-A1B2-D8A2-57BA-B081834189EB}"/>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BDB5B85C-93BC-6948-E5EE-805AFEA528BF}"/>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6E2BFBB-C6AE-4B88-7E5A-9AE2451E9B60}"/>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A5B3B425-C2F9-8FE8-F1C1-1FF6BA319CC0}"/>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F0097C66-AE88-A3E2-4B85-A59C12A3FCC5}"/>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E333495D-DA4C-B0A4-88BA-79BE85A68D5A}"/>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A34B3A71-ACDF-89CE-CA29-F94314A0FACE}"/>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4" name="Gerade Verbindung 25">
            <a:extLst>
              <a:ext uri="{FF2B5EF4-FFF2-40B4-BE49-F238E27FC236}">
                <a16:creationId xmlns:a16="http://schemas.microsoft.com/office/drawing/2014/main" id="{4ADBC0EF-3195-AE55-3154-4DDA8615FB54}"/>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7" name="Date Placeholder 3">
            <a:extLst>
              <a:ext uri="{FF2B5EF4-FFF2-40B4-BE49-F238E27FC236}">
                <a16:creationId xmlns:a16="http://schemas.microsoft.com/office/drawing/2014/main" id="{45A9AFDE-E362-61F3-E3CA-43580CC752B7}"/>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8" name="Fußzeilenplatzhalter 3">
            <a:extLst>
              <a:ext uri="{FF2B5EF4-FFF2-40B4-BE49-F238E27FC236}">
                <a16:creationId xmlns:a16="http://schemas.microsoft.com/office/drawing/2014/main" id="{6FCAFBCF-DC85-2C58-1B33-86E4A3A12D4B}"/>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1CD702A0-2441-68D5-6E49-86CF2B7E8A70}"/>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AACD8B75-EF4E-4840-B1C9-1A405A49ADBE}" type="datetime1">
              <a:rPr lang="de-DE" sz="1080" smtClean="0"/>
              <a:t>05.02.2024</a:t>
            </a:fld>
            <a:endParaRPr lang="de-DE" sz="1080" dirty="0"/>
          </a:p>
        </p:txBody>
      </p:sp>
      <p:sp>
        <p:nvSpPr>
          <p:cNvPr id="8" name="Inhaltsplatzhalter 8">
            <a:extLst>
              <a:ext uri="{FF2B5EF4-FFF2-40B4-BE49-F238E27FC236}">
                <a16:creationId xmlns:a16="http://schemas.microsoft.com/office/drawing/2014/main" id="{8525A822-0D24-7B1A-4E52-72AE4599344F}"/>
              </a:ext>
            </a:extLst>
          </p:cNvPr>
          <p:cNvSpPr>
            <a:spLocks noGrp="1"/>
          </p:cNvSpPr>
          <p:nvPr>
            <p:ph sz="quarter" idx="27" hasCustomPrompt="1"/>
          </p:nvPr>
        </p:nvSpPr>
        <p:spPr>
          <a:xfrm>
            <a:off x="772161" y="2089786"/>
            <a:ext cx="4940724"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Inhaltsplatzhalter 8">
            <a:extLst>
              <a:ext uri="{FF2B5EF4-FFF2-40B4-BE49-F238E27FC236}">
                <a16:creationId xmlns:a16="http://schemas.microsoft.com/office/drawing/2014/main" id="{07174C22-4D04-28E1-FECC-35230F715790}"/>
              </a:ext>
            </a:extLst>
          </p:cNvPr>
          <p:cNvSpPr>
            <a:spLocks noGrp="1"/>
          </p:cNvSpPr>
          <p:nvPr>
            <p:ph sz="quarter" idx="28" hasCustomPrompt="1"/>
          </p:nvPr>
        </p:nvSpPr>
        <p:spPr>
          <a:xfrm>
            <a:off x="9429752" y="2089788"/>
            <a:ext cx="1476768" cy="3796664"/>
          </a:xfrm>
        </p:spPr>
        <p:txBody>
          <a:bodyPr/>
          <a:lstStyle>
            <a:lvl1pPr>
              <a:defRPr/>
            </a:lvl1pPr>
          </a:lstStyle>
          <a:p>
            <a:pPr lvl="0"/>
            <a:r>
              <a:rPr lang="de-DE" dirty="0"/>
              <a:t>Hier kann ein einspaltiger Text stehen</a:t>
            </a:r>
          </a:p>
        </p:txBody>
      </p:sp>
      <p:pic>
        <p:nvPicPr>
          <p:cNvPr id="6" name="Grafik 5" descr="Ein Bild, das Text, Schild, ClipArt enthält.&#10;&#10;Automatisch generierte Beschreibung">
            <a:extLst>
              <a:ext uri="{FF2B5EF4-FFF2-40B4-BE49-F238E27FC236}">
                <a16:creationId xmlns:a16="http://schemas.microsoft.com/office/drawing/2014/main" id="{A61D05C4-36BD-220F-A988-0ACE27309C21}"/>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810175632"/>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_zweispaltig_mit_ÜS">
    <p:spTree>
      <p:nvGrpSpPr>
        <p:cNvPr id="1" name=""/>
        <p:cNvGrpSpPr/>
        <p:nvPr/>
      </p:nvGrpSpPr>
      <p:grpSpPr>
        <a:xfrm>
          <a:off x="0" y="0"/>
          <a:ext cx="0" cy="0"/>
          <a:chOff x="0" y="0"/>
          <a:chExt cx="0" cy="0"/>
        </a:xfrm>
      </p:grpSpPr>
      <p:sp>
        <p:nvSpPr>
          <p:cNvPr id="4" name="Inhaltsplatzhalter 2"/>
          <p:cNvSpPr>
            <a:spLocks noGrp="1"/>
          </p:cNvSpPr>
          <p:nvPr>
            <p:ph idx="10" hasCustomPrompt="1"/>
          </p:nvPr>
        </p:nvSpPr>
        <p:spPr>
          <a:xfrm>
            <a:off x="6235700" y="1561253"/>
            <a:ext cx="5038852"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5" name="Inhaltsplatzhalter 2">
            <a:extLst>
              <a:ext uri="{FF2B5EF4-FFF2-40B4-BE49-F238E27FC236}">
                <a16:creationId xmlns:a16="http://schemas.microsoft.com/office/drawing/2014/main" id="{D81AB9AA-9DBC-8242-BBB7-46BF2FB92E0B}"/>
              </a:ext>
            </a:extLst>
          </p:cNvPr>
          <p:cNvSpPr>
            <a:spLocks noGrp="1"/>
          </p:cNvSpPr>
          <p:nvPr>
            <p:ph idx="11" hasCustomPrompt="1"/>
          </p:nvPr>
        </p:nvSpPr>
        <p:spPr>
          <a:xfrm>
            <a:off x="377373" y="1561253"/>
            <a:ext cx="5038852"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Titel 7">
            <a:extLst>
              <a:ext uri="{FF2B5EF4-FFF2-40B4-BE49-F238E27FC236}">
                <a16:creationId xmlns:a16="http://schemas.microsoft.com/office/drawing/2014/main" id="{DD2EDDA4-5BA6-984F-BB17-2908933744EB}"/>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
        <p:nvSpPr>
          <p:cNvPr id="7" name="Inhaltsplatzhalter 2">
            <a:extLst>
              <a:ext uri="{FF2B5EF4-FFF2-40B4-BE49-F238E27FC236}">
                <a16:creationId xmlns:a16="http://schemas.microsoft.com/office/drawing/2014/main" id="{19515346-5516-B34A-89E3-D285D59E773A}"/>
              </a:ext>
            </a:extLst>
          </p:cNvPr>
          <p:cNvSpPr>
            <a:spLocks noGrp="1"/>
          </p:cNvSpPr>
          <p:nvPr>
            <p:ph idx="12"/>
          </p:nvPr>
        </p:nvSpPr>
        <p:spPr>
          <a:xfrm>
            <a:off x="6235700" y="1010921"/>
            <a:ext cx="5038852"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sp>
        <p:nvSpPr>
          <p:cNvPr id="8" name="Inhaltsplatzhalter 2">
            <a:extLst>
              <a:ext uri="{FF2B5EF4-FFF2-40B4-BE49-F238E27FC236}">
                <a16:creationId xmlns:a16="http://schemas.microsoft.com/office/drawing/2014/main" id="{5CBF5E6A-A95B-7E47-B364-04451A64C73B}"/>
              </a:ext>
            </a:extLst>
          </p:cNvPr>
          <p:cNvSpPr>
            <a:spLocks noGrp="1"/>
          </p:cNvSpPr>
          <p:nvPr>
            <p:ph idx="13"/>
          </p:nvPr>
        </p:nvSpPr>
        <p:spPr>
          <a:xfrm>
            <a:off x="377373" y="1010921"/>
            <a:ext cx="5038852"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cxnSp>
        <p:nvCxnSpPr>
          <p:cNvPr id="10" name="Gerade Verbindung 9">
            <a:extLst>
              <a:ext uri="{FF2B5EF4-FFF2-40B4-BE49-F238E27FC236}">
                <a16:creationId xmlns:a16="http://schemas.microsoft.com/office/drawing/2014/main" id="{C76DC493-288B-0142-ACBF-50E4AA4C03BD}"/>
              </a:ext>
            </a:extLst>
          </p:cNvPr>
          <p:cNvCxnSpPr>
            <a:cxnSpLocks/>
          </p:cNvCxnSpPr>
          <p:nvPr userDrawn="1"/>
        </p:nvCxnSpPr>
        <p:spPr>
          <a:xfrm>
            <a:off x="377373" y="1536531"/>
            <a:ext cx="503885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39573D1E-D112-9E45-8833-750642899590}"/>
              </a:ext>
            </a:extLst>
          </p:cNvPr>
          <p:cNvCxnSpPr>
            <a:cxnSpLocks/>
          </p:cNvCxnSpPr>
          <p:nvPr userDrawn="1"/>
        </p:nvCxnSpPr>
        <p:spPr>
          <a:xfrm>
            <a:off x="6235700" y="1536531"/>
            <a:ext cx="503885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6620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exte + Diagramm">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3" name="Diagrammplatzhalter 2">
            <a:extLst>
              <a:ext uri="{FF2B5EF4-FFF2-40B4-BE49-F238E27FC236}">
                <a16:creationId xmlns:a16="http://schemas.microsoft.com/office/drawing/2014/main" id="{0E6DBD0C-D764-D95D-8F2F-ED1B38FAB9EF}"/>
              </a:ext>
            </a:extLst>
          </p:cNvPr>
          <p:cNvSpPr>
            <a:spLocks noGrp="1"/>
          </p:cNvSpPr>
          <p:nvPr>
            <p:ph type="chart" sz="quarter" idx="17"/>
          </p:nvPr>
        </p:nvSpPr>
        <p:spPr>
          <a:xfrm>
            <a:off x="6095999" y="2085965"/>
            <a:ext cx="3210188" cy="3800483"/>
          </a:xfrm>
          <a:prstGeom prst="rect">
            <a:avLst/>
          </a:prstGeom>
        </p:spPr>
        <p:txBody>
          <a:bodyPr/>
          <a:lstStyle>
            <a:lvl1pPr marL="0" indent="0">
              <a:lnSpc>
                <a:spcPct val="100000"/>
              </a:lnSpc>
              <a:buNone/>
              <a:defRPr/>
            </a:lvl1pPr>
          </a:lstStyle>
          <a:p>
            <a:r>
              <a:rPr lang="de-DE" dirty="0"/>
              <a:t>Diagramm durch Klicken auf Symbol hinzufügen</a:t>
            </a:r>
          </a:p>
        </p:txBody>
      </p:sp>
      <p:grpSp>
        <p:nvGrpSpPr>
          <p:cNvPr id="4" name="Gruppieren 3">
            <a:extLst>
              <a:ext uri="{FF2B5EF4-FFF2-40B4-BE49-F238E27FC236}">
                <a16:creationId xmlns:a16="http://schemas.microsoft.com/office/drawing/2014/main" id="{12494F13-DB2C-0C8A-C550-E7169EE15EDB}"/>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383B5303-FE9E-356C-B4B2-FDB695621B74}"/>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5B6BC4F0-1002-E3B1-5165-39EB18CD0CE1}"/>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20" name="Gruppieren 19">
            <a:extLst>
              <a:ext uri="{FF2B5EF4-FFF2-40B4-BE49-F238E27FC236}">
                <a16:creationId xmlns:a16="http://schemas.microsoft.com/office/drawing/2014/main" id="{9F47A56F-43FB-9479-2B3C-B3B17295AEC9}"/>
              </a:ext>
            </a:extLst>
          </p:cNvPr>
          <p:cNvGrpSpPr/>
          <p:nvPr userDrawn="1"/>
        </p:nvGrpSpPr>
        <p:grpSpPr>
          <a:xfrm>
            <a:off x="764118" y="6396828"/>
            <a:ext cx="178877" cy="169880"/>
            <a:chOff x="7072313" y="5197475"/>
            <a:chExt cx="134158" cy="141567"/>
          </a:xfrm>
        </p:grpSpPr>
        <p:sp>
          <p:nvSpPr>
            <p:cNvPr id="21" name="Rechteck 20">
              <a:extLst>
                <a:ext uri="{FF2B5EF4-FFF2-40B4-BE49-F238E27FC236}">
                  <a16:creationId xmlns:a16="http://schemas.microsoft.com/office/drawing/2014/main" id="{BF889E74-FCEC-5334-F7F6-FF148FDA63B2}"/>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2" name="Rechteck 21">
              <a:extLst>
                <a:ext uri="{FF2B5EF4-FFF2-40B4-BE49-F238E27FC236}">
                  <a16:creationId xmlns:a16="http://schemas.microsoft.com/office/drawing/2014/main" id="{073B947B-5CFC-45B5-46C9-C60BAED5A3E4}"/>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3" name="Date Placeholder 3">
            <a:extLst>
              <a:ext uri="{FF2B5EF4-FFF2-40B4-BE49-F238E27FC236}">
                <a16:creationId xmlns:a16="http://schemas.microsoft.com/office/drawing/2014/main" id="{CD4077B8-18FD-67C9-9CD0-69346CD4B1C0}"/>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4" name="Gerade Verbindung 25">
            <a:extLst>
              <a:ext uri="{FF2B5EF4-FFF2-40B4-BE49-F238E27FC236}">
                <a16:creationId xmlns:a16="http://schemas.microsoft.com/office/drawing/2014/main" id="{1B43C804-9A05-B570-2838-CD43AB57BD3E}"/>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9" name="Date Placeholder 3">
            <a:extLst>
              <a:ext uri="{FF2B5EF4-FFF2-40B4-BE49-F238E27FC236}">
                <a16:creationId xmlns:a16="http://schemas.microsoft.com/office/drawing/2014/main" id="{0C0C6A2C-FBD3-2DDF-3C38-76C4D88D956C}"/>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31" name="Fußzeilenplatzhalter 3">
            <a:extLst>
              <a:ext uri="{FF2B5EF4-FFF2-40B4-BE49-F238E27FC236}">
                <a16:creationId xmlns:a16="http://schemas.microsoft.com/office/drawing/2014/main" id="{16570F4E-576A-DD04-C8B8-63053311062F}"/>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CAE0D207-FBA1-4E4D-1952-C0DD107592B4}"/>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45BB34C1-4665-4824-B1DC-CC6A8DD4FB49}" type="datetime1">
              <a:rPr lang="de-DE" sz="1080" smtClean="0"/>
              <a:t>05.02.2024</a:t>
            </a:fld>
            <a:endParaRPr lang="de-DE" sz="1080" dirty="0"/>
          </a:p>
        </p:txBody>
      </p:sp>
      <p:sp>
        <p:nvSpPr>
          <p:cNvPr id="10" name="Inhaltsplatzhalter 8">
            <a:extLst>
              <a:ext uri="{FF2B5EF4-FFF2-40B4-BE49-F238E27FC236}">
                <a16:creationId xmlns:a16="http://schemas.microsoft.com/office/drawing/2014/main" id="{3BC64A82-658D-E4C3-FB06-DF4FCA3A4086}"/>
              </a:ext>
            </a:extLst>
          </p:cNvPr>
          <p:cNvSpPr>
            <a:spLocks noGrp="1"/>
          </p:cNvSpPr>
          <p:nvPr>
            <p:ph sz="quarter" idx="27" hasCustomPrompt="1"/>
          </p:nvPr>
        </p:nvSpPr>
        <p:spPr>
          <a:xfrm>
            <a:off x="772161" y="2089786"/>
            <a:ext cx="4940724" cy="2229059"/>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Inhaltsplatzhalter 8">
            <a:extLst>
              <a:ext uri="{FF2B5EF4-FFF2-40B4-BE49-F238E27FC236}">
                <a16:creationId xmlns:a16="http://schemas.microsoft.com/office/drawing/2014/main" id="{12B5AC4C-1DD6-179C-ECD8-4A693C97D4BB}"/>
              </a:ext>
            </a:extLst>
          </p:cNvPr>
          <p:cNvSpPr>
            <a:spLocks noGrp="1"/>
          </p:cNvSpPr>
          <p:nvPr>
            <p:ph sz="quarter" idx="28" hasCustomPrompt="1"/>
          </p:nvPr>
        </p:nvSpPr>
        <p:spPr>
          <a:xfrm>
            <a:off x="9429752" y="2089788"/>
            <a:ext cx="1476768" cy="3796664"/>
          </a:xfrm>
        </p:spPr>
        <p:txBody>
          <a:bodyPr/>
          <a:lstStyle>
            <a:lvl1pPr>
              <a:defRPr/>
            </a:lvl1pPr>
          </a:lstStyle>
          <a:p>
            <a:pPr lvl="0"/>
            <a:r>
              <a:rPr lang="de-DE" dirty="0"/>
              <a:t>Hier kann ein einspaltiger Text stehen</a:t>
            </a:r>
          </a:p>
        </p:txBody>
      </p:sp>
      <p:sp>
        <p:nvSpPr>
          <p:cNvPr id="12" name="Textplatzhalter 11">
            <a:extLst>
              <a:ext uri="{FF2B5EF4-FFF2-40B4-BE49-F238E27FC236}">
                <a16:creationId xmlns:a16="http://schemas.microsoft.com/office/drawing/2014/main" id="{FF08A501-8B02-4317-D316-E990D4DD03CE}"/>
              </a:ext>
            </a:extLst>
          </p:cNvPr>
          <p:cNvSpPr>
            <a:spLocks noGrp="1"/>
          </p:cNvSpPr>
          <p:nvPr>
            <p:ph type="body" sz="quarter" idx="29" hasCustomPrompt="1"/>
          </p:nvPr>
        </p:nvSpPr>
        <p:spPr>
          <a:xfrm>
            <a:off x="768351" y="4463974"/>
            <a:ext cx="2474383" cy="656971"/>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einspaltiger Text stehen</a:t>
            </a:r>
          </a:p>
        </p:txBody>
      </p:sp>
      <p:sp>
        <p:nvSpPr>
          <p:cNvPr id="13" name="Textplatzhalter 11">
            <a:extLst>
              <a:ext uri="{FF2B5EF4-FFF2-40B4-BE49-F238E27FC236}">
                <a16:creationId xmlns:a16="http://schemas.microsoft.com/office/drawing/2014/main" id="{E563C4BD-266E-5613-92C5-93F0C1851841}"/>
              </a:ext>
            </a:extLst>
          </p:cNvPr>
          <p:cNvSpPr>
            <a:spLocks noGrp="1"/>
          </p:cNvSpPr>
          <p:nvPr>
            <p:ph type="body" sz="quarter" idx="31" hasCustomPrompt="1"/>
          </p:nvPr>
        </p:nvSpPr>
        <p:spPr>
          <a:xfrm>
            <a:off x="772246" y="5232771"/>
            <a:ext cx="2474383" cy="656971"/>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einspaltiger Text stehen</a:t>
            </a:r>
          </a:p>
        </p:txBody>
      </p:sp>
      <p:pic>
        <p:nvPicPr>
          <p:cNvPr id="6" name="Grafik 5" descr="Ein Bild, das Text, Schild, ClipArt enthält.&#10;&#10;Automatisch generierte Beschreibung">
            <a:extLst>
              <a:ext uri="{FF2B5EF4-FFF2-40B4-BE49-F238E27FC236}">
                <a16:creationId xmlns:a16="http://schemas.microsoft.com/office/drawing/2014/main" id="{E6C7B849-9E79-B094-E1DD-7DD5FDDD7BE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649102735"/>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Diagramm">
    <p:spTree>
      <p:nvGrpSpPr>
        <p:cNvPr id="1" name=""/>
        <p:cNvGrpSpPr/>
        <p:nvPr/>
      </p:nvGrpSpPr>
      <p:grpSpPr>
        <a:xfrm>
          <a:off x="0" y="0"/>
          <a:ext cx="0" cy="0"/>
          <a:chOff x="0" y="0"/>
          <a:chExt cx="0" cy="0"/>
        </a:xfrm>
      </p:grpSpPr>
      <p:grpSp>
        <p:nvGrpSpPr>
          <p:cNvPr id="13" name="Gruppieren 12">
            <a:extLst>
              <a:ext uri="{FF2B5EF4-FFF2-40B4-BE49-F238E27FC236}">
                <a16:creationId xmlns:a16="http://schemas.microsoft.com/office/drawing/2014/main" id="{47E1C5C9-D7C8-E9F8-F5D6-1BD614EDC0CA}"/>
              </a:ext>
            </a:extLst>
          </p:cNvPr>
          <p:cNvGrpSpPr/>
          <p:nvPr userDrawn="1"/>
        </p:nvGrpSpPr>
        <p:grpSpPr>
          <a:xfrm>
            <a:off x="2343850" y="2065914"/>
            <a:ext cx="2331615" cy="2733554"/>
            <a:chOff x="1757887" y="1729411"/>
            <a:chExt cx="1748711" cy="2277962"/>
          </a:xfrm>
        </p:grpSpPr>
        <p:sp>
          <p:nvSpPr>
            <p:cNvPr id="6" name="Rechteck 5">
              <a:extLst>
                <a:ext uri="{FF2B5EF4-FFF2-40B4-BE49-F238E27FC236}">
                  <a16:creationId xmlns:a16="http://schemas.microsoft.com/office/drawing/2014/main" id="{EB79E652-7DB0-DFB2-6126-0B0E6BFB7927}"/>
                </a:ext>
              </a:extLst>
            </p:cNvPr>
            <p:cNvSpPr/>
            <p:nvPr userDrawn="1"/>
          </p:nvSpPr>
          <p:spPr>
            <a:xfrm>
              <a:off x="1757887" y="1998560"/>
              <a:ext cx="1748711" cy="16974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7" name="Dreieck 6">
              <a:extLst>
                <a:ext uri="{FF2B5EF4-FFF2-40B4-BE49-F238E27FC236}">
                  <a16:creationId xmlns:a16="http://schemas.microsoft.com/office/drawing/2014/main" id="{C817472C-0A47-873C-342F-0B6832881151}"/>
                </a:ext>
              </a:extLst>
            </p:cNvPr>
            <p:cNvSpPr/>
            <p:nvPr userDrawn="1"/>
          </p:nvSpPr>
          <p:spPr>
            <a:xfrm rot="10800000">
              <a:off x="2434722" y="3693382"/>
              <a:ext cx="395040" cy="31399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2" name="Oval 1">
              <a:extLst>
                <a:ext uri="{FF2B5EF4-FFF2-40B4-BE49-F238E27FC236}">
                  <a16:creationId xmlns:a16="http://schemas.microsoft.com/office/drawing/2014/main" id="{28AF1259-04B3-E740-34DD-C2B9CF8D6CCA}"/>
                </a:ext>
              </a:extLst>
            </p:cNvPr>
            <p:cNvSpPr/>
            <p:nvPr userDrawn="1"/>
          </p:nvSpPr>
          <p:spPr>
            <a:xfrm>
              <a:off x="2368957" y="1729411"/>
              <a:ext cx="527965" cy="527965"/>
            </a:xfrm>
            <a:prstGeom prst="ellipse">
              <a:avLst/>
            </a:prstGeom>
            <a:solidFill>
              <a:srgbClr val="809ED1"/>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28" name="Titel 19">
              <a:extLst>
                <a:ext uri="{FF2B5EF4-FFF2-40B4-BE49-F238E27FC236}">
                  <a16:creationId xmlns:a16="http://schemas.microsoft.com/office/drawing/2014/main" id="{9725B3ED-1377-B742-9E6E-22AF8D9BCEEC}"/>
                </a:ext>
              </a:extLst>
            </p:cNvPr>
            <p:cNvSpPr txBox="1">
              <a:spLocks/>
            </p:cNvSpPr>
            <p:nvPr userDrawn="1"/>
          </p:nvSpPr>
          <p:spPr>
            <a:xfrm>
              <a:off x="2368957" y="1856131"/>
              <a:ext cx="537171" cy="325998"/>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chemeClr val="bg2"/>
                  </a:solidFill>
                  <a:latin typeface="Rajdhani Bold" panose="02000000000000000000" pitchFamily="2" charset="0"/>
                  <a:cs typeface="Rajdhani Bold" panose="02000000000000000000" pitchFamily="2" charset="0"/>
                </a:rPr>
                <a:t>1</a:t>
              </a:r>
            </a:p>
          </p:txBody>
        </p:sp>
      </p:grpSp>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29" name="Gruppieren 28">
            <a:extLst>
              <a:ext uri="{FF2B5EF4-FFF2-40B4-BE49-F238E27FC236}">
                <a16:creationId xmlns:a16="http://schemas.microsoft.com/office/drawing/2014/main" id="{3F06E3A8-B14A-D824-5EA4-93FA2B31E603}"/>
              </a:ext>
            </a:extLst>
          </p:cNvPr>
          <p:cNvGrpSpPr/>
          <p:nvPr userDrawn="1"/>
        </p:nvGrpSpPr>
        <p:grpSpPr>
          <a:xfrm>
            <a:off x="4938558" y="2065914"/>
            <a:ext cx="2331615" cy="2733554"/>
            <a:chOff x="1757887" y="1729411"/>
            <a:chExt cx="1748711" cy="2277962"/>
          </a:xfrm>
        </p:grpSpPr>
        <p:sp>
          <p:nvSpPr>
            <p:cNvPr id="31" name="Rechteck 30">
              <a:extLst>
                <a:ext uri="{FF2B5EF4-FFF2-40B4-BE49-F238E27FC236}">
                  <a16:creationId xmlns:a16="http://schemas.microsoft.com/office/drawing/2014/main" id="{44E0722D-9C33-56B9-5BBC-D0064B15A0BE}"/>
                </a:ext>
              </a:extLst>
            </p:cNvPr>
            <p:cNvSpPr/>
            <p:nvPr userDrawn="1"/>
          </p:nvSpPr>
          <p:spPr>
            <a:xfrm>
              <a:off x="1757887" y="1998560"/>
              <a:ext cx="1748711" cy="16974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33" name="Dreieck 32">
              <a:extLst>
                <a:ext uri="{FF2B5EF4-FFF2-40B4-BE49-F238E27FC236}">
                  <a16:creationId xmlns:a16="http://schemas.microsoft.com/office/drawing/2014/main" id="{23E08A22-45BC-A8E5-8CD8-79A6F30E95C0}"/>
                </a:ext>
              </a:extLst>
            </p:cNvPr>
            <p:cNvSpPr/>
            <p:nvPr userDrawn="1"/>
          </p:nvSpPr>
          <p:spPr>
            <a:xfrm rot="10800000">
              <a:off x="2434722" y="3693382"/>
              <a:ext cx="395040" cy="31399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34" name="Oval 33">
              <a:extLst>
                <a:ext uri="{FF2B5EF4-FFF2-40B4-BE49-F238E27FC236}">
                  <a16:creationId xmlns:a16="http://schemas.microsoft.com/office/drawing/2014/main" id="{6CC279F2-F5E0-D694-523B-347FBCFB51C7}"/>
                </a:ext>
              </a:extLst>
            </p:cNvPr>
            <p:cNvSpPr/>
            <p:nvPr userDrawn="1"/>
          </p:nvSpPr>
          <p:spPr>
            <a:xfrm>
              <a:off x="2368957" y="1729411"/>
              <a:ext cx="527965" cy="527965"/>
            </a:xfrm>
            <a:prstGeom prst="ellipse">
              <a:avLst/>
            </a:prstGeom>
            <a:solidFill>
              <a:srgbClr val="66DDD0"/>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35" name="Titel 19">
              <a:extLst>
                <a:ext uri="{FF2B5EF4-FFF2-40B4-BE49-F238E27FC236}">
                  <a16:creationId xmlns:a16="http://schemas.microsoft.com/office/drawing/2014/main" id="{D020A084-1BBD-CDB9-958D-53B3DE7277EF}"/>
                </a:ext>
              </a:extLst>
            </p:cNvPr>
            <p:cNvSpPr txBox="1">
              <a:spLocks/>
            </p:cNvSpPr>
            <p:nvPr userDrawn="1"/>
          </p:nvSpPr>
          <p:spPr>
            <a:xfrm>
              <a:off x="2368957" y="1856131"/>
              <a:ext cx="537171" cy="325998"/>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chemeClr val="bg2"/>
                  </a:solidFill>
                  <a:latin typeface="Rajdhani Bold" panose="02000000000000000000" pitchFamily="2" charset="0"/>
                  <a:cs typeface="Rajdhani Bold" panose="02000000000000000000" pitchFamily="2" charset="0"/>
                </a:rPr>
                <a:t>2</a:t>
              </a:r>
            </a:p>
          </p:txBody>
        </p:sp>
      </p:grpSp>
      <p:grpSp>
        <p:nvGrpSpPr>
          <p:cNvPr id="38" name="Gruppieren 37">
            <a:extLst>
              <a:ext uri="{FF2B5EF4-FFF2-40B4-BE49-F238E27FC236}">
                <a16:creationId xmlns:a16="http://schemas.microsoft.com/office/drawing/2014/main" id="{111610A5-4685-23E9-5D4D-A451D26C4B77}"/>
              </a:ext>
            </a:extLst>
          </p:cNvPr>
          <p:cNvGrpSpPr/>
          <p:nvPr userDrawn="1"/>
        </p:nvGrpSpPr>
        <p:grpSpPr>
          <a:xfrm>
            <a:off x="7522845" y="2065915"/>
            <a:ext cx="2331615" cy="2733554"/>
            <a:chOff x="1757887" y="1729411"/>
            <a:chExt cx="1748711" cy="2277962"/>
          </a:xfrm>
        </p:grpSpPr>
        <p:sp>
          <p:nvSpPr>
            <p:cNvPr id="39" name="Rechteck 38">
              <a:extLst>
                <a:ext uri="{FF2B5EF4-FFF2-40B4-BE49-F238E27FC236}">
                  <a16:creationId xmlns:a16="http://schemas.microsoft.com/office/drawing/2014/main" id="{AF9493AF-36F6-EFB4-EF30-8C7E85E84924}"/>
                </a:ext>
              </a:extLst>
            </p:cNvPr>
            <p:cNvSpPr/>
            <p:nvPr userDrawn="1"/>
          </p:nvSpPr>
          <p:spPr>
            <a:xfrm>
              <a:off x="1757887" y="1998560"/>
              <a:ext cx="1748711" cy="16974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40" name="Dreieck 39">
              <a:extLst>
                <a:ext uri="{FF2B5EF4-FFF2-40B4-BE49-F238E27FC236}">
                  <a16:creationId xmlns:a16="http://schemas.microsoft.com/office/drawing/2014/main" id="{1ED905CD-1980-1B12-0789-93B1E83AEF10}"/>
                </a:ext>
              </a:extLst>
            </p:cNvPr>
            <p:cNvSpPr/>
            <p:nvPr userDrawn="1"/>
          </p:nvSpPr>
          <p:spPr>
            <a:xfrm rot="10800000">
              <a:off x="2434722" y="3693382"/>
              <a:ext cx="395040" cy="31399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dirty="0"/>
            </a:p>
          </p:txBody>
        </p:sp>
        <p:sp>
          <p:nvSpPr>
            <p:cNvPr id="41" name="Oval 40">
              <a:extLst>
                <a:ext uri="{FF2B5EF4-FFF2-40B4-BE49-F238E27FC236}">
                  <a16:creationId xmlns:a16="http://schemas.microsoft.com/office/drawing/2014/main" id="{74450387-FB42-0C69-7DEF-7C4CA1BA70B7}"/>
                </a:ext>
              </a:extLst>
            </p:cNvPr>
            <p:cNvSpPr/>
            <p:nvPr userDrawn="1"/>
          </p:nvSpPr>
          <p:spPr>
            <a:xfrm>
              <a:off x="2368957" y="1729411"/>
              <a:ext cx="527965" cy="527965"/>
            </a:xfrm>
            <a:prstGeom prst="ellipse">
              <a:avLst/>
            </a:prstGeom>
            <a:solidFill>
              <a:schemeClr val="accent3">
                <a:lumMod val="40000"/>
                <a:lumOff val="60000"/>
              </a:schemeClr>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60"/>
            </a:p>
          </p:txBody>
        </p:sp>
        <p:sp>
          <p:nvSpPr>
            <p:cNvPr id="42" name="Titel 19">
              <a:extLst>
                <a:ext uri="{FF2B5EF4-FFF2-40B4-BE49-F238E27FC236}">
                  <a16:creationId xmlns:a16="http://schemas.microsoft.com/office/drawing/2014/main" id="{9247B060-71F3-DA4C-4546-41777630A92C}"/>
                </a:ext>
              </a:extLst>
            </p:cNvPr>
            <p:cNvSpPr txBox="1">
              <a:spLocks/>
            </p:cNvSpPr>
            <p:nvPr userDrawn="1"/>
          </p:nvSpPr>
          <p:spPr>
            <a:xfrm>
              <a:off x="2368957" y="1856131"/>
              <a:ext cx="537171" cy="325998"/>
            </a:xfrm>
            <a:prstGeom prst="rect">
              <a:avLst/>
            </a:prstGeom>
          </p:spPr>
          <p:txBody>
            <a:bodyPr vert="horz" wrap="square" lIns="0" tIns="0" rIns="0" bIns="0" rtlCol="0" anchor="t">
              <a:spAutoFit/>
            </a:bodyPr>
            <a:lstStyle>
              <a:lvl1pPr algn="l" defTabSz="685640" rtl="0" eaLnBrk="1" latinLnBrk="0" hangingPunct="1">
                <a:lnSpc>
                  <a:spcPts val="2800"/>
                </a:lnSpc>
                <a:spcBef>
                  <a:spcPct val="0"/>
                </a:spcBef>
                <a:buNone/>
                <a:defRPr sz="3000" b="1" i="0" kern="1200">
                  <a:solidFill>
                    <a:schemeClr val="tx1"/>
                  </a:solidFill>
                  <a:latin typeface="Rajdhani" panose="02000000000000000000" pitchFamily="2" charset="77"/>
                  <a:ea typeface="+mj-ea"/>
                  <a:cs typeface="Rajdhani" panose="02000000000000000000" pitchFamily="2" charset="77"/>
                </a:defRPr>
              </a:lvl1pPr>
            </a:lstStyle>
            <a:p>
              <a:pPr algn="ctr"/>
              <a:r>
                <a:rPr lang="de-DE" sz="3600" dirty="0">
                  <a:solidFill>
                    <a:schemeClr val="bg2"/>
                  </a:solidFill>
                  <a:latin typeface="Rajdhani Bold" panose="02000000000000000000" pitchFamily="2" charset="0"/>
                  <a:cs typeface="Rajdhani Bold" panose="02000000000000000000" pitchFamily="2" charset="0"/>
                </a:rPr>
                <a:t>3</a:t>
              </a:r>
            </a:p>
          </p:txBody>
        </p:sp>
      </p:grpSp>
      <p:sp>
        <p:nvSpPr>
          <p:cNvPr id="49" name="Textplatzhalter 25">
            <a:extLst>
              <a:ext uri="{FF2B5EF4-FFF2-40B4-BE49-F238E27FC236}">
                <a16:creationId xmlns:a16="http://schemas.microsoft.com/office/drawing/2014/main" id="{67262060-A5DF-EFC0-20C2-0F67E2EEB217}"/>
              </a:ext>
            </a:extLst>
          </p:cNvPr>
          <p:cNvSpPr>
            <a:spLocks noGrp="1"/>
          </p:cNvSpPr>
          <p:nvPr>
            <p:ph type="body" sz="quarter" idx="23" hasCustomPrompt="1"/>
          </p:nvPr>
        </p:nvSpPr>
        <p:spPr>
          <a:xfrm>
            <a:off x="2555085" y="2920924"/>
            <a:ext cx="1917433" cy="1303080"/>
          </a:xfrm>
          <a:prstGeom prst="rect">
            <a:avLst/>
          </a:prstGeom>
        </p:spPr>
        <p:txBody>
          <a:bodyPr lIns="0" tIns="0" rIns="0" bIns="0" numCol="1" spcCol="540000">
            <a:normAutofit/>
          </a:bodyPr>
          <a:lstStyle>
            <a:lvl1pPr marL="0" marR="0" indent="0" algn="l" defTabSz="1097171" rtl="0" eaLnBrk="1" fontAlgn="auto" latinLnBrk="0" hangingPunct="1">
              <a:lnSpc>
                <a:spcPct val="150000"/>
              </a:lnSpc>
              <a:spcBef>
                <a:spcPts val="0"/>
              </a:spcBef>
              <a:spcAft>
                <a:spcPts val="0"/>
              </a:spcAft>
              <a:buClr>
                <a:schemeClr val="bg1"/>
              </a:buClr>
              <a:buSzTx/>
              <a:buFont typeface="Arial" panose="020B0604020202020204" pitchFamily="34" charset="0"/>
              <a:buNone/>
              <a:tabLst/>
              <a:defRPr sz="1680">
                <a:solidFill>
                  <a:schemeClr val="bg2"/>
                </a:solidFill>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Hier steht ein Text</a:t>
            </a:r>
          </a:p>
        </p:txBody>
      </p:sp>
      <p:sp>
        <p:nvSpPr>
          <p:cNvPr id="45" name="Textplatzhalter 25">
            <a:extLst>
              <a:ext uri="{FF2B5EF4-FFF2-40B4-BE49-F238E27FC236}">
                <a16:creationId xmlns:a16="http://schemas.microsoft.com/office/drawing/2014/main" id="{3CB11CEE-9550-B7FD-A488-52A7EFB8EFD9}"/>
              </a:ext>
            </a:extLst>
          </p:cNvPr>
          <p:cNvSpPr>
            <a:spLocks noGrp="1"/>
          </p:cNvSpPr>
          <p:nvPr>
            <p:ph type="body" sz="quarter" idx="34" hasCustomPrompt="1"/>
          </p:nvPr>
        </p:nvSpPr>
        <p:spPr>
          <a:xfrm>
            <a:off x="5133624" y="2920924"/>
            <a:ext cx="1917433" cy="1303080"/>
          </a:xfrm>
          <a:prstGeom prst="rect">
            <a:avLst/>
          </a:prstGeom>
        </p:spPr>
        <p:txBody>
          <a:bodyPr lIns="0" tIns="0" rIns="0" bIns="0" numCol="1" spcCol="540000">
            <a:normAutofit/>
          </a:bodyPr>
          <a:lstStyle>
            <a:lvl1pPr marL="0" marR="0" indent="0" algn="l" defTabSz="1097171" rtl="0" eaLnBrk="1" fontAlgn="auto" latinLnBrk="0" hangingPunct="1">
              <a:lnSpc>
                <a:spcPct val="150000"/>
              </a:lnSpc>
              <a:spcBef>
                <a:spcPts val="0"/>
              </a:spcBef>
              <a:spcAft>
                <a:spcPts val="0"/>
              </a:spcAft>
              <a:buClr>
                <a:schemeClr val="bg1"/>
              </a:buClr>
              <a:buSzTx/>
              <a:buFont typeface="Arial" panose="020B0604020202020204" pitchFamily="34" charset="0"/>
              <a:buNone/>
              <a:tabLst/>
              <a:defRPr sz="1680">
                <a:solidFill>
                  <a:schemeClr val="bg2"/>
                </a:solidFill>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Hier steht ein Text</a:t>
            </a:r>
          </a:p>
        </p:txBody>
      </p:sp>
      <p:sp>
        <p:nvSpPr>
          <p:cNvPr id="46" name="Textplatzhalter 25">
            <a:extLst>
              <a:ext uri="{FF2B5EF4-FFF2-40B4-BE49-F238E27FC236}">
                <a16:creationId xmlns:a16="http://schemas.microsoft.com/office/drawing/2014/main" id="{AEFA2836-D146-78BD-3621-8C0A17E74710}"/>
              </a:ext>
            </a:extLst>
          </p:cNvPr>
          <p:cNvSpPr>
            <a:spLocks noGrp="1"/>
          </p:cNvSpPr>
          <p:nvPr>
            <p:ph type="body" sz="quarter" idx="35" hasCustomPrompt="1"/>
          </p:nvPr>
        </p:nvSpPr>
        <p:spPr>
          <a:xfrm>
            <a:off x="7726176" y="2920924"/>
            <a:ext cx="1917433" cy="1303080"/>
          </a:xfrm>
          <a:prstGeom prst="rect">
            <a:avLst/>
          </a:prstGeom>
        </p:spPr>
        <p:txBody>
          <a:bodyPr lIns="0" tIns="0" rIns="0" bIns="0" numCol="1" spcCol="540000">
            <a:normAutofit/>
          </a:bodyPr>
          <a:lstStyle>
            <a:lvl1pPr marL="0" marR="0" indent="0" algn="l" defTabSz="1097171" rtl="0" eaLnBrk="1" fontAlgn="auto" latinLnBrk="0" hangingPunct="1">
              <a:lnSpc>
                <a:spcPct val="150000"/>
              </a:lnSpc>
              <a:spcBef>
                <a:spcPts val="0"/>
              </a:spcBef>
              <a:spcAft>
                <a:spcPts val="0"/>
              </a:spcAft>
              <a:buClr>
                <a:schemeClr val="bg1"/>
              </a:buClr>
              <a:buSzTx/>
              <a:buFont typeface="Arial" panose="020B0604020202020204" pitchFamily="34" charset="0"/>
              <a:buNone/>
              <a:tabLst/>
              <a:defRPr sz="1680">
                <a:solidFill>
                  <a:schemeClr val="bg2"/>
                </a:solidFill>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Hier steht ein Text</a:t>
            </a:r>
          </a:p>
        </p:txBody>
      </p:sp>
      <p:grpSp>
        <p:nvGrpSpPr>
          <p:cNvPr id="4" name="Gruppieren 3">
            <a:extLst>
              <a:ext uri="{FF2B5EF4-FFF2-40B4-BE49-F238E27FC236}">
                <a16:creationId xmlns:a16="http://schemas.microsoft.com/office/drawing/2014/main" id="{BD19CB6A-7CD0-39EA-D165-C58E38D1B262}"/>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6A17D324-7E41-0AEB-EA7F-0CA68CE2EF8E}"/>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461EAAFA-2FBA-72D7-D745-8AAAE5D07876}"/>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20" name="Gruppieren 19">
            <a:extLst>
              <a:ext uri="{FF2B5EF4-FFF2-40B4-BE49-F238E27FC236}">
                <a16:creationId xmlns:a16="http://schemas.microsoft.com/office/drawing/2014/main" id="{64707281-6A13-651B-E64A-84B939305313}"/>
              </a:ext>
            </a:extLst>
          </p:cNvPr>
          <p:cNvGrpSpPr/>
          <p:nvPr userDrawn="1"/>
        </p:nvGrpSpPr>
        <p:grpSpPr>
          <a:xfrm>
            <a:off x="764118" y="6396828"/>
            <a:ext cx="178877" cy="169880"/>
            <a:chOff x="7072313" y="5197475"/>
            <a:chExt cx="134158" cy="141567"/>
          </a:xfrm>
        </p:grpSpPr>
        <p:sp>
          <p:nvSpPr>
            <p:cNvPr id="21" name="Rechteck 20">
              <a:extLst>
                <a:ext uri="{FF2B5EF4-FFF2-40B4-BE49-F238E27FC236}">
                  <a16:creationId xmlns:a16="http://schemas.microsoft.com/office/drawing/2014/main" id="{DF0D157F-812F-46D8-FFE8-9065881CA19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2" name="Rechteck 21">
              <a:extLst>
                <a:ext uri="{FF2B5EF4-FFF2-40B4-BE49-F238E27FC236}">
                  <a16:creationId xmlns:a16="http://schemas.microsoft.com/office/drawing/2014/main" id="{B1CB4836-600B-D2D9-5D14-4001CCD26565}"/>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4" name="Date Placeholder 3">
            <a:extLst>
              <a:ext uri="{FF2B5EF4-FFF2-40B4-BE49-F238E27FC236}">
                <a16:creationId xmlns:a16="http://schemas.microsoft.com/office/drawing/2014/main" id="{656EF8A5-8195-DC46-CC95-60B9957A8929}"/>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6" name="Gerade Verbindung 25">
            <a:extLst>
              <a:ext uri="{FF2B5EF4-FFF2-40B4-BE49-F238E27FC236}">
                <a16:creationId xmlns:a16="http://schemas.microsoft.com/office/drawing/2014/main" id="{B69C1D73-2F5E-B58C-A401-A2B6544B5240}"/>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7" name="Date Placeholder 3">
            <a:extLst>
              <a:ext uri="{FF2B5EF4-FFF2-40B4-BE49-F238E27FC236}">
                <a16:creationId xmlns:a16="http://schemas.microsoft.com/office/drawing/2014/main" id="{66552843-AA02-FA00-E4A8-FF4E568BA66B}"/>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43" name="Fußzeilenplatzhalter 3">
            <a:extLst>
              <a:ext uri="{FF2B5EF4-FFF2-40B4-BE49-F238E27FC236}">
                <a16:creationId xmlns:a16="http://schemas.microsoft.com/office/drawing/2014/main" id="{105DD4C4-C8D6-B671-293B-0D892C377CF1}"/>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D6C99DB8-5696-E59C-241E-FD6AB26DBBD5}"/>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D3E3822-8FA0-40F8-9FFC-6D21D3742CD4}" type="datetime1">
              <a:rPr lang="de-DE" sz="1080" smtClean="0"/>
              <a:t>05.02.2024</a:t>
            </a:fld>
            <a:endParaRPr lang="de-DE" sz="1080" dirty="0"/>
          </a:p>
        </p:txBody>
      </p:sp>
      <p:sp>
        <p:nvSpPr>
          <p:cNvPr id="9" name="Inhaltsplatzhalter 8">
            <a:extLst>
              <a:ext uri="{FF2B5EF4-FFF2-40B4-BE49-F238E27FC236}">
                <a16:creationId xmlns:a16="http://schemas.microsoft.com/office/drawing/2014/main" id="{EAA30AB2-D4E5-D393-C8E0-9D141AC1A773}"/>
              </a:ext>
            </a:extLst>
          </p:cNvPr>
          <p:cNvSpPr>
            <a:spLocks noGrp="1"/>
          </p:cNvSpPr>
          <p:nvPr>
            <p:ph sz="quarter" idx="27" hasCustomPrompt="1"/>
          </p:nvPr>
        </p:nvSpPr>
        <p:spPr>
          <a:xfrm>
            <a:off x="2349058" y="4998144"/>
            <a:ext cx="7510609" cy="892625"/>
          </a:xfrm>
        </p:spPr>
        <p:txBody>
          <a:bodyPr/>
          <a:lstStyle>
            <a:lvl1pPr>
              <a:defRPr/>
            </a:lvl1pPr>
          </a:lstStyle>
          <a:p>
            <a:pPr lvl="0"/>
            <a:r>
              <a:rPr lang="de-DE" dirty="0"/>
              <a:t>Hier kann ein Fazit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8" name="Grafik 7" descr="Ein Bild, das Text, Schild, ClipArt enthält.&#10;&#10;Automatisch generierte Beschreibung">
            <a:extLst>
              <a:ext uri="{FF2B5EF4-FFF2-40B4-BE49-F238E27FC236}">
                <a16:creationId xmlns:a16="http://schemas.microsoft.com/office/drawing/2014/main" id="{A5526929-599A-19F6-0CDC-BDB785F558B5}"/>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96798948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ext + Diagramm">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8" name="Rechteck 27">
            <a:extLst>
              <a:ext uri="{FF2B5EF4-FFF2-40B4-BE49-F238E27FC236}">
                <a16:creationId xmlns:a16="http://schemas.microsoft.com/office/drawing/2014/main" id="{517201A3-9CF3-CF79-3DD8-C3CB9737EF30}"/>
              </a:ext>
            </a:extLst>
          </p:cNvPr>
          <p:cNvSpPr/>
          <p:nvPr userDrawn="1"/>
        </p:nvSpPr>
        <p:spPr>
          <a:xfrm>
            <a:off x="767214" y="2095558"/>
            <a:ext cx="3003549" cy="3791572"/>
          </a:xfrm>
          <a:prstGeom prst="rect">
            <a:avLst/>
          </a:prstGeom>
          <a:solidFill>
            <a:schemeClr val="bg1">
              <a:lumMod val="60000"/>
              <a:lumOff val="40000"/>
              <a:alpha val="591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de-DE" sz="569" dirty="0"/>
          </a:p>
        </p:txBody>
      </p:sp>
      <p:sp>
        <p:nvSpPr>
          <p:cNvPr id="33" name="Textplatzhalter 25">
            <a:extLst>
              <a:ext uri="{FF2B5EF4-FFF2-40B4-BE49-F238E27FC236}">
                <a16:creationId xmlns:a16="http://schemas.microsoft.com/office/drawing/2014/main" id="{BD004E10-267F-A35A-AF72-836C9D9B5F60}"/>
              </a:ext>
            </a:extLst>
          </p:cNvPr>
          <p:cNvSpPr>
            <a:spLocks noGrp="1"/>
          </p:cNvSpPr>
          <p:nvPr>
            <p:ph type="body" sz="quarter" idx="15" hasCustomPrompt="1"/>
          </p:nvPr>
        </p:nvSpPr>
        <p:spPr>
          <a:xfrm>
            <a:off x="1246427" y="4041639"/>
            <a:ext cx="2036235" cy="443198"/>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440" b="1" i="0" u="none">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Veranstaltung XY</a:t>
            </a:r>
            <a:br>
              <a:rPr lang="de-DE" dirty="0"/>
            </a:br>
            <a:r>
              <a:rPr lang="de-DE" dirty="0"/>
              <a:t>Datum XX.XX.2022</a:t>
            </a:r>
          </a:p>
        </p:txBody>
      </p:sp>
      <p:sp>
        <p:nvSpPr>
          <p:cNvPr id="34" name="Textplatzhalter 25">
            <a:extLst>
              <a:ext uri="{FF2B5EF4-FFF2-40B4-BE49-F238E27FC236}">
                <a16:creationId xmlns:a16="http://schemas.microsoft.com/office/drawing/2014/main" id="{CDD8B380-A028-D120-15A6-370B79CEDDE8}"/>
              </a:ext>
            </a:extLst>
          </p:cNvPr>
          <p:cNvSpPr>
            <a:spLocks noGrp="1"/>
          </p:cNvSpPr>
          <p:nvPr>
            <p:ph type="body" sz="quarter" idx="17" hasCustomPrompt="1"/>
          </p:nvPr>
        </p:nvSpPr>
        <p:spPr>
          <a:xfrm>
            <a:off x="1246429" y="4793767"/>
            <a:ext cx="2036233" cy="175433"/>
          </a:xfrm>
          <a:prstGeom prst="rect">
            <a:avLst/>
          </a:prstGeom>
        </p:spPr>
        <p:txBody>
          <a:bodyPr lIns="0" tIns="0" rIns="0" bIns="0" numCol="1" spcCol="54000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140">
                <a:solidFill>
                  <a:srgbClr val="000000"/>
                </a:solidFill>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Hier steht ein Text</a:t>
            </a:r>
          </a:p>
        </p:txBody>
      </p:sp>
      <p:sp>
        <p:nvSpPr>
          <p:cNvPr id="36" name="Textplatzhalter 25">
            <a:extLst>
              <a:ext uri="{FF2B5EF4-FFF2-40B4-BE49-F238E27FC236}">
                <a16:creationId xmlns:a16="http://schemas.microsoft.com/office/drawing/2014/main" id="{904E3F11-5C49-3F2C-F344-119E423ED4F6}"/>
              </a:ext>
            </a:extLst>
          </p:cNvPr>
          <p:cNvSpPr>
            <a:spLocks noGrp="1"/>
          </p:cNvSpPr>
          <p:nvPr>
            <p:ph type="body" sz="quarter" idx="18" hasCustomPrompt="1"/>
          </p:nvPr>
        </p:nvSpPr>
        <p:spPr>
          <a:xfrm>
            <a:off x="1246427" y="2826037"/>
            <a:ext cx="2036235" cy="920252"/>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920" b="1" i="0" u="sng">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Info </a:t>
            </a:r>
            <a:r>
              <a:rPr lang="de-DE" dirty="0" err="1"/>
              <a:t>lorem</a:t>
            </a:r>
            <a:r>
              <a:rPr lang="de-DE" dirty="0"/>
              <a:t> </a:t>
            </a:r>
            <a:r>
              <a:rPr lang="de-DE" dirty="0" err="1"/>
              <a:t>ism</a:t>
            </a:r>
            <a:br>
              <a:rPr lang="de-DE" dirty="0"/>
            </a:br>
            <a:r>
              <a:rPr lang="de-DE" dirty="0"/>
              <a:t>Information </a:t>
            </a:r>
            <a:r>
              <a:rPr lang="de-DE" dirty="0" err="1"/>
              <a:t>as</a:t>
            </a:r>
            <a:r>
              <a:rPr lang="de-DE" dirty="0"/>
              <a:t> </a:t>
            </a:r>
            <a:r>
              <a:rPr lang="de-DE" dirty="0" err="1"/>
              <a:t>Doloris</a:t>
            </a:r>
            <a:r>
              <a:rPr lang="de-DE" dirty="0"/>
              <a:t> </a:t>
            </a:r>
            <a:r>
              <a:rPr lang="de-DE" dirty="0" err="1"/>
              <a:t>Ism</a:t>
            </a:r>
            <a:endParaRPr lang="de-DE" dirty="0"/>
          </a:p>
        </p:txBody>
      </p:sp>
      <p:sp>
        <p:nvSpPr>
          <p:cNvPr id="27" name="Rechteck 26">
            <a:extLst>
              <a:ext uri="{FF2B5EF4-FFF2-40B4-BE49-F238E27FC236}">
                <a16:creationId xmlns:a16="http://schemas.microsoft.com/office/drawing/2014/main" id="{CAF50C85-6A2B-F9B8-FB51-99B72F81F2FA}"/>
              </a:ext>
            </a:extLst>
          </p:cNvPr>
          <p:cNvSpPr/>
          <p:nvPr userDrawn="1"/>
        </p:nvSpPr>
        <p:spPr>
          <a:xfrm>
            <a:off x="4022666" y="2095558"/>
            <a:ext cx="3003549" cy="3775266"/>
          </a:xfrm>
          <a:prstGeom prst="rect">
            <a:avLst/>
          </a:prstGeom>
          <a:solidFill>
            <a:srgbClr val="99E9E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de-DE" sz="569" dirty="0"/>
          </a:p>
        </p:txBody>
      </p:sp>
      <p:sp>
        <p:nvSpPr>
          <p:cNvPr id="29" name="Textplatzhalter 25">
            <a:extLst>
              <a:ext uri="{FF2B5EF4-FFF2-40B4-BE49-F238E27FC236}">
                <a16:creationId xmlns:a16="http://schemas.microsoft.com/office/drawing/2014/main" id="{341F873F-FAF9-28A2-4B12-B015D1A4FD26}"/>
              </a:ext>
            </a:extLst>
          </p:cNvPr>
          <p:cNvSpPr>
            <a:spLocks noGrp="1"/>
          </p:cNvSpPr>
          <p:nvPr>
            <p:ph type="body" sz="quarter" idx="19" hasCustomPrompt="1"/>
          </p:nvPr>
        </p:nvSpPr>
        <p:spPr>
          <a:xfrm>
            <a:off x="4488331" y="4041639"/>
            <a:ext cx="2036235" cy="443198"/>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440" b="1" i="0" u="none">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Veranstaltung XY</a:t>
            </a:r>
            <a:br>
              <a:rPr lang="de-DE" dirty="0"/>
            </a:br>
            <a:r>
              <a:rPr lang="de-DE" dirty="0"/>
              <a:t>Datum XX.XX.2022</a:t>
            </a:r>
          </a:p>
        </p:txBody>
      </p:sp>
      <p:sp>
        <p:nvSpPr>
          <p:cNvPr id="35" name="Textplatzhalter 25">
            <a:extLst>
              <a:ext uri="{FF2B5EF4-FFF2-40B4-BE49-F238E27FC236}">
                <a16:creationId xmlns:a16="http://schemas.microsoft.com/office/drawing/2014/main" id="{9BB77B19-6CA1-A4A0-ECDD-722E561CA732}"/>
              </a:ext>
            </a:extLst>
          </p:cNvPr>
          <p:cNvSpPr>
            <a:spLocks noGrp="1"/>
          </p:cNvSpPr>
          <p:nvPr>
            <p:ph type="body" sz="quarter" idx="20" hasCustomPrompt="1"/>
          </p:nvPr>
        </p:nvSpPr>
        <p:spPr>
          <a:xfrm>
            <a:off x="4488333" y="4793767"/>
            <a:ext cx="2036233" cy="175433"/>
          </a:xfrm>
          <a:prstGeom prst="rect">
            <a:avLst/>
          </a:prstGeom>
        </p:spPr>
        <p:txBody>
          <a:bodyPr lIns="0" tIns="0" rIns="0" bIns="0" numCol="1" spcCol="54000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140">
                <a:solidFill>
                  <a:srgbClr val="000000"/>
                </a:solidFill>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Hier steht ein Text</a:t>
            </a:r>
          </a:p>
        </p:txBody>
      </p:sp>
      <p:sp>
        <p:nvSpPr>
          <p:cNvPr id="38" name="Textplatzhalter 25">
            <a:extLst>
              <a:ext uri="{FF2B5EF4-FFF2-40B4-BE49-F238E27FC236}">
                <a16:creationId xmlns:a16="http://schemas.microsoft.com/office/drawing/2014/main" id="{F8F79465-2ED4-A0C0-B597-4A0579F99477}"/>
              </a:ext>
            </a:extLst>
          </p:cNvPr>
          <p:cNvSpPr>
            <a:spLocks noGrp="1"/>
          </p:cNvSpPr>
          <p:nvPr>
            <p:ph type="body" sz="quarter" idx="21" hasCustomPrompt="1"/>
          </p:nvPr>
        </p:nvSpPr>
        <p:spPr>
          <a:xfrm>
            <a:off x="4488331" y="2826037"/>
            <a:ext cx="2036235" cy="920252"/>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920" b="1" i="0" u="sng">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Info </a:t>
            </a:r>
            <a:r>
              <a:rPr lang="de-DE" dirty="0" err="1"/>
              <a:t>lorem</a:t>
            </a:r>
            <a:r>
              <a:rPr lang="de-DE" dirty="0"/>
              <a:t> </a:t>
            </a:r>
            <a:r>
              <a:rPr lang="de-DE" dirty="0" err="1"/>
              <a:t>ism</a:t>
            </a:r>
            <a:br>
              <a:rPr lang="de-DE" dirty="0"/>
            </a:br>
            <a:r>
              <a:rPr lang="de-DE" dirty="0"/>
              <a:t>Information </a:t>
            </a:r>
            <a:r>
              <a:rPr lang="de-DE" dirty="0" err="1"/>
              <a:t>as</a:t>
            </a:r>
            <a:r>
              <a:rPr lang="de-DE" dirty="0"/>
              <a:t> </a:t>
            </a:r>
            <a:r>
              <a:rPr lang="de-DE" dirty="0" err="1"/>
              <a:t>Doloris</a:t>
            </a:r>
            <a:r>
              <a:rPr lang="de-DE" dirty="0"/>
              <a:t> </a:t>
            </a:r>
            <a:r>
              <a:rPr lang="de-DE" dirty="0" err="1"/>
              <a:t>Ism</a:t>
            </a:r>
            <a:endParaRPr lang="de-DE" dirty="0"/>
          </a:p>
        </p:txBody>
      </p:sp>
      <p:cxnSp>
        <p:nvCxnSpPr>
          <p:cNvPr id="39" name="Gerade Verbindung 38">
            <a:extLst>
              <a:ext uri="{FF2B5EF4-FFF2-40B4-BE49-F238E27FC236}">
                <a16:creationId xmlns:a16="http://schemas.microsoft.com/office/drawing/2014/main" id="{DB71C49D-F822-9FAB-0B90-804C5541E53C}"/>
              </a:ext>
            </a:extLst>
          </p:cNvPr>
          <p:cNvCxnSpPr>
            <a:cxnSpLocks/>
          </p:cNvCxnSpPr>
          <p:nvPr userDrawn="1"/>
        </p:nvCxnSpPr>
        <p:spPr>
          <a:xfrm>
            <a:off x="4022666" y="2084689"/>
            <a:ext cx="30035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5">
            <a:extLst>
              <a:ext uri="{FF2B5EF4-FFF2-40B4-BE49-F238E27FC236}">
                <a16:creationId xmlns:a16="http://schemas.microsoft.com/office/drawing/2014/main" id="{C09F59FB-8CE0-A29A-5B03-7565F02C49D7}"/>
              </a:ext>
            </a:extLst>
          </p:cNvPr>
          <p:cNvCxnSpPr>
            <a:cxnSpLocks/>
          </p:cNvCxnSpPr>
          <p:nvPr userDrawn="1"/>
        </p:nvCxnSpPr>
        <p:spPr>
          <a:xfrm>
            <a:off x="767214" y="2084689"/>
            <a:ext cx="30035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uppieren 3">
            <a:extLst>
              <a:ext uri="{FF2B5EF4-FFF2-40B4-BE49-F238E27FC236}">
                <a16:creationId xmlns:a16="http://schemas.microsoft.com/office/drawing/2014/main" id="{F2C5D4FA-F655-CDB8-AD8F-C653808865F5}"/>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33F00AAB-61BC-9B10-F825-63B423314D8A}"/>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7" name="Rechteck 6">
              <a:extLst>
                <a:ext uri="{FF2B5EF4-FFF2-40B4-BE49-F238E27FC236}">
                  <a16:creationId xmlns:a16="http://schemas.microsoft.com/office/drawing/2014/main" id="{B08DEC35-75F2-EF72-DA3C-1A71D39AD617}"/>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8" name="Gruppieren 7">
            <a:extLst>
              <a:ext uri="{FF2B5EF4-FFF2-40B4-BE49-F238E27FC236}">
                <a16:creationId xmlns:a16="http://schemas.microsoft.com/office/drawing/2014/main" id="{B68DFA7B-96CA-55A5-D85E-AED815D1A836}"/>
              </a:ext>
            </a:extLst>
          </p:cNvPr>
          <p:cNvGrpSpPr/>
          <p:nvPr userDrawn="1"/>
        </p:nvGrpSpPr>
        <p:grpSpPr>
          <a:xfrm>
            <a:off x="764118" y="6396828"/>
            <a:ext cx="178877" cy="169880"/>
            <a:chOff x="7072313" y="5197475"/>
            <a:chExt cx="134158" cy="141567"/>
          </a:xfrm>
        </p:grpSpPr>
        <p:sp>
          <p:nvSpPr>
            <p:cNvPr id="9" name="Rechteck 8">
              <a:extLst>
                <a:ext uri="{FF2B5EF4-FFF2-40B4-BE49-F238E27FC236}">
                  <a16:creationId xmlns:a16="http://schemas.microsoft.com/office/drawing/2014/main" id="{61F2ABBC-6CB3-6AEB-AB9B-4866AB935388}"/>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0" name="Rechteck 9">
              <a:extLst>
                <a:ext uri="{FF2B5EF4-FFF2-40B4-BE49-F238E27FC236}">
                  <a16:creationId xmlns:a16="http://schemas.microsoft.com/office/drawing/2014/main" id="{0F5DE8E4-DF2B-0C83-5139-12C3BD9E2661}"/>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1" name="Date Placeholder 3">
            <a:extLst>
              <a:ext uri="{FF2B5EF4-FFF2-40B4-BE49-F238E27FC236}">
                <a16:creationId xmlns:a16="http://schemas.microsoft.com/office/drawing/2014/main" id="{79F3AB83-7BD1-706E-2E7B-9FE6AABEA74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2" name="Gerade Verbindung 25">
            <a:extLst>
              <a:ext uri="{FF2B5EF4-FFF2-40B4-BE49-F238E27FC236}">
                <a16:creationId xmlns:a16="http://schemas.microsoft.com/office/drawing/2014/main" id="{4F69F1E9-B07B-A3BF-6B9F-8D4A4F30AB93}"/>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E2956310-3269-04B3-4F9A-280AE2790F05}"/>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15" name="Fußzeilenplatzhalter 3">
            <a:extLst>
              <a:ext uri="{FF2B5EF4-FFF2-40B4-BE49-F238E27FC236}">
                <a16:creationId xmlns:a16="http://schemas.microsoft.com/office/drawing/2014/main" id="{56795781-4B42-921D-2630-0CB389594EAB}"/>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33985E5B-3A08-C560-A916-53560E2FC786}"/>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C083CBF0-FB25-42C1-9E9D-E0D1E8F71A79}" type="datetime1">
              <a:rPr lang="de-DE" sz="1080" smtClean="0"/>
              <a:t>05.02.2024</a:t>
            </a:fld>
            <a:endParaRPr lang="de-DE" sz="1080" dirty="0"/>
          </a:p>
        </p:txBody>
      </p:sp>
      <p:sp>
        <p:nvSpPr>
          <p:cNvPr id="18" name="Inhaltsplatzhalter 8">
            <a:extLst>
              <a:ext uri="{FF2B5EF4-FFF2-40B4-BE49-F238E27FC236}">
                <a16:creationId xmlns:a16="http://schemas.microsoft.com/office/drawing/2014/main" id="{C221A75B-F249-F193-9CDD-8AB05C011C56}"/>
              </a:ext>
            </a:extLst>
          </p:cNvPr>
          <p:cNvSpPr>
            <a:spLocks noGrp="1"/>
          </p:cNvSpPr>
          <p:nvPr>
            <p:ph sz="quarter" idx="27" hasCustomPrompt="1"/>
          </p:nvPr>
        </p:nvSpPr>
        <p:spPr>
          <a:xfrm>
            <a:off x="7334250" y="2084571"/>
            <a:ext cx="3564316"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CAC94162-C90E-8CB9-D9FD-77B7FE682030}"/>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470312615"/>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_Bild_groß+ Textbaustei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lgn="l" defTabSz="822768" rtl="0" eaLnBrk="1" latinLnBrk="0" hangingPunct="1">
              <a:lnSpc>
                <a:spcPts val="3360"/>
              </a:lnSpc>
              <a:spcBef>
                <a:spcPct val="0"/>
              </a:spcBef>
              <a:buNone/>
              <a:tabLst>
                <a:tab pos="6772276" algn="l"/>
              </a:tabLst>
              <a:defRPr lang="de-DE" sz="3600" b="1" i="0" kern="1200" dirty="0">
                <a:solidFill>
                  <a:schemeClr val="tx1"/>
                </a:solidFill>
                <a:latin typeface="Rajdhani Bold" panose="02000000000000000000" pitchFamily="2" charset="0"/>
                <a:ea typeface="+mj-ea"/>
                <a:cs typeface="Rajdhani Bold" panose="02000000000000000000" pitchFamily="2" charset="0"/>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768000" y="2089785"/>
            <a:ext cx="4956253" cy="3815785"/>
          </a:xfrm>
          <a:prstGeom prst="rect">
            <a:avLst/>
          </a:prstGeom>
        </p:spPr>
        <p:txBody>
          <a:bodyPr>
            <a:normAutofit/>
          </a:bodyPr>
          <a:lstStyle>
            <a:lvl1pPr marL="0" indent="0">
              <a:buNone/>
              <a:defRPr sz="1620"/>
            </a:lvl1pPr>
          </a:lstStyle>
          <a:p>
            <a:r>
              <a:rPr lang="de-DE" dirty="0"/>
              <a:t>Hier Bild einfügen</a:t>
            </a:r>
          </a:p>
        </p:txBody>
      </p:sp>
      <p:grpSp>
        <p:nvGrpSpPr>
          <p:cNvPr id="4" name="Gruppieren 3">
            <a:extLst>
              <a:ext uri="{FF2B5EF4-FFF2-40B4-BE49-F238E27FC236}">
                <a16:creationId xmlns:a16="http://schemas.microsoft.com/office/drawing/2014/main" id="{B1F2E4FF-0229-52F4-0389-C3C0E6146401}"/>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033F41FF-1D33-A8A3-69A4-E17085EFF34E}"/>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6FA58502-3CD0-8EE3-E978-1B4BD5CD315B}"/>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8" name="Gruppieren 17">
            <a:extLst>
              <a:ext uri="{FF2B5EF4-FFF2-40B4-BE49-F238E27FC236}">
                <a16:creationId xmlns:a16="http://schemas.microsoft.com/office/drawing/2014/main" id="{ED857019-9515-1BB4-EE16-45E71CF007F9}"/>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858CD613-C700-F341-4177-212DE3EEB563}"/>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C00F6F4E-141B-C537-1F3E-5269AF364AED}"/>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A1A5D8B3-A85D-7103-E12A-303103F828F2}"/>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D458F4A3-73EB-9D4A-4B63-B1D9A1DAF8C7}"/>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2DDEA593-DE1D-0DB8-FD46-03D32EC97994}"/>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52700A5C-693C-1C55-8EFD-1FE17C7E5023}"/>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FF8DF362-96D8-9558-05A4-C70442601EC5}"/>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60B940BA-3ACA-43EB-8D59-B75466B905A1}" type="datetime1">
              <a:rPr lang="de-DE" sz="1080" smtClean="0"/>
              <a:t>05.02.2024</a:t>
            </a:fld>
            <a:endParaRPr lang="de-DE" sz="1080" dirty="0"/>
          </a:p>
        </p:txBody>
      </p:sp>
      <p:sp>
        <p:nvSpPr>
          <p:cNvPr id="6" name="Inhaltsplatzhalter 8">
            <a:extLst>
              <a:ext uri="{FF2B5EF4-FFF2-40B4-BE49-F238E27FC236}">
                <a16:creationId xmlns:a16="http://schemas.microsoft.com/office/drawing/2014/main" id="{3D35412D-DE5E-93D9-81C9-2131190E405B}"/>
              </a:ext>
            </a:extLst>
          </p:cNvPr>
          <p:cNvSpPr>
            <a:spLocks noGrp="1"/>
          </p:cNvSpPr>
          <p:nvPr>
            <p:ph sz="quarter" idx="19" hasCustomPrompt="1"/>
          </p:nvPr>
        </p:nvSpPr>
        <p:spPr>
          <a:xfrm>
            <a:off x="609600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B77BE0B3-7395-C5B2-AB6F-02ED8744A561}"/>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592800049"/>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_Bild_groß+ Textbaustei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6096001" y="2086908"/>
            <a:ext cx="4810519" cy="3799536"/>
          </a:xfrm>
          <a:prstGeom prst="rect">
            <a:avLst/>
          </a:prstGeom>
        </p:spPr>
        <p:txBody>
          <a:bodyPr>
            <a:normAutofit/>
          </a:bodyPr>
          <a:lstStyle>
            <a:lvl1pPr marL="0" indent="0">
              <a:lnSpc>
                <a:spcPct val="100000"/>
              </a:lnSpc>
              <a:buNone/>
              <a:defRPr sz="1620"/>
            </a:lvl1pPr>
          </a:lstStyle>
          <a:p>
            <a:r>
              <a:rPr lang="de-DE" dirty="0"/>
              <a:t>Hier Bild einfügen</a:t>
            </a:r>
          </a:p>
        </p:txBody>
      </p:sp>
      <p:grpSp>
        <p:nvGrpSpPr>
          <p:cNvPr id="4" name="Gruppieren 3">
            <a:extLst>
              <a:ext uri="{FF2B5EF4-FFF2-40B4-BE49-F238E27FC236}">
                <a16:creationId xmlns:a16="http://schemas.microsoft.com/office/drawing/2014/main" id="{90AF66C0-8B84-BE74-CD4A-782940C408F2}"/>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FC42869D-6A75-0C71-26C9-52E062100832}"/>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AA40C46-9570-8A71-0825-D0E7153E5C01}"/>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8" name="Gruppieren 17">
            <a:extLst>
              <a:ext uri="{FF2B5EF4-FFF2-40B4-BE49-F238E27FC236}">
                <a16:creationId xmlns:a16="http://schemas.microsoft.com/office/drawing/2014/main" id="{2FADDD5D-9116-56CF-A40E-CD51994E18B5}"/>
              </a:ext>
            </a:extLst>
          </p:cNvPr>
          <p:cNvGrpSpPr/>
          <p:nvPr userDrawn="1"/>
        </p:nvGrpSpPr>
        <p:grpSpPr>
          <a:xfrm>
            <a:off x="764118" y="6396828"/>
            <a:ext cx="178877" cy="169880"/>
            <a:chOff x="7072313" y="5197475"/>
            <a:chExt cx="134158" cy="141567"/>
          </a:xfrm>
        </p:grpSpPr>
        <p:sp>
          <p:nvSpPr>
            <p:cNvPr id="19" name="Rechteck 18">
              <a:extLst>
                <a:ext uri="{FF2B5EF4-FFF2-40B4-BE49-F238E27FC236}">
                  <a16:creationId xmlns:a16="http://schemas.microsoft.com/office/drawing/2014/main" id="{982B6AD5-BD73-FB6D-C76C-AB93FC6A8FC6}"/>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0" name="Rechteck 19">
              <a:extLst>
                <a:ext uri="{FF2B5EF4-FFF2-40B4-BE49-F238E27FC236}">
                  <a16:creationId xmlns:a16="http://schemas.microsoft.com/office/drawing/2014/main" id="{A10FB9A2-701F-5A55-7F0A-99FC273C7CC4}"/>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1" name="Date Placeholder 3">
            <a:extLst>
              <a:ext uri="{FF2B5EF4-FFF2-40B4-BE49-F238E27FC236}">
                <a16:creationId xmlns:a16="http://schemas.microsoft.com/office/drawing/2014/main" id="{A3BCE963-86F1-D0D6-EB7E-AF8BB3490023}"/>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2" name="Gerade Verbindung 25">
            <a:extLst>
              <a:ext uri="{FF2B5EF4-FFF2-40B4-BE49-F238E27FC236}">
                <a16:creationId xmlns:a16="http://schemas.microsoft.com/office/drawing/2014/main" id="{83AE9898-7C38-A41B-A655-367BF8DE2440}"/>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CAB126C4-174B-52A1-5284-2FFCB4F7BEFD}"/>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7ABE3715-11A8-AE35-AD03-0FB363DA9853}"/>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A87C9DBB-316F-ED1F-D1A8-C1AAAC181B95}"/>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0F0201B0-156C-41D1-B883-70555EE49C0D}" type="datetime1">
              <a:rPr lang="de-DE" sz="1080" smtClean="0"/>
              <a:t>05.02.2024</a:t>
            </a:fld>
            <a:endParaRPr lang="de-DE" sz="1080" dirty="0"/>
          </a:p>
        </p:txBody>
      </p:sp>
      <p:sp>
        <p:nvSpPr>
          <p:cNvPr id="6" name="Inhaltsplatzhalter 8">
            <a:extLst>
              <a:ext uri="{FF2B5EF4-FFF2-40B4-BE49-F238E27FC236}">
                <a16:creationId xmlns:a16="http://schemas.microsoft.com/office/drawing/2014/main" id="{77E6F0B7-D034-4F34-0CCE-0AD53533C72E}"/>
              </a:ext>
            </a:extLst>
          </p:cNvPr>
          <p:cNvSpPr>
            <a:spLocks noGrp="1"/>
          </p:cNvSpPr>
          <p:nvPr>
            <p:ph sz="quarter" idx="27" hasCustomPrompt="1"/>
          </p:nvPr>
        </p:nvSpPr>
        <p:spPr>
          <a:xfrm>
            <a:off x="77216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C479920B-F66A-C308-1A55-BEF85604C261}"/>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717056762"/>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ext_Bild_groß+ Textbaustei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5720372" y="2089788"/>
            <a:ext cx="2892347" cy="3796657"/>
          </a:xfrm>
          <a:prstGeom prst="rect">
            <a:avLst/>
          </a:prstGeom>
        </p:spPr>
        <p:txBody>
          <a:bodyPr>
            <a:normAutofit/>
          </a:bodyPr>
          <a:lstStyle>
            <a:lvl1pPr marL="0" indent="0">
              <a:lnSpc>
                <a:spcPct val="100000"/>
              </a:lnSpc>
              <a:buNone/>
              <a:defRPr sz="1620"/>
            </a:lvl1pPr>
          </a:lstStyle>
          <a:p>
            <a:r>
              <a:rPr lang="de-DE" dirty="0"/>
              <a:t>Hier Bild einfügen</a:t>
            </a:r>
          </a:p>
        </p:txBody>
      </p:sp>
      <p:grpSp>
        <p:nvGrpSpPr>
          <p:cNvPr id="4" name="Gruppieren 3">
            <a:extLst>
              <a:ext uri="{FF2B5EF4-FFF2-40B4-BE49-F238E27FC236}">
                <a16:creationId xmlns:a16="http://schemas.microsoft.com/office/drawing/2014/main" id="{349B7CE2-3C33-02C0-D4C1-15EC0F1211A0}"/>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2BD22151-D271-AB0F-9A21-D3C34084B41E}"/>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5AF498A2-C870-5C2C-6BED-92AAC3B6FD10}"/>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6726EB8C-5430-ECED-B323-F4E666BB30D4}"/>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E1EE8132-C435-CCB5-932E-EDAD1B815E88}"/>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8E029A4A-BC9E-7C30-F7A1-15041E4254F7}"/>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09008DDF-464D-4B3F-F616-EC0009CBC5DC}"/>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476B1CCD-E13B-3F38-8397-4E4EF8589198}"/>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7C3EF879-1622-B16E-4A0D-2E4C2A1A8F1F}"/>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8" name="Fußzeilenplatzhalter 3">
            <a:extLst>
              <a:ext uri="{FF2B5EF4-FFF2-40B4-BE49-F238E27FC236}">
                <a16:creationId xmlns:a16="http://schemas.microsoft.com/office/drawing/2014/main" id="{7980CAAD-63EE-41D6-CE50-DD0F1A2F65A2}"/>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E80A41CD-3A84-B5B4-9642-16FEA2A36B80}"/>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A0122440-EE1E-48A2-98A6-F3570E59C509}" type="datetime1">
              <a:rPr lang="de-DE" sz="1080" smtClean="0"/>
              <a:t>05.02.2024</a:t>
            </a:fld>
            <a:endParaRPr lang="de-DE" sz="1080" dirty="0"/>
          </a:p>
        </p:txBody>
      </p:sp>
      <p:sp>
        <p:nvSpPr>
          <p:cNvPr id="8" name="Inhaltsplatzhalter 8">
            <a:extLst>
              <a:ext uri="{FF2B5EF4-FFF2-40B4-BE49-F238E27FC236}">
                <a16:creationId xmlns:a16="http://schemas.microsoft.com/office/drawing/2014/main" id="{8C4CB9AC-D863-6CB4-C34B-99A343A12D45}"/>
              </a:ext>
            </a:extLst>
          </p:cNvPr>
          <p:cNvSpPr>
            <a:spLocks noGrp="1"/>
          </p:cNvSpPr>
          <p:nvPr>
            <p:ph sz="quarter" idx="27" hasCustomPrompt="1"/>
          </p:nvPr>
        </p:nvSpPr>
        <p:spPr>
          <a:xfrm>
            <a:off x="77216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Inhaltsplatzhalter 8">
            <a:extLst>
              <a:ext uri="{FF2B5EF4-FFF2-40B4-BE49-F238E27FC236}">
                <a16:creationId xmlns:a16="http://schemas.microsoft.com/office/drawing/2014/main" id="{A47ADEB9-32DD-94B0-5B8D-4352681685C1}"/>
              </a:ext>
            </a:extLst>
          </p:cNvPr>
          <p:cNvSpPr>
            <a:spLocks noGrp="1"/>
          </p:cNvSpPr>
          <p:nvPr>
            <p:ph sz="quarter" idx="28" hasCustomPrompt="1"/>
          </p:nvPr>
        </p:nvSpPr>
        <p:spPr>
          <a:xfrm>
            <a:off x="8760331" y="2089788"/>
            <a:ext cx="2146188" cy="3796664"/>
          </a:xfrm>
        </p:spPr>
        <p:txBody>
          <a:bodyPr/>
          <a:lstStyle>
            <a:lvl1pPr>
              <a:defRPr/>
            </a:lvl1pPr>
          </a:lstStyle>
          <a:p>
            <a:pPr lvl="0"/>
            <a:r>
              <a:rPr lang="de-DE" dirty="0"/>
              <a:t>Hier kann ein einspaltiger Text stehen</a:t>
            </a:r>
          </a:p>
        </p:txBody>
      </p:sp>
      <p:pic>
        <p:nvPicPr>
          <p:cNvPr id="6" name="Grafik 5" descr="Ein Bild, das Text, Schild, ClipArt enthält.&#10;&#10;Automatisch generierte Beschreibung">
            <a:extLst>
              <a:ext uri="{FF2B5EF4-FFF2-40B4-BE49-F238E27FC236}">
                <a16:creationId xmlns:a16="http://schemas.microsoft.com/office/drawing/2014/main" id="{D05CF2CB-0FEB-F136-FA91-1FB34ACDFF07}"/>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303184143"/>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Bilder + Textbaustein">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767999" y="2090616"/>
            <a:ext cx="2474383" cy="1538269"/>
          </a:xfrm>
          <a:prstGeom prst="rect">
            <a:avLst/>
          </a:prstGeom>
        </p:spPr>
        <p:txBody>
          <a:bodyPr>
            <a:normAutofit/>
          </a:bodyPr>
          <a:lstStyle>
            <a:lvl1pPr marL="0" indent="0">
              <a:lnSpc>
                <a:spcPct val="100000"/>
              </a:lnSpc>
              <a:buNone/>
              <a:defRPr sz="1620"/>
            </a:lvl1pPr>
          </a:lstStyle>
          <a:p>
            <a:r>
              <a:rPr lang="de-DE" dirty="0"/>
              <a:t>Hier Bild einfügen</a:t>
            </a:r>
          </a:p>
        </p:txBody>
      </p:sp>
      <p:sp>
        <p:nvSpPr>
          <p:cNvPr id="33" name="Bildplatzhalter 30">
            <a:extLst>
              <a:ext uri="{FF2B5EF4-FFF2-40B4-BE49-F238E27FC236}">
                <a16:creationId xmlns:a16="http://schemas.microsoft.com/office/drawing/2014/main" id="{9D3A5821-8B3E-E4A4-8964-887EB6EC6A0E}"/>
              </a:ext>
            </a:extLst>
          </p:cNvPr>
          <p:cNvSpPr>
            <a:spLocks noGrp="1"/>
          </p:cNvSpPr>
          <p:nvPr>
            <p:ph type="pic" sz="quarter" idx="19" hasCustomPrompt="1"/>
          </p:nvPr>
        </p:nvSpPr>
        <p:spPr>
          <a:xfrm>
            <a:off x="3429323" y="2089786"/>
            <a:ext cx="2474383" cy="1538269"/>
          </a:xfrm>
          <a:prstGeom prst="rect">
            <a:avLst/>
          </a:prstGeom>
        </p:spPr>
        <p:txBody>
          <a:bodyPr>
            <a:normAutofit/>
          </a:bodyPr>
          <a:lstStyle>
            <a:lvl1pPr marL="0" indent="0">
              <a:lnSpc>
                <a:spcPct val="100000"/>
              </a:lnSpc>
              <a:buNone/>
              <a:defRPr sz="1620"/>
            </a:lvl1pPr>
          </a:lstStyle>
          <a:p>
            <a:r>
              <a:rPr lang="de-DE" dirty="0"/>
              <a:t>Hier Bild einfügen</a:t>
            </a:r>
          </a:p>
        </p:txBody>
      </p:sp>
      <p:grpSp>
        <p:nvGrpSpPr>
          <p:cNvPr id="4" name="Gruppieren 3">
            <a:extLst>
              <a:ext uri="{FF2B5EF4-FFF2-40B4-BE49-F238E27FC236}">
                <a16:creationId xmlns:a16="http://schemas.microsoft.com/office/drawing/2014/main" id="{3041D530-A3DF-E735-0CF7-B20260E7680E}"/>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3C6268CF-446D-2C15-AEA2-B1137990772F}"/>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3AE8C1D8-6055-D16E-4DF8-39613554461A}"/>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20" name="Gruppieren 19">
            <a:extLst>
              <a:ext uri="{FF2B5EF4-FFF2-40B4-BE49-F238E27FC236}">
                <a16:creationId xmlns:a16="http://schemas.microsoft.com/office/drawing/2014/main" id="{BEA5BAB3-4AC1-B151-F131-B73EF32F80A1}"/>
              </a:ext>
            </a:extLst>
          </p:cNvPr>
          <p:cNvGrpSpPr/>
          <p:nvPr userDrawn="1"/>
        </p:nvGrpSpPr>
        <p:grpSpPr>
          <a:xfrm>
            <a:off x="764118" y="6396828"/>
            <a:ext cx="178877" cy="169880"/>
            <a:chOff x="7072313" y="5197475"/>
            <a:chExt cx="134158" cy="141567"/>
          </a:xfrm>
        </p:grpSpPr>
        <p:sp>
          <p:nvSpPr>
            <p:cNvPr id="21" name="Rechteck 20">
              <a:extLst>
                <a:ext uri="{FF2B5EF4-FFF2-40B4-BE49-F238E27FC236}">
                  <a16:creationId xmlns:a16="http://schemas.microsoft.com/office/drawing/2014/main" id="{7FB102BC-8B1A-B3E8-AFE3-D6F2AB12A800}"/>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2" name="Rechteck 21">
              <a:extLst>
                <a:ext uri="{FF2B5EF4-FFF2-40B4-BE49-F238E27FC236}">
                  <a16:creationId xmlns:a16="http://schemas.microsoft.com/office/drawing/2014/main" id="{9BC66C0D-2939-22AC-3DEC-0D0E713E9802}"/>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3" name="Date Placeholder 3">
            <a:extLst>
              <a:ext uri="{FF2B5EF4-FFF2-40B4-BE49-F238E27FC236}">
                <a16:creationId xmlns:a16="http://schemas.microsoft.com/office/drawing/2014/main" id="{25D79716-27B3-6618-A28D-B9DB0ABB77B1}"/>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4" name="Gerade Verbindung 25">
            <a:extLst>
              <a:ext uri="{FF2B5EF4-FFF2-40B4-BE49-F238E27FC236}">
                <a16:creationId xmlns:a16="http://schemas.microsoft.com/office/drawing/2014/main" id="{CFB4E6A7-CAA3-0F21-1DC3-CA043567C7A5}"/>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8" name="Date Placeholder 3">
            <a:extLst>
              <a:ext uri="{FF2B5EF4-FFF2-40B4-BE49-F238E27FC236}">
                <a16:creationId xmlns:a16="http://schemas.microsoft.com/office/drawing/2014/main" id="{B717B1A1-249F-FDC4-12AC-23F695A58E1C}"/>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9" name="Fußzeilenplatzhalter 3">
            <a:extLst>
              <a:ext uri="{FF2B5EF4-FFF2-40B4-BE49-F238E27FC236}">
                <a16:creationId xmlns:a16="http://schemas.microsoft.com/office/drawing/2014/main" id="{15A83843-2AEA-4795-E668-4DAA2B3832A9}"/>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BD54AD0C-16CD-2A04-A790-CCACC6CF992B}"/>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27E15E5F-8112-4D7C-A572-7940D79B183D}" type="datetime1">
              <a:rPr lang="de-DE" sz="1080" smtClean="0"/>
              <a:t>05.02.2024</a:t>
            </a:fld>
            <a:endParaRPr lang="de-DE" sz="1080" dirty="0"/>
          </a:p>
        </p:txBody>
      </p:sp>
      <p:sp>
        <p:nvSpPr>
          <p:cNvPr id="6" name="Inhaltsplatzhalter 8">
            <a:extLst>
              <a:ext uri="{FF2B5EF4-FFF2-40B4-BE49-F238E27FC236}">
                <a16:creationId xmlns:a16="http://schemas.microsoft.com/office/drawing/2014/main" id="{6DEB04A4-4F95-FBFB-135A-B838B412A388}"/>
              </a:ext>
            </a:extLst>
          </p:cNvPr>
          <p:cNvSpPr>
            <a:spLocks noGrp="1"/>
          </p:cNvSpPr>
          <p:nvPr>
            <p:ph sz="quarter" idx="31" hasCustomPrompt="1"/>
          </p:nvPr>
        </p:nvSpPr>
        <p:spPr>
          <a:xfrm>
            <a:off x="6096000" y="2089786"/>
            <a:ext cx="4800600"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11">
            <a:extLst>
              <a:ext uri="{FF2B5EF4-FFF2-40B4-BE49-F238E27FC236}">
                <a16:creationId xmlns:a16="http://schemas.microsoft.com/office/drawing/2014/main" id="{DF96E95F-090C-6A3B-726C-46B2E1A6F330}"/>
              </a:ext>
            </a:extLst>
          </p:cNvPr>
          <p:cNvSpPr>
            <a:spLocks noGrp="1"/>
          </p:cNvSpPr>
          <p:nvPr>
            <p:ph type="body" sz="quarter" idx="28" hasCustomPrompt="1"/>
          </p:nvPr>
        </p:nvSpPr>
        <p:spPr>
          <a:xfrm>
            <a:off x="768351" y="3792856"/>
            <a:ext cx="2474383" cy="96964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einspaltiger Text stehen</a:t>
            </a:r>
          </a:p>
        </p:txBody>
      </p:sp>
      <p:sp>
        <p:nvSpPr>
          <p:cNvPr id="10" name="Textplatzhalter 11">
            <a:extLst>
              <a:ext uri="{FF2B5EF4-FFF2-40B4-BE49-F238E27FC236}">
                <a16:creationId xmlns:a16="http://schemas.microsoft.com/office/drawing/2014/main" id="{BD32724D-F89A-CC88-C336-D86F5D0797A8}"/>
              </a:ext>
            </a:extLst>
          </p:cNvPr>
          <p:cNvSpPr>
            <a:spLocks noGrp="1"/>
          </p:cNvSpPr>
          <p:nvPr>
            <p:ph type="body" sz="quarter" idx="29" hasCustomPrompt="1"/>
          </p:nvPr>
        </p:nvSpPr>
        <p:spPr>
          <a:xfrm>
            <a:off x="772246" y="4920098"/>
            <a:ext cx="2474383" cy="969644"/>
          </a:xfrm>
        </p:spPr>
        <p:txBody>
          <a:bodyPr>
            <a:noAutofit/>
          </a:bodyPr>
          <a:lstStyle>
            <a:lvl1pPr>
              <a:defRPr sz="1260"/>
            </a:lvl1pPr>
            <a:lvl2pPr>
              <a:defRPr sz="1260"/>
            </a:lvl2pPr>
            <a:lvl3pPr>
              <a:defRPr sz="1260"/>
            </a:lvl3pPr>
            <a:lvl4pPr>
              <a:defRPr sz="1260"/>
            </a:lvl4pPr>
            <a:lvl5pPr>
              <a:defRPr sz="1260"/>
            </a:lvl5pPr>
          </a:lstStyle>
          <a:p>
            <a:pPr lvl="0"/>
            <a:r>
              <a:rPr lang="de-DE" dirty="0"/>
              <a:t>Hier kann ein einspaltiger Text stehen</a:t>
            </a:r>
          </a:p>
        </p:txBody>
      </p:sp>
      <p:pic>
        <p:nvPicPr>
          <p:cNvPr id="3" name="Grafik 2" descr="Ein Bild, das Text, Schild, ClipArt enthält.&#10;&#10;Automatisch generierte Beschreibung">
            <a:extLst>
              <a:ext uri="{FF2B5EF4-FFF2-40B4-BE49-F238E27FC236}">
                <a16:creationId xmlns:a16="http://schemas.microsoft.com/office/drawing/2014/main" id="{64684948-56B9-02CA-A429-01B59306FB42}"/>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177715947"/>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ktogramm + Text">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34" name="Textplatzhalter 25">
            <a:extLst>
              <a:ext uri="{FF2B5EF4-FFF2-40B4-BE49-F238E27FC236}">
                <a16:creationId xmlns:a16="http://schemas.microsoft.com/office/drawing/2014/main" id="{D4C6285A-E0D6-2087-AE54-96B8ABEEEB0A}"/>
              </a:ext>
            </a:extLst>
          </p:cNvPr>
          <p:cNvSpPr>
            <a:spLocks noGrp="1"/>
          </p:cNvSpPr>
          <p:nvPr>
            <p:ph type="body" sz="quarter" idx="15"/>
          </p:nvPr>
        </p:nvSpPr>
        <p:spPr>
          <a:xfrm>
            <a:off x="768000" y="3446196"/>
            <a:ext cx="2087728" cy="242072"/>
          </a:xfrm>
          <a:prstGeom prst="rect">
            <a:avLst/>
          </a:prstGeom>
        </p:spPr>
        <p:txBody>
          <a:bodyPr lIns="0" tIns="0" rIns="0" bIns="0" numCol="1" spcCol="540000">
            <a:normAutofit/>
          </a:bodyPr>
          <a:lstStyle>
            <a:lvl1pPr marL="0" marR="0" indent="0" algn="l" defTabSz="822768" rtl="0" eaLnBrk="1" fontAlgn="auto" latinLnBrk="0" hangingPunct="1">
              <a:lnSpc>
                <a:spcPct val="100000"/>
              </a:lnSpc>
              <a:spcBef>
                <a:spcPts val="900"/>
              </a:spcBef>
              <a:spcAft>
                <a:spcPts val="0"/>
              </a:spcAft>
              <a:buClr>
                <a:schemeClr val="bg1"/>
              </a:buClr>
              <a:buSzTx/>
              <a:buFont typeface="Arial" panose="020B0604020202020204" pitchFamily="34" charset="0"/>
              <a:buNone/>
              <a:tabLst/>
              <a:defRPr sz="1440" b="1" i="0">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Mastertextformat bearbeiten</a:t>
            </a:r>
          </a:p>
        </p:txBody>
      </p:sp>
      <p:sp>
        <p:nvSpPr>
          <p:cNvPr id="6" name="Bildplatzhalter 5">
            <a:extLst>
              <a:ext uri="{FF2B5EF4-FFF2-40B4-BE49-F238E27FC236}">
                <a16:creationId xmlns:a16="http://schemas.microsoft.com/office/drawing/2014/main" id="{FBE5EF0F-FD26-3584-768F-93C053838A01}"/>
              </a:ext>
            </a:extLst>
          </p:cNvPr>
          <p:cNvSpPr>
            <a:spLocks noGrp="1"/>
          </p:cNvSpPr>
          <p:nvPr>
            <p:ph type="pic" sz="quarter" idx="23"/>
          </p:nvPr>
        </p:nvSpPr>
        <p:spPr>
          <a:xfrm>
            <a:off x="1206496" y="2104828"/>
            <a:ext cx="1206051" cy="1114481"/>
          </a:xfrm>
          <a:prstGeom prst="rect">
            <a:avLst/>
          </a:prstGeom>
        </p:spPr>
        <p:txBody>
          <a:bodyPr>
            <a:noAutofit/>
          </a:bodyPr>
          <a:lstStyle>
            <a:lvl1pPr marL="0" indent="0">
              <a:buNone/>
              <a:defRPr sz="1320"/>
            </a:lvl1pPr>
          </a:lstStyle>
          <a:p>
            <a:r>
              <a:rPr lang="de-DE" dirty="0"/>
              <a:t>Bild durch Klicken auf Symbol hinzufügen</a:t>
            </a:r>
          </a:p>
        </p:txBody>
      </p:sp>
      <p:sp>
        <p:nvSpPr>
          <p:cNvPr id="55" name="Textplatzhalter 25">
            <a:extLst>
              <a:ext uri="{FF2B5EF4-FFF2-40B4-BE49-F238E27FC236}">
                <a16:creationId xmlns:a16="http://schemas.microsoft.com/office/drawing/2014/main" id="{772424E2-58C5-B888-D068-F1F503B0E530}"/>
              </a:ext>
            </a:extLst>
          </p:cNvPr>
          <p:cNvSpPr>
            <a:spLocks noGrp="1"/>
          </p:cNvSpPr>
          <p:nvPr>
            <p:ph type="body" sz="quarter" idx="24"/>
          </p:nvPr>
        </p:nvSpPr>
        <p:spPr>
          <a:xfrm>
            <a:off x="3440024" y="3446196"/>
            <a:ext cx="2087728" cy="242072"/>
          </a:xfrm>
          <a:prstGeom prst="rect">
            <a:avLst/>
          </a:prstGeom>
        </p:spPr>
        <p:txBody>
          <a:bodyPr lIns="0" tIns="0" rIns="0" bIns="0" numCol="1" spcCol="540000">
            <a:normAutofit/>
          </a:bodyPr>
          <a:lstStyle>
            <a:lvl1pPr marL="0" marR="0" indent="0" algn="l" defTabSz="822768" rtl="0" eaLnBrk="1" fontAlgn="auto" latinLnBrk="0" hangingPunct="1">
              <a:lnSpc>
                <a:spcPct val="100000"/>
              </a:lnSpc>
              <a:spcBef>
                <a:spcPts val="900"/>
              </a:spcBef>
              <a:spcAft>
                <a:spcPts val="0"/>
              </a:spcAft>
              <a:buClr>
                <a:schemeClr val="bg1"/>
              </a:buClr>
              <a:buSzTx/>
              <a:buFont typeface="Arial" panose="020B0604020202020204" pitchFamily="34" charset="0"/>
              <a:buNone/>
              <a:tabLst/>
              <a:defRPr sz="1440" b="1" i="0">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Mastertextformat bearbeiten</a:t>
            </a:r>
          </a:p>
        </p:txBody>
      </p:sp>
      <p:sp>
        <p:nvSpPr>
          <p:cNvPr id="57" name="Bildplatzhalter 5">
            <a:extLst>
              <a:ext uri="{FF2B5EF4-FFF2-40B4-BE49-F238E27FC236}">
                <a16:creationId xmlns:a16="http://schemas.microsoft.com/office/drawing/2014/main" id="{4164B346-2880-B305-412B-9DC95010BFC8}"/>
              </a:ext>
            </a:extLst>
          </p:cNvPr>
          <p:cNvSpPr>
            <a:spLocks noGrp="1"/>
          </p:cNvSpPr>
          <p:nvPr>
            <p:ph type="pic" sz="quarter" idx="26"/>
          </p:nvPr>
        </p:nvSpPr>
        <p:spPr>
          <a:xfrm>
            <a:off x="3869676" y="2104828"/>
            <a:ext cx="1206051" cy="1114481"/>
          </a:xfrm>
          <a:prstGeom prst="rect">
            <a:avLst/>
          </a:prstGeom>
        </p:spPr>
        <p:txBody>
          <a:bodyPr>
            <a:noAutofit/>
          </a:bodyPr>
          <a:lstStyle>
            <a:lvl1pPr marL="0" indent="0">
              <a:buNone/>
              <a:defRPr sz="1320"/>
            </a:lvl1pPr>
          </a:lstStyle>
          <a:p>
            <a:r>
              <a:rPr lang="de-DE" dirty="0"/>
              <a:t>Bild durch Klicken auf Symbol hinzufügen</a:t>
            </a:r>
          </a:p>
        </p:txBody>
      </p:sp>
      <p:sp>
        <p:nvSpPr>
          <p:cNvPr id="58" name="Textplatzhalter 25">
            <a:extLst>
              <a:ext uri="{FF2B5EF4-FFF2-40B4-BE49-F238E27FC236}">
                <a16:creationId xmlns:a16="http://schemas.microsoft.com/office/drawing/2014/main" id="{559E3861-C673-A4BE-DC98-59EE6D2F58EE}"/>
              </a:ext>
            </a:extLst>
          </p:cNvPr>
          <p:cNvSpPr>
            <a:spLocks noGrp="1"/>
          </p:cNvSpPr>
          <p:nvPr>
            <p:ph type="body" sz="quarter" idx="27"/>
          </p:nvPr>
        </p:nvSpPr>
        <p:spPr>
          <a:xfrm>
            <a:off x="6103204" y="3446196"/>
            <a:ext cx="2087728" cy="242072"/>
          </a:xfrm>
          <a:prstGeom prst="rect">
            <a:avLst/>
          </a:prstGeom>
        </p:spPr>
        <p:txBody>
          <a:bodyPr lIns="0" tIns="0" rIns="0" bIns="0" numCol="1" spcCol="540000">
            <a:normAutofit/>
          </a:bodyPr>
          <a:lstStyle>
            <a:lvl1pPr marL="0" marR="0" indent="0" algn="l" defTabSz="822768" rtl="0" eaLnBrk="1" fontAlgn="auto" latinLnBrk="0" hangingPunct="1">
              <a:lnSpc>
                <a:spcPct val="100000"/>
              </a:lnSpc>
              <a:spcBef>
                <a:spcPts val="900"/>
              </a:spcBef>
              <a:spcAft>
                <a:spcPts val="0"/>
              </a:spcAft>
              <a:buClr>
                <a:schemeClr val="bg1"/>
              </a:buClr>
              <a:buSzTx/>
              <a:buFont typeface="Arial" panose="020B0604020202020204" pitchFamily="34" charset="0"/>
              <a:buNone/>
              <a:tabLst/>
              <a:defRPr sz="1440" b="1" i="0">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Mastertextformat bearbeiten</a:t>
            </a:r>
          </a:p>
        </p:txBody>
      </p:sp>
      <p:sp>
        <p:nvSpPr>
          <p:cNvPr id="60" name="Bildplatzhalter 5">
            <a:extLst>
              <a:ext uri="{FF2B5EF4-FFF2-40B4-BE49-F238E27FC236}">
                <a16:creationId xmlns:a16="http://schemas.microsoft.com/office/drawing/2014/main" id="{73D156A0-9BEB-F812-A311-5EEECDB624F3}"/>
              </a:ext>
            </a:extLst>
          </p:cNvPr>
          <p:cNvSpPr>
            <a:spLocks noGrp="1"/>
          </p:cNvSpPr>
          <p:nvPr>
            <p:ph type="pic" sz="quarter" idx="29"/>
          </p:nvPr>
        </p:nvSpPr>
        <p:spPr>
          <a:xfrm>
            <a:off x="6532856" y="2104828"/>
            <a:ext cx="1206051" cy="1114481"/>
          </a:xfrm>
          <a:prstGeom prst="rect">
            <a:avLst/>
          </a:prstGeom>
        </p:spPr>
        <p:txBody>
          <a:bodyPr>
            <a:noAutofit/>
          </a:bodyPr>
          <a:lstStyle>
            <a:lvl1pPr marL="0" indent="0">
              <a:buNone/>
              <a:defRPr sz="1320"/>
            </a:lvl1pPr>
          </a:lstStyle>
          <a:p>
            <a:r>
              <a:rPr lang="de-DE" dirty="0"/>
              <a:t>Bild durch Klicken auf Symbol hinzufügen</a:t>
            </a:r>
          </a:p>
        </p:txBody>
      </p:sp>
      <p:sp>
        <p:nvSpPr>
          <p:cNvPr id="61" name="Textplatzhalter 25">
            <a:extLst>
              <a:ext uri="{FF2B5EF4-FFF2-40B4-BE49-F238E27FC236}">
                <a16:creationId xmlns:a16="http://schemas.microsoft.com/office/drawing/2014/main" id="{02E881C0-81DC-8494-5A83-8565BFE69527}"/>
              </a:ext>
            </a:extLst>
          </p:cNvPr>
          <p:cNvSpPr>
            <a:spLocks noGrp="1"/>
          </p:cNvSpPr>
          <p:nvPr>
            <p:ph type="body" sz="quarter" idx="30"/>
          </p:nvPr>
        </p:nvSpPr>
        <p:spPr>
          <a:xfrm>
            <a:off x="8751979" y="3446196"/>
            <a:ext cx="2087728" cy="242072"/>
          </a:xfrm>
          <a:prstGeom prst="rect">
            <a:avLst/>
          </a:prstGeom>
        </p:spPr>
        <p:txBody>
          <a:bodyPr lIns="0" tIns="0" rIns="0" bIns="0" numCol="1" spcCol="540000">
            <a:normAutofit/>
          </a:bodyPr>
          <a:lstStyle>
            <a:lvl1pPr marL="0" marR="0" indent="0" algn="l" defTabSz="822768" rtl="0" eaLnBrk="1" fontAlgn="auto" latinLnBrk="0" hangingPunct="1">
              <a:lnSpc>
                <a:spcPct val="100000"/>
              </a:lnSpc>
              <a:spcBef>
                <a:spcPts val="900"/>
              </a:spcBef>
              <a:spcAft>
                <a:spcPts val="0"/>
              </a:spcAft>
              <a:buClr>
                <a:schemeClr val="bg1"/>
              </a:buClr>
              <a:buSzTx/>
              <a:buFont typeface="Arial" panose="020B0604020202020204" pitchFamily="34" charset="0"/>
              <a:buNone/>
              <a:tabLst/>
              <a:defRPr sz="1440" b="1" i="0">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Mastertextformat bearbeiten</a:t>
            </a:r>
          </a:p>
        </p:txBody>
      </p:sp>
      <p:sp>
        <p:nvSpPr>
          <p:cNvPr id="63" name="Bildplatzhalter 5">
            <a:extLst>
              <a:ext uri="{FF2B5EF4-FFF2-40B4-BE49-F238E27FC236}">
                <a16:creationId xmlns:a16="http://schemas.microsoft.com/office/drawing/2014/main" id="{00446F45-6EEF-D06C-BF9A-812A4DFA5836}"/>
              </a:ext>
            </a:extLst>
          </p:cNvPr>
          <p:cNvSpPr>
            <a:spLocks noGrp="1"/>
          </p:cNvSpPr>
          <p:nvPr>
            <p:ph type="pic" sz="quarter" idx="32"/>
          </p:nvPr>
        </p:nvSpPr>
        <p:spPr>
          <a:xfrm>
            <a:off x="9181631" y="2104828"/>
            <a:ext cx="1206051" cy="1114481"/>
          </a:xfrm>
          <a:prstGeom prst="rect">
            <a:avLst/>
          </a:prstGeom>
        </p:spPr>
        <p:txBody>
          <a:bodyPr>
            <a:noAutofit/>
          </a:bodyPr>
          <a:lstStyle>
            <a:lvl1pPr marL="0" indent="0">
              <a:buNone/>
              <a:defRPr sz="1320"/>
            </a:lvl1pPr>
          </a:lstStyle>
          <a:p>
            <a:r>
              <a:rPr lang="de-DE" dirty="0"/>
              <a:t>Bild durch Klicken auf Symbol hinzufügen</a:t>
            </a:r>
          </a:p>
        </p:txBody>
      </p:sp>
      <p:grpSp>
        <p:nvGrpSpPr>
          <p:cNvPr id="4" name="Gruppieren 3">
            <a:extLst>
              <a:ext uri="{FF2B5EF4-FFF2-40B4-BE49-F238E27FC236}">
                <a16:creationId xmlns:a16="http://schemas.microsoft.com/office/drawing/2014/main" id="{358FB3BC-B0BF-FE17-4E81-66FB1049593F}"/>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9CDEC8D4-8E03-FD03-F825-93C5B27C83F1}"/>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434DF395-207A-E3CF-3292-39418832D2D7}"/>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8" name="Gruppieren 17">
            <a:extLst>
              <a:ext uri="{FF2B5EF4-FFF2-40B4-BE49-F238E27FC236}">
                <a16:creationId xmlns:a16="http://schemas.microsoft.com/office/drawing/2014/main" id="{E95B33FC-1E00-07D2-6E78-F72171A78979}"/>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124BA168-E011-F528-307C-0A98F545F01A}"/>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89D8D132-D1A9-FD9A-FBD8-D0E38190896A}"/>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89714276-E672-382C-4326-6290F1E0002F}"/>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0D93B80A-8C18-7190-6F70-741F85938C46}"/>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649399A2-A096-3047-0446-7DA053E53F4F}"/>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9D2BFF3F-5E0A-AF1D-2230-B48C63B9408E}"/>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10" name="Datumsplatzhalter 17">
            <a:extLst>
              <a:ext uri="{FF2B5EF4-FFF2-40B4-BE49-F238E27FC236}">
                <a16:creationId xmlns:a16="http://schemas.microsoft.com/office/drawing/2014/main" id="{CAB455A5-2CB4-E2F2-426E-9B5E62D95703}"/>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15167C87-328E-451E-BF9D-CF5FE8442447}" type="datetime1">
              <a:rPr lang="de-DE" sz="1080" smtClean="0"/>
              <a:t>05.02.2024</a:t>
            </a:fld>
            <a:endParaRPr lang="de-DE" sz="1080" dirty="0"/>
          </a:p>
        </p:txBody>
      </p:sp>
      <p:sp>
        <p:nvSpPr>
          <p:cNvPr id="11" name="Inhaltsplatzhalter 2">
            <a:extLst>
              <a:ext uri="{FF2B5EF4-FFF2-40B4-BE49-F238E27FC236}">
                <a16:creationId xmlns:a16="http://schemas.microsoft.com/office/drawing/2014/main" id="{046B81D3-99FD-04EF-8A8D-5F5D3B27CEF4}"/>
              </a:ext>
            </a:extLst>
          </p:cNvPr>
          <p:cNvSpPr>
            <a:spLocks noGrp="1"/>
          </p:cNvSpPr>
          <p:nvPr>
            <p:ph sz="quarter" idx="34" hasCustomPrompt="1"/>
          </p:nvPr>
        </p:nvSpPr>
        <p:spPr>
          <a:xfrm>
            <a:off x="768352" y="3914776"/>
            <a:ext cx="2087033" cy="1971674"/>
          </a:xfrm>
          <a:prstGeom prst="rect">
            <a:avLst/>
          </a:prstGeom>
        </p:spPr>
        <p:txBody>
          <a:bodyPr>
            <a:normAutofit/>
          </a:bodyPr>
          <a:lstStyle>
            <a:lvl1pPr>
              <a:defRPr sz="1260"/>
            </a:lvl1pPr>
            <a:lvl2pPr>
              <a:defRPr sz="1260"/>
            </a:lvl2pPr>
            <a:lvl3pPr>
              <a:defRPr sz="1260"/>
            </a:lvl3pPr>
            <a:lvl4pPr>
              <a:defRPr sz="1260"/>
            </a:lvl4pPr>
          </a:lstStyle>
          <a:p>
            <a:pPr lvl="0"/>
            <a:r>
              <a:rPr lang="de-DE" dirty="0"/>
              <a:t>Aufzählung</a:t>
            </a:r>
          </a:p>
        </p:txBody>
      </p:sp>
      <p:sp>
        <p:nvSpPr>
          <p:cNvPr id="12" name="Inhaltsplatzhalter 2">
            <a:extLst>
              <a:ext uri="{FF2B5EF4-FFF2-40B4-BE49-F238E27FC236}">
                <a16:creationId xmlns:a16="http://schemas.microsoft.com/office/drawing/2014/main" id="{4A38BD6B-3D37-B4C4-569D-8CDA08F3D7C3}"/>
              </a:ext>
            </a:extLst>
          </p:cNvPr>
          <p:cNvSpPr>
            <a:spLocks noGrp="1"/>
          </p:cNvSpPr>
          <p:nvPr>
            <p:ph sz="quarter" idx="35" hasCustomPrompt="1"/>
          </p:nvPr>
        </p:nvSpPr>
        <p:spPr>
          <a:xfrm>
            <a:off x="3445257" y="3914776"/>
            <a:ext cx="2087033" cy="1971674"/>
          </a:xfrm>
          <a:prstGeom prst="rect">
            <a:avLst/>
          </a:prstGeom>
        </p:spPr>
        <p:txBody>
          <a:bodyPr>
            <a:normAutofit/>
          </a:bodyPr>
          <a:lstStyle>
            <a:lvl1pPr>
              <a:defRPr sz="1260"/>
            </a:lvl1pPr>
            <a:lvl2pPr>
              <a:defRPr sz="1260"/>
            </a:lvl2pPr>
            <a:lvl3pPr>
              <a:defRPr sz="1260"/>
            </a:lvl3pPr>
            <a:lvl4pPr>
              <a:defRPr sz="1260"/>
            </a:lvl4pPr>
          </a:lstStyle>
          <a:p>
            <a:pPr lvl="0"/>
            <a:r>
              <a:rPr lang="de-DE" dirty="0"/>
              <a:t>Aufzählung</a:t>
            </a:r>
          </a:p>
        </p:txBody>
      </p:sp>
      <p:sp>
        <p:nvSpPr>
          <p:cNvPr id="13" name="Inhaltsplatzhalter 2">
            <a:extLst>
              <a:ext uri="{FF2B5EF4-FFF2-40B4-BE49-F238E27FC236}">
                <a16:creationId xmlns:a16="http://schemas.microsoft.com/office/drawing/2014/main" id="{C6AC3790-3590-2073-BDCF-BE89135E38C7}"/>
              </a:ext>
            </a:extLst>
          </p:cNvPr>
          <p:cNvSpPr>
            <a:spLocks noGrp="1"/>
          </p:cNvSpPr>
          <p:nvPr>
            <p:ph sz="quarter" idx="36" hasCustomPrompt="1"/>
          </p:nvPr>
        </p:nvSpPr>
        <p:spPr>
          <a:xfrm>
            <a:off x="6091768" y="3914776"/>
            <a:ext cx="2087033" cy="1971674"/>
          </a:xfrm>
          <a:prstGeom prst="rect">
            <a:avLst/>
          </a:prstGeom>
        </p:spPr>
        <p:txBody>
          <a:bodyPr>
            <a:normAutofit/>
          </a:bodyPr>
          <a:lstStyle>
            <a:lvl1pPr>
              <a:defRPr sz="1260"/>
            </a:lvl1pPr>
            <a:lvl2pPr>
              <a:defRPr sz="1260"/>
            </a:lvl2pPr>
            <a:lvl3pPr>
              <a:defRPr sz="1260"/>
            </a:lvl3pPr>
            <a:lvl4pPr>
              <a:defRPr sz="1260"/>
            </a:lvl4pPr>
          </a:lstStyle>
          <a:p>
            <a:pPr lvl="0"/>
            <a:r>
              <a:rPr lang="de-DE" dirty="0"/>
              <a:t>Aufzählung</a:t>
            </a:r>
          </a:p>
        </p:txBody>
      </p:sp>
      <p:sp>
        <p:nvSpPr>
          <p:cNvPr id="14" name="Inhaltsplatzhalter 2">
            <a:extLst>
              <a:ext uri="{FF2B5EF4-FFF2-40B4-BE49-F238E27FC236}">
                <a16:creationId xmlns:a16="http://schemas.microsoft.com/office/drawing/2014/main" id="{9B2AFB73-D84B-D4C8-FDDC-95987494893A}"/>
              </a:ext>
            </a:extLst>
          </p:cNvPr>
          <p:cNvSpPr>
            <a:spLocks noGrp="1"/>
          </p:cNvSpPr>
          <p:nvPr>
            <p:ph sz="quarter" idx="37" hasCustomPrompt="1"/>
          </p:nvPr>
        </p:nvSpPr>
        <p:spPr>
          <a:xfrm>
            <a:off x="8738278" y="3914776"/>
            <a:ext cx="2087033" cy="1971674"/>
          </a:xfrm>
          <a:prstGeom prst="rect">
            <a:avLst/>
          </a:prstGeom>
        </p:spPr>
        <p:txBody>
          <a:bodyPr>
            <a:normAutofit/>
          </a:bodyPr>
          <a:lstStyle>
            <a:lvl1pPr>
              <a:defRPr sz="1260"/>
            </a:lvl1pPr>
            <a:lvl2pPr>
              <a:defRPr sz="1260"/>
            </a:lvl2pPr>
            <a:lvl3pPr>
              <a:defRPr sz="1260"/>
            </a:lvl3pPr>
            <a:lvl4pPr>
              <a:defRPr sz="1260"/>
            </a:lvl4pPr>
          </a:lstStyle>
          <a:p>
            <a:pPr lvl="0"/>
            <a:r>
              <a:rPr lang="de-DE" dirty="0"/>
              <a:t>Aufzählung</a:t>
            </a:r>
          </a:p>
        </p:txBody>
      </p:sp>
      <p:pic>
        <p:nvPicPr>
          <p:cNvPr id="2" name="Grafik 1" descr="Ein Bild, das Text, Schild, ClipArt enthält.&#10;&#10;Automatisch generierte Beschreibung">
            <a:extLst>
              <a:ext uri="{FF2B5EF4-FFF2-40B4-BE49-F238E27FC236}">
                <a16:creationId xmlns:a16="http://schemas.microsoft.com/office/drawing/2014/main" id="{88DA201F-7A8B-3811-3742-92F41853099E}"/>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4231879900"/>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ext + Diagramm">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sp>
        <p:nvSpPr>
          <p:cNvPr id="28" name="Rechteck 27">
            <a:extLst>
              <a:ext uri="{FF2B5EF4-FFF2-40B4-BE49-F238E27FC236}">
                <a16:creationId xmlns:a16="http://schemas.microsoft.com/office/drawing/2014/main" id="{517201A3-9CF3-CF79-3DD8-C3CB9737EF30}"/>
              </a:ext>
            </a:extLst>
          </p:cNvPr>
          <p:cNvSpPr/>
          <p:nvPr userDrawn="1"/>
        </p:nvSpPr>
        <p:spPr>
          <a:xfrm>
            <a:off x="5720370" y="2087833"/>
            <a:ext cx="5895897" cy="3798617"/>
          </a:xfrm>
          <a:prstGeom prst="rect">
            <a:avLst/>
          </a:prstGeom>
          <a:solidFill>
            <a:schemeClr val="bg1">
              <a:lumMod val="60000"/>
              <a:lumOff val="40000"/>
              <a:alpha val="591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de-DE" sz="569" dirty="0"/>
          </a:p>
        </p:txBody>
      </p:sp>
      <p:sp>
        <p:nvSpPr>
          <p:cNvPr id="31" name="Bildplatzhalter 6">
            <a:extLst>
              <a:ext uri="{FF2B5EF4-FFF2-40B4-BE49-F238E27FC236}">
                <a16:creationId xmlns:a16="http://schemas.microsoft.com/office/drawing/2014/main" id="{27682BE8-E75D-CD6B-D02E-BB0CF311F520}"/>
              </a:ext>
            </a:extLst>
          </p:cNvPr>
          <p:cNvSpPr>
            <a:spLocks noGrp="1"/>
          </p:cNvSpPr>
          <p:nvPr>
            <p:ph type="pic" sz="quarter" idx="14"/>
          </p:nvPr>
        </p:nvSpPr>
        <p:spPr>
          <a:xfrm>
            <a:off x="5720371" y="2100654"/>
            <a:ext cx="2892347" cy="3787747"/>
          </a:xfrm>
          <a:prstGeom prst="rect">
            <a:avLst/>
          </a:prstGeom>
        </p:spPr>
        <p:txBody>
          <a:bodyPr/>
          <a:lstStyle>
            <a:lvl1pPr>
              <a:lnSpc>
                <a:spcPct val="100000"/>
              </a:lnSpc>
              <a:defRPr/>
            </a:lvl1pPr>
          </a:lstStyle>
          <a:p>
            <a:r>
              <a:rPr lang="de-DE" dirty="0"/>
              <a:t>Bild durch Klicken auf Symbol hinzufügen</a:t>
            </a:r>
          </a:p>
        </p:txBody>
      </p:sp>
      <p:sp>
        <p:nvSpPr>
          <p:cNvPr id="33" name="Textplatzhalter 25">
            <a:extLst>
              <a:ext uri="{FF2B5EF4-FFF2-40B4-BE49-F238E27FC236}">
                <a16:creationId xmlns:a16="http://schemas.microsoft.com/office/drawing/2014/main" id="{BD004E10-267F-A35A-AF72-836C9D9B5F60}"/>
              </a:ext>
            </a:extLst>
          </p:cNvPr>
          <p:cNvSpPr>
            <a:spLocks noGrp="1"/>
          </p:cNvSpPr>
          <p:nvPr>
            <p:ph type="body" sz="quarter" idx="15" hasCustomPrompt="1"/>
          </p:nvPr>
        </p:nvSpPr>
        <p:spPr>
          <a:xfrm>
            <a:off x="9078383" y="3858755"/>
            <a:ext cx="2036235" cy="443198"/>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440" b="1" i="0" u="none">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Veranstaltung XY</a:t>
            </a:r>
            <a:br>
              <a:rPr lang="de-DE" dirty="0"/>
            </a:br>
            <a:r>
              <a:rPr lang="de-DE" dirty="0"/>
              <a:t>Datum XX.XX.2022</a:t>
            </a:r>
          </a:p>
        </p:txBody>
      </p:sp>
      <p:sp>
        <p:nvSpPr>
          <p:cNvPr id="34" name="Textplatzhalter 25">
            <a:extLst>
              <a:ext uri="{FF2B5EF4-FFF2-40B4-BE49-F238E27FC236}">
                <a16:creationId xmlns:a16="http://schemas.microsoft.com/office/drawing/2014/main" id="{CDD8B380-A028-D120-15A6-370B79CEDDE8}"/>
              </a:ext>
            </a:extLst>
          </p:cNvPr>
          <p:cNvSpPr>
            <a:spLocks noGrp="1"/>
          </p:cNvSpPr>
          <p:nvPr>
            <p:ph type="body" sz="quarter" idx="17" hasCustomPrompt="1"/>
          </p:nvPr>
        </p:nvSpPr>
        <p:spPr>
          <a:xfrm>
            <a:off x="9078385" y="4610884"/>
            <a:ext cx="2036233" cy="175433"/>
          </a:xfrm>
          <a:prstGeom prst="rect">
            <a:avLst/>
          </a:prstGeom>
        </p:spPr>
        <p:txBody>
          <a:bodyPr lIns="0" tIns="0" rIns="0" bIns="0" numCol="1" spcCol="54000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140">
                <a:solidFill>
                  <a:srgbClr val="000000"/>
                </a:solidFill>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Hier steht ein Text</a:t>
            </a:r>
          </a:p>
        </p:txBody>
      </p:sp>
      <p:sp>
        <p:nvSpPr>
          <p:cNvPr id="36" name="Textplatzhalter 25">
            <a:extLst>
              <a:ext uri="{FF2B5EF4-FFF2-40B4-BE49-F238E27FC236}">
                <a16:creationId xmlns:a16="http://schemas.microsoft.com/office/drawing/2014/main" id="{904E3F11-5C49-3F2C-F344-119E423ED4F6}"/>
              </a:ext>
            </a:extLst>
          </p:cNvPr>
          <p:cNvSpPr>
            <a:spLocks noGrp="1"/>
          </p:cNvSpPr>
          <p:nvPr>
            <p:ph type="body" sz="quarter" idx="18" hasCustomPrompt="1"/>
          </p:nvPr>
        </p:nvSpPr>
        <p:spPr>
          <a:xfrm>
            <a:off x="9078383" y="2643153"/>
            <a:ext cx="2036235" cy="920252"/>
          </a:xfrm>
          <a:prstGeom prst="rect">
            <a:avLst/>
          </a:prstGeom>
        </p:spPr>
        <p:txBody>
          <a:bodyPr lIns="0">
            <a:spAutoFit/>
          </a:bodyPr>
          <a:lstStyle>
            <a:lvl1pPr marL="0" marR="0" indent="0" algn="l" defTabSz="822768" rtl="0" eaLnBrk="1" fontAlgn="auto" latinLnBrk="0" hangingPunct="1">
              <a:lnSpc>
                <a:spcPct val="100000"/>
              </a:lnSpc>
              <a:spcBef>
                <a:spcPts val="0"/>
              </a:spcBef>
              <a:spcAft>
                <a:spcPts val="0"/>
              </a:spcAft>
              <a:buClr>
                <a:schemeClr val="bg1"/>
              </a:buClr>
              <a:buSzTx/>
              <a:buFont typeface="Wingdings" pitchFamily="2" charset="2"/>
              <a:buNone/>
              <a:tabLst/>
              <a:defRPr sz="1920" b="1" i="0" u="sng">
                <a:solidFill>
                  <a:srgbClr val="000000"/>
                </a:solidFill>
                <a:latin typeface="Nunito Sans Light" pitchFamily="2" charset="0"/>
              </a:defRPr>
            </a:lvl1pPr>
            <a:lvl2pPr marL="10930" indent="0">
              <a:buNone/>
              <a:tabLst/>
              <a:defRPr sz="1296"/>
            </a:lvl2pPr>
            <a:lvl3pPr marL="10930" indent="0">
              <a:buNone/>
              <a:tabLst/>
              <a:defRPr sz="1134"/>
            </a:lvl3pPr>
            <a:lvl4pPr marL="10930" indent="0">
              <a:buNone/>
              <a:tabLst/>
              <a:defRPr sz="810"/>
            </a:lvl4pPr>
            <a:lvl5pPr marL="10930" indent="0">
              <a:buNone/>
              <a:tabLst/>
              <a:defRPr sz="810"/>
            </a:lvl5pPr>
          </a:lstStyle>
          <a:p>
            <a:pPr lvl="0"/>
            <a:r>
              <a:rPr lang="de-DE" dirty="0"/>
              <a:t>Info </a:t>
            </a:r>
            <a:r>
              <a:rPr lang="de-DE" dirty="0" err="1"/>
              <a:t>lorem</a:t>
            </a:r>
            <a:r>
              <a:rPr lang="de-DE" dirty="0"/>
              <a:t> </a:t>
            </a:r>
            <a:r>
              <a:rPr lang="de-DE" dirty="0" err="1"/>
              <a:t>ism</a:t>
            </a:r>
            <a:br>
              <a:rPr lang="de-DE" dirty="0"/>
            </a:br>
            <a:r>
              <a:rPr lang="de-DE" dirty="0"/>
              <a:t>Information </a:t>
            </a:r>
            <a:r>
              <a:rPr lang="de-DE" dirty="0" err="1"/>
              <a:t>as</a:t>
            </a:r>
            <a:r>
              <a:rPr lang="de-DE" dirty="0"/>
              <a:t> </a:t>
            </a:r>
            <a:r>
              <a:rPr lang="de-DE" dirty="0" err="1"/>
              <a:t>Doloris</a:t>
            </a:r>
            <a:r>
              <a:rPr lang="de-DE" dirty="0"/>
              <a:t> </a:t>
            </a:r>
            <a:r>
              <a:rPr lang="de-DE" dirty="0" err="1"/>
              <a:t>Ism</a:t>
            </a:r>
            <a:endParaRPr lang="de-DE" dirty="0"/>
          </a:p>
        </p:txBody>
      </p:sp>
      <p:cxnSp>
        <p:nvCxnSpPr>
          <p:cNvPr id="6" name="Gerade Verbindung 5">
            <a:extLst>
              <a:ext uri="{FF2B5EF4-FFF2-40B4-BE49-F238E27FC236}">
                <a16:creationId xmlns:a16="http://schemas.microsoft.com/office/drawing/2014/main" id="{C09F59FB-8CE0-A29A-5B03-7565F02C49D7}"/>
              </a:ext>
            </a:extLst>
          </p:cNvPr>
          <p:cNvCxnSpPr>
            <a:cxnSpLocks/>
          </p:cNvCxnSpPr>
          <p:nvPr userDrawn="1"/>
        </p:nvCxnSpPr>
        <p:spPr>
          <a:xfrm flipV="1">
            <a:off x="8612718" y="2084694"/>
            <a:ext cx="3003549" cy="108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uppieren 3">
            <a:extLst>
              <a:ext uri="{FF2B5EF4-FFF2-40B4-BE49-F238E27FC236}">
                <a16:creationId xmlns:a16="http://schemas.microsoft.com/office/drawing/2014/main" id="{497B044D-A511-F3D0-28A9-F1A444AB5B3A}"/>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7D64C7BF-88BF-64CB-BFED-B4EE10B89BCC}"/>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7" name="Rechteck 6">
              <a:extLst>
                <a:ext uri="{FF2B5EF4-FFF2-40B4-BE49-F238E27FC236}">
                  <a16:creationId xmlns:a16="http://schemas.microsoft.com/office/drawing/2014/main" id="{AAC1C814-9DA3-322E-AA8D-5E6D1A23F2FA}"/>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8" name="Gruppieren 7">
            <a:extLst>
              <a:ext uri="{FF2B5EF4-FFF2-40B4-BE49-F238E27FC236}">
                <a16:creationId xmlns:a16="http://schemas.microsoft.com/office/drawing/2014/main" id="{3ADE8DAA-0B8F-5D4C-A50E-56E31D01DB6F}"/>
              </a:ext>
            </a:extLst>
          </p:cNvPr>
          <p:cNvGrpSpPr/>
          <p:nvPr userDrawn="1"/>
        </p:nvGrpSpPr>
        <p:grpSpPr>
          <a:xfrm>
            <a:off x="764118" y="6396828"/>
            <a:ext cx="178877" cy="169880"/>
            <a:chOff x="7072313" y="5197475"/>
            <a:chExt cx="134158" cy="141567"/>
          </a:xfrm>
        </p:grpSpPr>
        <p:sp>
          <p:nvSpPr>
            <p:cNvPr id="9" name="Rechteck 8">
              <a:extLst>
                <a:ext uri="{FF2B5EF4-FFF2-40B4-BE49-F238E27FC236}">
                  <a16:creationId xmlns:a16="http://schemas.microsoft.com/office/drawing/2014/main" id="{0BD5362F-3595-83A8-F38C-502C0E69E117}"/>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10" name="Rechteck 9">
              <a:extLst>
                <a:ext uri="{FF2B5EF4-FFF2-40B4-BE49-F238E27FC236}">
                  <a16:creationId xmlns:a16="http://schemas.microsoft.com/office/drawing/2014/main" id="{1B260132-52FF-3D41-7D2A-791AFE26B36E}"/>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1" name="Date Placeholder 3">
            <a:extLst>
              <a:ext uri="{FF2B5EF4-FFF2-40B4-BE49-F238E27FC236}">
                <a16:creationId xmlns:a16="http://schemas.microsoft.com/office/drawing/2014/main" id="{7CCD9FE3-1C08-E260-FFC4-25221980DC64}"/>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12" name="Gerade Verbindung 25">
            <a:extLst>
              <a:ext uri="{FF2B5EF4-FFF2-40B4-BE49-F238E27FC236}">
                <a16:creationId xmlns:a16="http://schemas.microsoft.com/office/drawing/2014/main" id="{98B9DC85-E638-CBBA-B6A2-3E6C38E5D068}"/>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24B84A87-2A94-6C51-9468-3C4FF91A14DB}"/>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15" name="Fußzeilenplatzhalter 3">
            <a:extLst>
              <a:ext uri="{FF2B5EF4-FFF2-40B4-BE49-F238E27FC236}">
                <a16:creationId xmlns:a16="http://schemas.microsoft.com/office/drawing/2014/main" id="{7DE0BE89-2B5F-0BB9-AD56-0C67A5F85FE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B512B2FA-5DDC-1606-32C4-F1EC470DE9EE}"/>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F02B3D1-1670-41D4-8609-6A55931148EE}" type="datetime1">
              <a:rPr lang="de-DE" sz="1080" smtClean="0"/>
              <a:t>05.02.2024</a:t>
            </a:fld>
            <a:endParaRPr lang="de-DE" sz="1080" dirty="0"/>
          </a:p>
        </p:txBody>
      </p:sp>
      <p:sp>
        <p:nvSpPr>
          <p:cNvPr id="18" name="Inhaltsplatzhalter 8">
            <a:extLst>
              <a:ext uri="{FF2B5EF4-FFF2-40B4-BE49-F238E27FC236}">
                <a16:creationId xmlns:a16="http://schemas.microsoft.com/office/drawing/2014/main" id="{583169AF-44B9-4091-AED3-59AB6891E14C}"/>
              </a:ext>
            </a:extLst>
          </p:cNvPr>
          <p:cNvSpPr>
            <a:spLocks noGrp="1"/>
          </p:cNvSpPr>
          <p:nvPr>
            <p:ph sz="quarter" idx="27" hasCustomPrompt="1"/>
          </p:nvPr>
        </p:nvSpPr>
        <p:spPr>
          <a:xfrm>
            <a:off x="772161" y="2089786"/>
            <a:ext cx="4624832" cy="3796664"/>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 name="Grafik 2" descr="Ein Bild, das Text, Schild, ClipArt enthält.&#10;&#10;Automatisch generierte Beschreibung">
            <a:extLst>
              <a:ext uri="{FF2B5EF4-FFF2-40B4-BE49-F238E27FC236}">
                <a16:creationId xmlns:a16="http://schemas.microsoft.com/office/drawing/2014/main" id="{99204EE5-B62E-59AD-C77C-E20B07AAD6F0}"/>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591162436"/>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ext_Bild_groß+ Textbaustein">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sp>
        <p:nvSpPr>
          <p:cNvPr id="24" name="Date Placeholder 3">
            <a:extLst>
              <a:ext uri="{FF2B5EF4-FFF2-40B4-BE49-F238E27FC236}">
                <a16:creationId xmlns:a16="http://schemas.microsoft.com/office/drawing/2014/main" id="{00475C2B-293E-FC55-A8AD-D6139EAD0A33}"/>
              </a:ext>
            </a:extLst>
          </p:cNvPr>
          <p:cNvSpPr txBox="1">
            <a:spLocks/>
          </p:cNvSpPr>
          <p:nvPr userDrawn="1"/>
        </p:nvSpPr>
        <p:spPr>
          <a:xfrm>
            <a:off x="9400250" y="634461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6480001" y="1166400"/>
            <a:ext cx="4426519" cy="884922"/>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6480001" y="773281"/>
            <a:ext cx="4426519" cy="2391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bearbeiten</a:t>
            </a:r>
          </a:p>
        </p:txBody>
      </p:sp>
      <p:sp>
        <p:nvSpPr>
          <p:cNvPr id="27" name="Bildplatzhalter 30">
            <a:extLst>
              <a:ext uri="{FF2B5EF4-FFF2-40B4-BE49-F238E27FC236}">
                <a16:creationId xmlns:a16="http://schemas.microsoft.com/office/drawing/2014/main" id="{F649D262-B7A6-5587-9AC1-B63A2873D45A}"/>
              </a:ext>
            </a:extLst>
          </p:cNvPr>
          <p:cNvSpPr>
            <a:spLocks noGrp="1"/>
          </p:cNvSpPr>
          <p:nvPr>
            <p:ph type="pic" sz="quarter" idx="18" hasCustomPrompt="1"/>
          </p:nvPr>
        </p:nvSpPr>
        <p:spPr>
          <a:xfrm>
            <a:off x="1" y="0"/>
            <a:ext cx="5519936" cy="6852994"/>
          </a:xfrm>
          <a:prstGeom prst="rect">
            <a:avLst/>
          </a:prstGeom>
        </p:spPr>
        <p:txBody>
          <a:bodyPr>
            <a:normAutofit/>
          </a:bodyPr>
          <a:lstStyle>
            <a:lvl1pPr marL="0" indent="0">
              <a:buNone/>
              <a:defRPr sz="1620"/>
            </a:lvl1pPr>
          </a:lstStyle>
          <a:p>
            <a:r>
              <a:rPr lang="de-DE" dirty="0"/>
              <a:t>Hier Bild einfügen</a:t>
            </a:r>
          </a:p>
        </p:txBody>
      </p:sp>
      <p:cxnSp>
        <p:nvCxnSpPr>
          <p:cNvPr id="11" name="Gerade Verbindung 25">
            <a:extLst>
              <a:ext uri="{FF2B5EF4-FFF2-40B4-BE49-F238E27FC236}">
                <a16:creationId xmlns:a16="http://schemas.microsoft.com/office/drawing/2014/main" id="{D8F50898-6151-6929-7F10-5BABFBD45D86}"/>
              </a:ext>
            </a:extLst>
          </p:cNvPr>
          <p:cNvCxnSpPr>
            <a:cxnSpLocks/>
          </p:cNvCxnSpPr>
          <p:nvPr userDrawn="1"/>
        </p:nvCxnSpPr>
        <p:spPr>
          <a:xfrm>
            <a:off x="6479999" y="6236970"/>
            <a:ext cx="326005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 name="Inhaltsplatzhalter 8">
            <a:extLst>
              <a:ext uri="{FF2B5EF4-FFF2-40B4-BE49-F238E27FC236}">
                <a16:creationId xmlns:a16="http://schemas.microsoft.com/office/drawing/2014/main" id="{513BF198-F130-6D99-B392-5335827F1599}"/>
              </a:ext>
            </a:extLst>
          </p:cNvPr>
          <p:cNvSpPr>
            <a:spLocks noGrp="1"/>
          </p:cNvSpPr>
          <p:nvPr>
            <p:ph sz="quarter" idx="27" hasCustomPrompt="1"/>
          </p:nvPr>
        </p:nvSpPr>
        <p:spPr>
          <a:xfrm>
            <a:off x="6469889" y="2263144"/>
            <a:ext cx="4436631" cy="3623306"/>
          </a:xfrm>
        </p:spPr>
        <p:txBody>
          <a:bodyPr/>
          <a:lstStyle>
            <a:lvl1pPr>
              <a:defRPr/>
            </a:lvl1p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DF9653A7-F3F8-F9EE-10C6-2E15EAE0D2C6}"/>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531625118"/>
      </p:ext>
    </p:extLst>
  </p:cSld>
  <p:clrMapOvr>
    <a:masterClrMapping/>
  </p:clrMapOvr>
  <p:extLst>
    <p:ext uri="{DCECCB84-F9BA-43D5-87BE-67443E8EF086}">
      <p15:sldGuideLst xmlns:p15="http://schemas.microsoft.com/office/powerpoint/2012/main">
        <p15:guide id="2" pos="2608">
          <p15:clr>
            <a:srgbClr val="FBAE40"/>
          </p15:clr>
        </p15:guide>
        <p15:guide id="3" orient="horz" pos="109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halt_zweispaltig_mit_ÜS">
    <p:spTree>
      <p:nvGrpSpPr>
        <p:cNvPr id="1" name=""/>
        <p:cNvGrpSpPr/>
        <p:nvPr/>
      </p:nvGrpSpPr>
      <p:grpSpPr>
        <a:xfrm>
          <a:off x="0" y="0"/>
          <a:ext cx="0" cy="0"/>
          <a:chOff x="0" y="0"/>
          <a:chExt cx="0" cy="0"/>
        </a:xfrm>
      </p:grpSpPr>
      <p:sp>
        <p:nvSpPr>
          <p:cNvPr id="4" name="Inhaltsplatzhalter 2"/>
          <p:cNvSpPr>
            <a:spLocks noGrp="1"/>
          </p:cNvSpPr>
          <p:nvPr>
            <p:ph idx="10" hasCustomPrompt="1"/>
          </p:nvPr>
        </p:nvSpPr>
        <p:spPr>
          <a:xfrm>
            <a:off x="4796849" y="1561253"/>
            <a:ext cx="6477704"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5" name="Inhaltsplatzhalter 2">
            <a:extLst>
              <a:ext uri="{FF2B5EF4-FFF2-40B4-BE49-F238E27FC236}">
                <a16:creationId xmlns:a16="http://schemas.microsoft.com/office/drawing/2014/main" id="{D81AB9AA-9DBC-8242-BBB7-46BF2FB92E0B}"/>
              </a:ext>
            </a:extLst>
          </p:cNvPr>
          <p:cNvSpPr>
            <a:spLocks noGrp="1"/>
          </p:cNvSpPr>
          <p:nvPr>
            <p:ph idx="11" hasCustomPrompt="1"/>
          </p:nvPr>
        </p:nvSpPr>
        <p:spPr>
          <a:xfrm>
            <a:off x="377373" y="1561253"/>
            <a:ext cx="3600000"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Titel 7">
            <a:extLst>
              <a:ext uri="{FF2B5EF4-FFF2-40B4-BE49-F238E27FC236}">
                <a16:creationId xmlns:a16="http://schemas.microsoft.com/office/drawing/2014/main" id="{DD2EDDA4-5BA6-984F-BB17-2908933744EB}"/>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
        <p:nvSpPr>
          <p:cNvPr id="7" name="Inhaltsplatzhalter 2">
            <a:extLst>
              <a:ext uri="{FF2B5EF4-FFF2-40B4-BE49-F238E27FC236}">
                <a16:creationId xmlns:a16="http://schemas.microsoft.com/office/drawing/2014/main" id="{19515346-5516-B34A-89E3-D285D59E773A}"/>
              </a:ext>
            </a:extLst>
          </p:cNvPr>
          <p:cNvSpPr>
            <a:spLocks noGrp="1"/>
          </p:cNvSpPr>
          <p:nvPr>
            <p:ph idx="12"/>
          </p:nvPr>
        </p:nvSpPr>
        <p:spPr>
          <a:xfrm>
            <a:off x="4796849" y="1010921"/>
            <a:ext cx="6477704"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sp>
        <p:nvSpPr>
          <p:cNvPr id="8" name="Inhaltsplatzhalter 2">
            <a:extLst>
              <a:ext uri="{FF2B5EF4-FFF2-40B4-BE49-F238E27FC236}">
                <a16:creationId xmlns:a16="http://schemas.microsoft.com/office/drawing/2014/main" id="{5CBF5E6A-A95B-7E47-B364-04451A64C73B}"/>
              </a:ext>
            </a:extLst>
          </p:cNvPr>
          <p:cNvSpPr>
            <a:spLocks noGrp="1"/>
          </p:cNvSpPr>
          <p:nvPr>
            <p:ph idx="13"/>
          </p:nvPr>
        </p:nvSpPr>
        <p:spPr>
          <a:xfrm>
            <a:off x="377373" y="1010921"/>
            <a:ext cx="3600000"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cxnSp>
        <p:nvCxnSpPr>
          <p:cNvPr id="10" name="Gerade Verbindung 9">
            <a:extLst>
              <a:ext uri="{FF2B5EF4-FFF2-40B4-BE49-F238E27FC236}">
                <a16:creationId xmlns:a16="http://schemas.microsoft.com/office/drawing/2014/main" id="{C76DC493-288B-0142-ACBF-50E4AA4C03BD}"/>
              </a:ext>
            </a:extLst>
          </p:cNvPr>
          <p:cNvCxnSpPr>
            <a:cxnSpLocks/>
          </p:cNvCxnSpPr>
          <p:nvPr userDrawn="1"/>
        </p:nvCxnSpPr>
        <p:spPr>
          <a:xfrm>
            <a:off x="377373" y="1536531"/>
            <a:ext cx="36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39573D1E-D112-9E45-8833-750642899590}"/>
              </a:ext>
            </a:extLst>
          </p:cNvPr>
          <p:cNvCxnSpPr>
            <a:cxnSpLocks/>
          </p:cNvCxnSpPr>
          <p:nvPr userDrawn="1"/>
        </p:nvCxnSpPr>
        <p:spPr>
          <a:xfrm>
            <a:off x="4796848" y="1536531"/>
            <a:ext cx="6477704"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47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 Text">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13F852C2-F367-3FD1-1E22-E8FC5264CF89}"/>
              </a:ext>
            </a:extLst>
          </p:cNvPr>
          <p:cNvGrpSpPr/>
          <p:nvPr userDrawn="1"/>
        </p:nvGrpSpPr>
        <p:grpSpPr>
          <a:xfrm>
            <a:off x="923865" y="6403976"/>
            <a:ext cx="151847" cy="123198"/>
            <a:chOff x="923983" y="6403975"/>
            <a:chExt cx="151867" cy="123198"/>
          </a:xfrm>
          <a:noFill/>
        </p:grpSpPr>
        <p:sp>
          <p:nvSpPr>
            <p:cNvPr id="4" name="Rechteck 3">
              <a:extLst>
                <a:ext uri="{FF2B5EF4-FFF2-40B4-BE49-F238E27FC236}">
                  <a16:creationId xmlns:a16="http://schemas.microsoft.com/office/drawing/2014/main" id="{A1429E5D-A101-B24B-CAA5-9FDB19323CE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D0528274-ECD9-5A4E-B049-EEB55138BB4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sp>
        <p:nvSpPr>
          <p:cNvPr id="14" name="Medienplatzhalter 3">
            <a:extLst>
              <a:ext uri="{FF2B5EF4-FFF2-40B4-BE49-F238E27FC236}">
                <a16:creationId xmlns:a16="http://schemas.microsoft.com/office/drawing/2014/main" id="{56449E7D-719F-69E1-F1FF-287286F21137}"/>
              </a:ext>
            </a:extLst>
          </p:cNvPr>
          <p:cNvSpPr>
            <a:spLocks noGrp="1"/>
          </p:cNvSpPr>
          <p:nvPr>
            <p:ph type="media" sz="quarter" idx="11" hasCustomPrompt="1"/>
          </p:nvPr>
        </p:nvSpPr>
        <p:spPr>
          <a:xfrm>
            <a:off x="-3" y="0"/>
            <a:ext cx="7334253" cy="6868800"/>
          </a:xfrm>
          <a:prstGeom prst="rect">
            <a:avLst/>
          </a:prstGeom>
        </p:spPr>
        <p:txBody>
          <a:bodyPr/>
          <a:lstStyle>
            <a:lvl1pPr marL="0" indent="0">
              <a:buNone/>
              <a:defRPr/>
            </a:lvl1pPr>
          </a:lstStyle>
          <a:p>
            <a:r>
              <a:rPr lang="de-DE" dirty="0"/>
              <a:t>Video einfügen</a:t>
            </a:r>
          </a:p>
        </p:txBody>
      </p:sp>
      <p:sp>
        <p:nvSpPr>
          <p:cNvPr id="23" name="Subtitle 2">
            <a:extLst>
              <a:ext uri="{FF2B5EF4-FFF2-40B4-BE49-F238E27FC236}">
                <a16:creationId xmlns:a16="http://schemas.microsoft.com/office/drawing/2014/main" id="{5FE802C1-5231-D253-8364-DAF29C245A3B}"/>
              </a:ext>
            </a:extLst>
          </p:cNvPr>
          <p:cNvSpPr>
            <a:spLocks noGrp="1"/>
          </p:cNvSpPr>
          <p:nvPr>
            <p:ph type="subTitle" idx="1"/>
          </p:nvPr>
        </p:nvSpPr>
        <p:spPr>
          <a:xfrm>
            <a:off x="8015819" y="4104000"/>
            <a:ext cx="3792511" cy="295466"/>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24" name="Titel 11">
            <a:extLst>
              <a:ext uri="{FF2B5EF4-FFF2-40B4-BE49-F238E27FC236}">
                <a16:creationId xmlns:a16="http://schemas.microsoft.com/office/drawing/2014/main" id="{D27E290B-5AE3-F2ED-6166-DB99789EA24B}"/>
              </a:ext>
            </a:extLst>
          </p:cNvPr>
          <p:cNvSpPr>
            <a:spLocks noGrp="1"/>
          </p:cNvSpPr>
          <p:nvPr>
            <p:ph type="title"/>
          </p:nvPr>
        </p:nvSpPr>
        <p:spPr>
          <a:xfrm>
            <a:off x="8015819" y="3140559"/>
            <a:ext cx="3794179" cy="884922"/>
          </a:xfrm>
        </p:spPr>
        <p:txBody>
          <a:bodyPr anchor="b" anchorCtr="1"/>
          <a:lstStyle/>
          <a:p>
            <a:r>
              <a:rPr lang="de-DE" dirty="0"/>
              <a:t>Mastertitelformat bearbeiten</a:t>
            </a:r>
          </a:p>
        </p:txBody>
      </p:sp>
      <p:pic>
        <p:nvPicPr>
          <p:cNvPr id="3" name="Grafik 2" descr="Ein Bild, das Text, Schild, ClipArt enthält.&#10;&#10;Automatisch generierte Beschreibung">
            <a:extLst>
              <a:ext uri="{FF2B5EF4-FFF2-40B4-BE49-F238E27FC236}">
                <a16:creationId xmlns:a16="http://schemas.microsoft.com/office/drawing/2014/main" id="{2E1B9183-B308-0B53-77AF-BD94B2AE2CE5}"/>
              </a:ext>
            </a:extLst>
          </p:cNvPr>
          <p:cNvPicPr>
            <a:picLocks noChangeAspect="1"/>
          </p:cNvPicPr>
          <p:nvPr userDrawn="1"/>
        </p:nvPicPr>
        <p:blipFill>
          <a:blip r:embed="rId2"/>
          <a:stretch>
            <a:fillRect/>
          </a:stretch>
        </p:blipFill>
        <p:spPr>
          <a:xfrm>
            <a:off x="7554445" y="152125"/>
            <a:ext cx="4739420" cy="1422598"/>
          </a:xfrm>
          <a:prstGeom prst="rect">
            <a:avLst/>
          </a:prstGeom>
        </p:spPr>
      </p:pic>
    </p:spTree>
    <p:extLst>
      <p:ext uri="{BB962C8B-B14F-4D97-AF65-F5344CB8AC3E}">
        <p14:creationId xmlns:p14="http://schemas.microsoft.com/office/powerpoint/2010/main" val="602582477"/>
      </p:ext>
    </p:extLst>
  </p:cSld>
  <p:clrMapOvr>
    <a:masterClrMapping/>
  </p:clrMapOvr>
  <p:extLst>
    <p:ext uri="{DCECCB84-F9BA-43D5-87BE-67443E8EF086}">
      <p15:sldGuideLst xmlns:p15="http://schemas.microsoft.com/office/powerpoint/2012/main">
        <p15:guide id="1" pos="2880">
          <p15:clr>
            <a:srgbClr val="FBAE40"/>
          </p15:clr>
        </p15:guide>
        <p15:guide id="2" orient="horz" pos="30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4" name="Medienplatzhalter 3">
            <a:extLst>
              <a:ext uri="{FF2B5EF4-FFF2-40B4-BE49-F238E27FC236}">
                <a16:creationId xmlns:a16="http://schemas.microsoft.com/office/drawing/2014/main" id="{3D71E52F-D09F-0740-9181-7CBB8C4E6464}"/>
              </a:ext>
            </a:extLst>
          </p:cNvPr>
          <p:cNvSpPr>
            <a:spLocks noGrp="1"/>
          </p:cNvSpPr>
          <p:nvPr>
            <p:ph type="media" sz="quarter" idx="11" hasCustomPrompt="1"/>
          </p:nvPr>
        </p:nvSpPr>
        <p:spPr>
          <a:xfrm>
            <a:off x="0" y="0"/>
            <a:ext cx="12192000" cy="6858000"/>
          </a:xfrm>
          <a:prstGeom prst="rect">
            <a:avLst/>
          </a:prstGeom>
        </p:spPr>
        <p:txBody>
          <a:bodyPr/>
          <a:lstStyle>
            <a:lvl1pPr marL="0" indent="0">
              <a:buNone/>
              <a:defRPr/>
            </a:lvl1pPr>
          </a:lstStyle>
          <a:p>
            <a:r>
              <a:rPr lang="de-DE" dirty="0"/>
              <a:t>Video einfügen</a:t>
            </a:r>
          </a:p>
        </p:txBody>
      </p:sp>
    </p:spTree>
    <p:extLst>
      <p:ext uri="{BB962C8B-B14F-4D97-AF65-F5344CB8AC3E}">
        <p14:creationId xmlns:p14="http://schemas.microsoft.com/office/powerpoint/2010/main" val="33251570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Kapiteltrenner + Bi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7168769D-1FD1-8A17-0743-133385E623AB}"/>
              </a:ext>
            </a:extLst>
          </p:cNvPr>
          <p:cNvSpPr/>
          <p:nvPr userDrawn="1"/>
        </p:nvSpPr>
        <p:spPr>
          <a:xfrm>
            <a:off x="0" y="323"/>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18" name="Subtitle 2">
            <a:extLst>
              <a:ext uri="{FF2B5EF4-FFF2-40B4-BE49-F238E27FC236}">
                <a16:creationId xmlns:a16="http://schemas.microsoft.com/office/drawing/2014/main" id="{B39B3BC4-B942-D66A-B792-E162135EA682}"/>
              </a:ext>
            </a:extLst>
          </p:cNvPr>
          <p:cNvSpPr>
            <a:spLocks noGrp="1"/>
          </p:cNvSpPr>
          <p:nvPr>
            <p:ph type="subTitle" idx="1"/>
          </p:nvPr>
        </p:nvSpPr>
        <p:spPr>
          <a:xfrm>
            <a:off x="8015819" y="4165912"/>
            <a:ext cx="3792179" cy="295466"/>
          </a:xfrm>
          <a:prstGeom prst="rect">
            <a:avLst/>
          </a:prstGeom>
        </p:spPr>
        <p:txBody>
          <a:bodyPr wrap="square" lIns="0" tIns="0" rIns="0" bIns="0">
            <a:spAutoFit/>
          </a:bodyPr>
          <a:lstStyle>
            <a:lvl1pPr marL="0" indent="0" algn="l">
              <a:lnSpc>
                <a:spcPct val="100000"/>
              </a:lnSpc>
              <a:spcBef>
                <a:spcPts val="0"/>
              </a:spcBef>
              <a:buNone/>
              <a:defRPr sz="1920" b="1" i="0">
                <a:solidFill>
                  <a:srgbClr val="80C3F2"/>
                </a:solidFill>
                <a:latin typeface="Nunito Sans Light" pitchFamily="2" charset="0"/>
              </a:defRPr>
            </a:lvl1pPr>
            <a:lvl2pPr marL="411384" indent="0" algn="ctr">
              <a:buNone/>
              <a:defRPr sz="1800"/>
            </a:lvl2pPr>
            <a:lvl3pPr marL="822768" indent="0" algn="ctr">
              <a:buNone/>
              <a:defRPr sz="1620"/>
            </a:lvl3pPr>
            <a:lvl4pPr marL="1234152" indent="0" algn="ctr">
              <a:buNone/>
              <a:defRPr sz="1440"/>
            </a:lvl4pPr>
            <a:lvl5pPr marL="1645536" indent="0" algn="ctr">
              <a:buNone/>
              <a:defRPr sz="1440"/>
            </a:lvl5pPr>
            <a:lvl6pPr marL="2056920" indent="0" algn="ctr">
              <a:buNone/>
              <a:defRPr sz="1440"/>
            </a:lvl6pPr>
            <a:lvl7pPr marL="2468304" indent="0" algn="ctr">
              <a:buNone/>
              <a:defRPr sz="1440"/>
            </a:lvl7pPr>
            <a:lvl8pPr marL="2879688" indent="0" algn="ctr">
              <a:buNone/>
              <a:defRPr sz="1440"/>
            </a:lvl8pPr>
            <a:lvl9pPr marL="3291072" indent="0" algn="ctr">
              <a:buNone/>
              <a:defRPr sz="1440"/>
            </a:lvl9pPr>
          </a:lstStyle>
          <a:p>
            <a:r>
              <a:rPr lang="de-DE" dirty="0"/>
              <a:t>Master-Untertitelformat bearbeiten</a:t>
            </a:r>
            <a:endParaRPr lang="en-US" dirty="0"/>
          </a:p>
        </p:txBody>
      </p:sp>
      <p:sp>
        <p:nvSpPr>
          <p:cNvPr id="19" name="Titel 11">
            <a:extLst>
              <a:ext uri="{FF2B5EF4-FFF2-40B4-BE49-F238E27FC236}">
                <a16:creationId xmlns:a16="http://schemas.microsoft.com/office/drawing/2014/main" id="{71C5477A-DD91-76CE-4156-ECEAA1CB52E9}"/>
              </a:ext>
            </a:extLst>
          </p:cNvPr>
          <p:cNvSpPr>
            <a:spLocks noGrp="1"/>
          </p:cNvSpPr>
          <p:nvPr>
            <p:ph type="title" hasCustomPrompt="1"/>
          </p:nvPr>
        </p:nvSpPr>
        <p:spPr>
          <a:xfrm>
            <a:off x="8015818" y="2943642"/>
            <a:ext cx="3792180" cy="1239724"/>
          </a:xfrm>
        </p:spPr>
        <p:txBody>
          <a:bodyPr anchor="b" anchorCtr="0"/>
          <a:lstStyle>
            <a:lvl1pPr>
              <a:lnSpc>
                <a:spcPts val="4800"/>
              </a:lnSpc>
              <a:defRPr sz="4800">
                <a:solidFill>
                  <a:schemeClr val="bg2"/>
                </a:solidFill>
              </a:defRPr>
            </a:lvl1pPr>
          </a:lstStyle>
          <a:p>
            <a:r>
              <a:rPr lang="de-DE" dirty="0"/>
              <a:t>Kapitel bearbeiten</a:t>
            </a:r>
          </a:p>
        </p:txBody>
      </p:sp>
      <p:sp>
        <p:nvSpPr>
          <p:cNvPr id="20" name="Bildplatzhalter 7">
            <a:extLst>
              <a:ext uri="{FF2B5EF4-FFF2-40B4-BE49-F238E27FC236}">
                <a16:creationId xmlns:a16="http://schemas.microsoft.com/office/drawing/2014/main" id="{F8F258B1-5A2F-9D6A-D480-9345C492F845}"/>
              </a:ext>
            </a:extLst>
          </p:cNvPr>
          <p:cNvSpPr>
            <a:spLocks noGrp="1"/>
          </p:cNvSpPr>
          <p:nvPr>
            <p:ph type="pic" sz="quarter" idx="11" hasCustomPrompt="1"/>
          </p:nvPr>
        </p:nvSpPr>
        <p:spPr>
          <a:xfrm>
            <a:off x="0" y="0"/>
            <a:ext cx="7334400" cy="6858000"/>
          </a:xfrm>
          <a:prstGeom prst="rect">
            <a:avLst/>
          </a:prstGeom>
        </p:spPr>
        <p:txBody>
          <a:bodyPr/>
          <a:lstStyle>
            <a:lvl1pPr marL="0" indent="0">
              <a:buNone/>
              <a:defRPr>
                <a:solidFill>
                  <a:schemeClr val="bg2"/>
                </a:solidFill>
              </a:defRPr>
            </a:lvl1pPr>
          </a:lstStyle>
          <a:p>
            <a:r>
              <a:rPr lang="de-DE" dirty="0"/>
              <a:t>Bild einfügen:</a:t>
            </a:r>
          </a:p>
          <a:p>
            <a:r>
              <a:rPr lang="de-DE" dirty="0"/>
              <a:t>Format: 15,88 x 15,28 cm</a:t>
            </a:r>
          </a:p>
        </p:txBody>
      </p:sp>
      <p:sp>
        <p:nvSpPr>
          <p:cNvPr id="21" name="Date Placeholder 3">
            <a:extLst>
              <a:ext uri="{FF2B5EF4-FFF2-40B4-BE49-F238E27FC236}">
                <a16:creationId xmlns:a16="http://schemas.microsoft.com/office/drawing/2014/main" id="{EB92CE9B-FF6E-8F43-D32A-E07E86010E1E}"/>
              </a:ext>
            </a:extLst>
          </p:cNvPr>
          <p:cNvSpPr txBox="1">
            <a:spLocks/>
          </p:cNvSpPr>
          <p:nvPr userDrawn="1"/>
        </p:nvSpPr>
        <p:spPr>
          <a:xfrm>
            <a:off x="10913311" y="634461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l"/>
            <a:fld id="{9D5054F6-6491-8548-A6AB-E69F0D62098E}" type="slidenum">
              <a:rPr lang="de-DE" sz="1080" b="0" i="0" smtClean="0">
                <a:solidFill>
                  <a:schemeClr val="bg2"/>
                </a:solidFill>
                <a:latin typeface="Nunito Sans Light" pitchFamily="2" charset="77"/>
              </a:rPr>
              <a:pPr algn="l"/>
              <a:t>‹Nr.›</a:t>
            </a:fld>
            <a:endParaRPr lang="de-DE" sz="1080" b="0" i="0" dirty="0">
              <a:solidFill>
                <a:schemeClr val="bg2"/>
              </a:solidFill>
              <a:latin typeface="Nunito Sans Light" pitchFamily="2" charset="77"/>
            </a:endParaRPr>
          </a:p>
        </p:txBody>
      </p:sp>
    </p:spTree>
    <p:extLst>
      <p:ext uri="{BB962C8B-B14F-4D97-AF65-F5344CB8AC3E}">
        <p14:creationId xmlns:p14="http://schemas.microsoft.com/office/powerpoint/2010/main" val="41404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ontakt_Blau">
    <p:spTree>
      <p:nvGrpSpPr>
        <p:cNvPr id="1" name=""/>
        <p:cNvGrpSpPr/>
        <p:nvPr/>
      </p:nvGrpSpPr>
      <p:grpSpPr>
        <a:xfrm>
          <a:off x="0" y="0"/>
          <a:ext cx="0" cy="0"/>
          <a:chOff x="0" y="0"/>
          <a:chExt cx="0" cy="0"/>
        </a:xfrm>
      </p:grpSpPr>
      <p:sp>
        <p:nvSpPr>
          <p:cNvPr id="39" name="Rechteck 38">
            <a:extLst>
              <a:ext uri="{FF2B5EF4-FFF2-40B4-BE49-F238E27FC236}">
                <a16:creationId xmlns:a16="http://schemas.microsoft.com/office/drawing/2014/main" id="{BB68FD43-D977-95F3-5FF0-72DC2062053D}"/>
              </a:ext>
            </a:extLst>
          </p:cNvPr>
          <p:cNvSpPr/>
          <p:nvPr userDrawn="1"/>
        </p:nvSpPr>
        <p:spPr>
          <a:xfrm>
            <a:off x="4348" y="-712"/>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dirty="0"/>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4" name="Textfeld 23">
            <a:extLst>
              <a:ext uri="{FF2B5EF4-FFF2-40B4-BE49-F238E27FC236}">
                <a16:creationId xmlns:a16="http://schemas.microsoft.com/office/drawing/2014/main" id="{D2630BCA-4735-6C52-1FAC-90D9854BCCB3}"/>
              </a:ext>
            </a:extLst>
          </p:cNvPr>
          <p:cNvSpPr txBox="1"/>
          <p:nvPr userDrawn="1"/>
        </p:nvSpPr>
        <p:spPr>
          <a:xfrm>
            <a:off x="972629" y="1633687"/>
            <a:ext cx="3333751" cy="624145"/>
          </a:xfrm>
          <a:prstGeom prst="rect">
            <a:avLst/>
          </a:prstGeom>
          <a:noFill/>
        </p:spPr>
        <p:txBody>
          <a:bodyPr wrap="square" lIns="0" tIns="0" rIns="0" bIns="0" rtlCol="0">
            <a:spAutoFit/>
          </a:bodyPr>
          <a:lstStyle/>
          <a:p>
            <a:pPr algn="l" defTabSz="822768" rtl="0" eaLnBrk="1" latinLnBrk="0" hangingPunct="1">
              <a:lnSpc>
                <a:spcPts val="4800"/>
              </a:lnSpc>
              <a:spcBef>
                <a:spcPct val="0"/>
              </a:spcBef>
              <a:buNone/>
            </a:pPr>
            <a:r>
              <a:rPr lang="de-DE" sz="4800" b="1" i="0" kern="1200" dirty="0">
                <a:solidFill>
                  <a:schemeClr val="bg2"/>
                </a:solidFill>
                <a:latin typeface="Rajdhani Bold" panose="02000000000000000000" pitchFamily="2" charset="0"/>
                <a:ea typeface="+mj-ea"/>
              </a:rPr>
              <a:t>Kontakt</a:t>
            </a:r>
          </a:p>
        </p:txBody>
      </p:sp>
      <p:sp>
        <p:nvSpPr>
          <p:cNvPr id="25" name="Textplatzhalter 25">
            <a:extLst>
              <a:ext uri="{FF2B5EF4-FFF2-40B4-BE49-F238E27FC236}">
                <a16:creationId xmlns:a16="http://schemas.microsoft.com/office/drawing/2014/main" id="{74EF7B73-0257-6DFB-8A30-E9ECD1CFD44D}"/>
              </a:ext>
            </a:extLst>
          </p:cNvPr>
          <p:cNvSpPr>
            <a:spLocks noGrp="1"/>
          </p:cNvSpPr>
          <p:nvPr>
            <p:ph type="body" sz="quarter" idx="13" hasCustomPrompt="1"/>
          </p:nvPr>
        </p:nvSpPr>
        <p:spPr>
          <a:xfrm>
            <a:off x="978047"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29" name="Textplatzhalter 25">
            <a:extLst>
              <a:ext uri="{FF2B5EF4-FFF2-40B4-BE49-F238E27FC236}">
                <a16:creationId xmlns:a16="http://schemas.microsoft.com/office/drawing/2014/main" id="{D8F898B2-E3D2-794D-0B93-A04EAA35780D}"/>
              </a:ext>
            </a:extLst>
          </p:cNvPr>
          <p:cNvSpPr>
            <a:spLocks noGrp="1"/>
          </p:cNvSpPr>
          <p:nvPr>
            <p:ph type="body" sz="quarter" idx="14" hasCustomPrompt="1"/>
          </p:nvPr>
        </p:nvSpPr>
        <p:spPr>
          <a:xfrm>
            <a:off x="978047"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accent2"/>
                </a:solidFill>
                <a:latin typeface="Nunito Sans Light" pitchFamily="2" charset="77"/>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30" name="Textplatzhalter 25">
            <a:extLst>
              <a:ext uri="{FF2B5EF4-FFF2-40B4-BE49-F238E27FC236}">
                <a16:creationId xmlns:a16="http://schemas.microsoft.com/office/drawing/2014/main" id="{B0D16A00-853F-EC67-06DA-9D7C6CC466BB}"/>
              </a:ext>
            </a:extLst>
          </p:cNvPr>
          <p:cNvSpPr>
            <a:spLocks noGrp="1"/>
          </p:cNvSpPr>
          <p:nvPr>
            <p:ph type="body" sz="quarter" idx="15" hasCustomPrompt="1"/>
          </p:nvPr>
        </p:nvSpPr>
        <p:spPr>
          <a:xfrm>
            <a:off x="978048" y="3650535"/>
            <a:ext cx="384361"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32" name="Textfeld 31">
            <a:extLst>
              <a:ext uri="{FF2B5EF4-FFF2-40B4-BE49-F238E27FC236}">
                <a16:creationId xmlns:a16="http://schemas.microsoft.com/office/drawing/2014/main" id="{A19E1B2A-254E-DB5D-02B7-D419285609BF}"/>
              </a:ext>
            </a:extLst>
          </p:cNvPr>
          <p:cNvSpPr txBox="1"/>
          <p:nvPr userDrawn="1"/>
        </p:nvSpPr>
        <p:spPr>
          <a:xfrm>
            <a:off x="9173719" y="4990448"/>
            <a:ext cx="2164495" cy="738664"/>
          </a:xfrm>
          <a:prstGeom prst="rect">
            <a:avLst/>
          </a:prstGeom>
          <a:noFill/>
        </p:spPr>
        <p:txBody>
          <a:bodyPr wrap="square" lIns="0" tIns="0" rIns="0" bIns="0" rtlCol="0">
            <a:spAutoFit/>
          </a:bodyPr>
          <a:lstStyle/>
          <a:p>
            <a:r>
              <a:rPr lang="de-DE" sz="4800" b="1" i="0" kern="1200" dirty="0">
                <a:solidFill>
                  <a:schemeClr val="bg2"/>
                </a:solidFill>
                <a:latin typeface="Rajdhani Bold" panose="02000000000000000000" pitchFamily="2" charset="0"/>
                <a:ea typeface="+mj-ea"/>
                <a:cs typeface="+mn-cs"/>
              </a:rPr>
              <a:t>Danke</a:t>
            </a:r>
          </a:p>
        </p:txBody>
      </p:sp>
      <p:sp>
        <p:nvSpPr>
          <p:cNvPr id="23" name="Textplatzhalter 25">
            <a:extLst>
              <a:ext uri="{FF2B5EF4-FFF2-40B4-BE49-F238E27FC236}">
                <a16:creationId xmlns:a16="http://schemas.microsoft.com/office/drawing/2014/main" id="{06C7D6C1-D791-E476-2F40-6641F99B3859}"/>
              </a:ext>
            </a:extLst>
          </p:cNvPr>
          <p:cNvSpPr>
            <a:spLocks noGrp="1"/>
          </p:cNvSpPr>
          <p:nvPr>
            <p:ph type="body" sz="quarter" idx="24" hasCustomPrompt="1"/>
          </p:nvPr>
        </p:nvSpPr>
        <p:spPr>
          <a:xfrm>
            <a:off x="1524273" y="3650534"/>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grpSp>
        <p:nvGrpSpPr>
          <p:cNvPr id="3" name="Gruppieren 2">
            <a:extLst>
              <a:ext uri="{FF2B5EF4-FFF2-40B4-BE49-F238E27FC236}">
                <a16:creationId xmlns:a16="http://schemas.microsoft.com/office/drawing/2014/main" id="{778EF571-C6D6-E1C2-A8ED-E0CCE8FEFD4F}"/>
              </a:ext>
            </a:extLst>
          </p:cNvPr>
          <p:cNvGrpSpPr/>
          <p:nvPr userDrawn="1"/>
        </p:nvGrpSpPr>
        <p:grpSpPr>
          <a:xfrm>
            <a:off x="764118" y="6396828"/>
            <a:ext cx="178877" cy="169880"/>
            <a:chOff x="7072313" y="5197475"/>
            <a:chExt cx="134158" cy="141567"/>
          </a:xfrm>
        </p:grpSpPr>
        <p:sp>
          <p:nvSpPr>
            <p:cNvPr id="4" name="Rechteck 3">
              <a:extLst>
                <a:ext uri="{FF2B5EF4-FFF2-40B4-BE49-F238E27FC236}">
                  <a16:creationId xmlns:a16="http://schemas.microsoft.com/office/drawing/2014/main" id="{7F4C817B-A3F3-EB0D-20BB-2E16A6FF0F4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5" name="Rechteck 4">
              <a:extLst>
                <a:ext uri="{FF2B5EF4-FFF2-40B4-BE49-F238E27FC236}">
                  <a16:creationId xmlns:a16="http://schemas.microsoft.com/office/drawing/2014/main" id="{CE657C46-A14D-2CA5-A820-5649FB88F8DF}"/>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7" name="Date Placeholder 3">
            <a:extLst>
              <a:ext uri="{FF2B5EF4-FFF2-40B4-BE49-F238E27FC236}">
                <a16:creationId xmlns:a16="http://schemas.microsoft.com/office/drawing/2014/main" id="{BEC74836-5883-C3AF-6FCB-334BE76862ED}"/>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cxnSp>
        <p:nvCxnSpPr>
          <p:cNvPr id="9" name="Gerade Verbindung 25">
            <a:extLst>
              <a:ext uri="{FF2B5EF4-FFF2-40B4-BE49-F238E27FC236}">
                <a16:creationId xmlns:a16="http://schemas.microsoft.com/office/drawing/2014/main" id="{2BC3FDC9-A06F-9060-20E0-1376A47BC67D}"/>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7693105-BBD3-9579-1C4B-87B321617C87}"/>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10" name="Fußzeilenplatzhalter 1">
            <a:extLst>
              <a:ext uri="{FF2B5EF4-FFF2-40B4-BE49-F238E27FC236}">
                <a16:creationId xmlns:a16="http://schemas.microsoft.com/office/drawing/2014/main" id="{0265E9D1-27D3-A7BE-9168-DADCF23672F7}"/>
              </a:ext>
            </a:extLst>
          </p:cNvPr>
          <p:cNvSpPr>
            <a:spLocks noGrp="1"/>
          </p:cNvSpPr>
          <p:nvPr>
            <p:ph type="ftr" sz="quarter" idx="31"/>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CEE21A33-A976-EDFA-426B-F8773B49DB54}"/>
              </a:ext>
            </a:extLst>
          </p:cNvPr>
          <p:cNvSpPr>
            <a:spLocks noGrp="1"/>
          </p:cNvSpPr>
          <p:nvPr>
            <p:ph type="dt" sz="half" idx="32"/>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BCC625B0-FCB9-4A5D-BD24-01D1FA21535D}" type="datetime1">
              <a:rPr lang="de-DE" sz="1080" smtClean="0"/>
              <a:t>05.02.2024</a:t>
            </a:fld>
            <a:endParaRPr lang="de-DE" sz="1080" dirty="0"/>
          </a:p>
        </p:txBody>
      </p:sp>
      <p:pic>
        <p:nvPicPr>
          <p:cNvPr id="6" name="Grafik 5">
            <a:hlinkClick r:id="rId2"/>
            <a:extLst>
              <a:ext uri="{FF2B5EF4-FFF2-40B4-BE49-F238E27FC236}">
                <a16:creationId xmlns:a16="http://schemas.microsoft.com/office/drawing/2014/main" id="{E4E0D448-7870-5C4F-F89C-37565F11093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69799" y="5209774"/>
            <a:ext cx="894520" cy="805068"/>
          </a:xfrm>
          <a:prstGeom prst="rect">
            <a:avLst/>
          </a:prstGeom>
        </p:spPr>
      </p:pic>
      <p:pic>
        <p:nvPicPr>
          <p:cNvPr id="13" name="Grafik 12">
            <a:hlinkClick r:id="rId5"/>
            <a:extLst>
              <a:ext uri="{FF2B5EF4-FFF2-40B4-BE49-F238E27FC236}">
                <a16:creationId xmlns:a16="http://schemas.microsoft.com/office/drawing/2014/main" id="{AE08FF1B-A121-4C15-1AAE-F62F9EFB02F9}"/>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988771" y="5187828"/>
            <a:ext cx="894520" cy="805068"/>
          </a:xfrm>
          <a:prstGeom prst="rect">
            <a:avLst/>
          </a:prstGeom>
        </p:spPr>
      </p:pic>
      <p:pic>
        <p:nvPicPr>
          <p:cNvPr id="14" name="Grafik 13">
            <a:hlinkClick r:id="rId8"/>
            <a:extLst>
              <a:ext uri="{FF2B5EF4-FFF2-40B4-BE49-F238E27FC236}">
                <a16:creationId xmlns:a16="http://schemas.microsoft.com/office/drawing/2014/main" id="{4E696771-AE63-5052-2CD0-9FA99145FDDB}"/>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1756867" y="5187828"/>
            <a:ext cx="894520" cy="805068"/>
          </a:xfrm>
          <a:prstGeom prst="rect">
            <a:avLst/>
          </a:prstGeom>
        </p:spPr>
      </p:pic>
      <p:pic>
        <p:nvPicPr>
          <p:cNvPr id="15" name="Grafik 14">
            <a:hlinkClick r:id="rId11"/>
            <a:extLst>
              <a:ext uri="{FF2B5EF4-FFF2-40B4-BE49-F238E27FC236}">
                <a16:creationId xmlns:a16="http://schemas.microsoft.com/office/drawing/2014/main" id="{EA0D3763-78BA-351D-B052-B9B3C39D0FC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2366467" y="5187828"/>
            <a:ext cx="894520" cy="805068"/>
          </a:xfrm>
          <a:prstGeom prst="rect">
            <a:avLst/>
          </a:prstGeom>
        </p:spPr>
      </p:pic>
      <p:pic>
        <p:nvPicPr>
          <p:cNvPr id="16" name="Grafik 15">
            <a:hlinkClick r:id="rId14"/>
            <a:extLst>
              <a:ext uri="{FF2B5EF4-FFF2-40B4-BE49-F238E27FC236}">
                <a16:creationId xmlns:a16="http://schemas.microsoft.com/office/drawing/2014/main" id="{F41667B6-FFE4-23F4-3C62-5FF798404D57}"/>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064509" y="5198801"/>
            <a:ext cx="894520" cy="805068"/>
          </a:xfrm>
          <a:prstGeom prst="rect">
            <a:avLst/>
          </a:prstGeom>
        </p:spPr>
      </p:pic>
      <p:pic>
        <p:nvPicPr>
          <p:cNvPr id="17" name="Grafik 16">
            <a:hlinkClick r:id="rId17"/>
            <a:extLst>
              <a:ext uri="{FF2B5EF4-FFF2-40B4-BE49-F238E27FC236}">
                <a16:creationId xmlns:a16="http://schemas.microsoft.com/office/drawing/2014/main" id="{CE92F216-8A27-1ED5-60C2-16178C23B275}"/>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3710685" y="5187828"/>
            <a:ext cx="894520" cy="805068"/>
          </a:xfrm>
          <a:prstGeom prst="rect">
            <a:avLst/>
          </a:prstGeom>
        </p:spPr>
      </p:pic>
      <p:pic>
        <p:nvPicPr>
          <p:cNvPr id="18" name="Grafik 17" descr="Ein Bild, das Text, Schild, ClipArt enthält.&#10;&#10;Automatisch generierte Beschreibung">
            <a:extLst>
              <a:ext uri="{FF2B5EF4-FFF2-40B4-BE49-F238E27FC236}">
                <a16:creationId xmlns:a16="http://schemas.microsoft.com/office/drawing/2014/main" id="{BA636B2A-1655-04F4-A4B1-CA1B2100C6E8}"/>
              </a:ext>
            </a:extLst>
          </p:cNvPr>
          <p:cNvPicPr>
            <a:picLocks noChangeAspect="1"/>
          </p:cNvPicPr>
          <p:nvPr userDrawn="1"/>
        </p:nvPicPr>
        <p:blipFill>
          <a:blip r:embed="rId20">
            <a:biLevel thresh="25000"/>
            <a:extLst>
              <a:ext uri="{BEBA8EAE-BF5A-486C-A8C5-ECC9F3942E4B}">
                <a14:imgProps xmlns:a14="http://schemas.microsoft.com/office/drawing/2010/main">
                  <a14:imgLayer r:embed="rId21">
                    <a14:imgEffect>
                      <a14:saturation sat="33000"/>
                    </a14:imgEffect>
                  </a14:imgLayer>
                </a14:imgProps>
              </a:ext>
            </a:extLst>
          </a:blip>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3129189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Kontakt_Blau">
    <p:spTree>
      <p:nvGrpSpPr>
        <p:cNvPr id="1" name=""/>
        <p:cNvGrpSpPr/>
        <p:nvPr/>
      </p:nvGrpSpPr>
      <p:grpSpPr>
        <a:xfrm>
          <a:off x="0" y="0"/>
          <a:ext cx="0" cy="0"/>
          <a:chOff x="0" y="0"/>
          <a:chExt cx="0" cy="0"/>
        </a:xfrm>
      </p:grpSpPr>
      <p:sp>
        <p:nvSpPr>
          <p:cNvPr id="39" name="Rechteck 38">
            <a:extLst>
              <a:ext uri="{FF2B5EF4-FFF2-40B4-BE49-F238E27FC236}">
                <a16:creationId xmlns:a16="http://schemas.microsoft.com/office/drawing/2014/main" id="{BB68FD43-D977-95F3-5FF0-72DC2062053D}"/>
              </a:ext>
            </a:extLst>
          </p:cNvPr>
          <p:cNvSpPr/>
          <p:nvPr userDrawn="1"/>
        </p:nvSpPr>
        <p:spPr>
          <a:xfrm>
            <a:off x="4348" y="-712"/>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dirty="0"/>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4" name="Textfeld 23">
            <a:extLst>
              <a:ext uri="{FF2B5EF4-FFF2-40B4-BE49-F238E27FC236}">
                <a16:creationId xmlns:a16="http://schemas.microsoft.com/office/drawing/2014/main" id="{D2630BCA-4735-6C52-1FAC-90D9854BCCB3}"/>
              </a:ext>
            </a:extLst>
          </p:cNvPr>
          <p:cNvSpPr txBox="1"/>
          <p:nvPr userDrawn="1"/>
        </p:nvSpPr>
        <p:spPr>
          <a:xfrm>
            <a:off x="972629" y="1633687"/>
            <a:ext cx="3333751" cy="624145"/>
          </a:xfrm>
          <a:prstGeom prst="rect">
            <a:avLst/>
          </a:prstGeom>
          <a:noFill/>
        </p:spPr>
        <p:txBody>
          <a:bodyPr wrap="square" lIns="0" tIns="0" rIns="0" bIns="0" rtlCol="0">
            <a:spAutoFit/>
          </a:bodyPr>
          <a:lstStyle/>
          <a:p>
            <a:pPr algn="l" defTabSz="822768" rtl="0" eaLnBrk="1" latinLnBrk="0" hangingPunct="1">
              <a:lnSpc>
                <a:spcPts val="4800"/>
              </a:lnSpc>
              <a:spcBef>
                <a:spcPct val="0"/>
              </a:spcBef>
              <a:buNone/>
            </a:pPr>
            <a:r>
              <a:rPr lang="de-DE" sz="4800" b="1" i="0" kern="1200" dirty="0">
                <a:solidFill>
                  <a:schemeClr val="bg2"/>
                </a:solidFill>
                <a:latin typeface="Rajdhani Bold" panose="02000000000000000000" pitchFamily="2" charset="0"/>
                <a:ea typeface="+mj-ea"/>
              </a:rPr>
              <a:t>Kontakt</a:t>
            </a:r>
          </a:p>
        </p:txBody>
      </p:sp>
      <p:sp>
        <p:nvSpPr>
          <p:cNvPr id="25" name="Textplatzhalter 25">
            <a:extLst>
              <a:ext uri="{FF2B5EF4-FFF2-40B4-BE49-F238E27FC236}">
                <a16:creationId xmlns:a16="http://schemas.microsoft.com/office/drawing/2014/main" id="{74EF7B73-0257-6DFB-8A30-E9ECD1CFD44D}"/>
              </a:ext>
            </a:extLst>
          </p:cNvPr>
          <p:cNvSpPr>
            <a:spLocks noGrp="1"/>
          </p:cNvSpPr>
          <p:nvPr>
            <p:ph type="body" sz="quarter" idx="13" hasCustomPrompt="1"/>
          </p:nvPr>
        </p:nvSpPr>
        <p:spPr>
          <a:xfrm>
            <a:off x="6141979"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29" name="Textplatzhalter 25">
            <a:extLst>
              <a:ext uri="{FF2B5EF4-FFF2-40B4-BE49-F238E27FC236}">
                <a16:creationId xmlns:a16="http://schemas.microsoft.com/office/drawing/2014/main" id="{D8F898B2-E3D2-794D-0B93-A04EAA35780D}"/>
              </a:ext>
            </a:extLst>
          </p:cNvPr>
          <p:cNvSpPr>
            <a:spLocks noGrp="1"/>
          </p:cNvSpPr>
          <p:nvPr>
            <p:ph type="body" sz="quarter" idx="14" hasCustomPrompt="1"/>
          </p:nvPr>
        </p:nvSpPr>
        <p:spPr>
          <a:xfrm>
            <a:off x="6141979"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accent2"/>
                </a:solidFill>
                <a:latin typeface="Nunito Sans Light" pitchFamily="2" charset="77"/>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30" name="Textplatzhalter 25">
            <a:extLst>
              <a:ext uri="{FF2B5EF4-FFF2-40B4-BE49-F238E27FC236}">
                <a16:creationId xmlns:a16="http://schemas.microsoft.com/office/drawing/2014/main" id="{B0D16A00-853F-EC67-06DA-9D7C6CC466BB}"/>
              </a:ext>
            </a:extLst>
          </p:cNvPr>
          <p:cNvSpPr>
            <a:spLocks noGrp="1"/>
          </p:cNvSpPr>
          <p:nvPr>
            <p:ph type="body" sz="quarter" idx="15" hasCustomPrompt="1"/>
          </p:nvPr>
        </p:nvSpPr>
        <p:spPr>
          <a:xfrm>
            <a:off x="6141980" y="3650535"/>
            <a:ext cx="384361"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3" name="Textplatzhalter 25">
            <a:extLst>
              <a:ext uri="{FF2B5EF4-FFF2-40B4-BE49-F238E27FC236}">
                <a16:creationId xmlns:a16="http://schemas.microsoft.com/office/drawing/2014/main" id="{06C7D6C1-D791-E476-2F40-6641F99B3859}"/>
              </a:ext>
            </a:extLst>
          </p:cNvPr>
          <p:cNvSpPr>
            <a:spLocks noGrp="1"/>
          </p:cNvSpPr>
          <p:nvPr>
            <p:ph type="body" sz="quarter" idx="24" hasCustomPrompt="1"/>
          </p:nvPr>
        </p:nvSpPr>
        <p:spPr>
          <a:xfrm>
            <a:off x="6688205" y="3650534"/>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3" name="Bildplatzhalter 3">
            <a:extLst>
              <a:ext uri="{FF2B5EF4-FFF2-40B4-BE49-F238E27FC236}">
                <a16:creationId xmlns:a16="http://schemas.microsoft.com/office/drawing/2014/main" id="{AAE4D322-67EB-5188-953B-A390F7255DDA}"/>
              </a:ext>
            </a:extLst>
          </p:cNvPr>
          <p:cNvSpPr>
            <a:spLocks noGrp="1"/>
          </p:cNvSpPr>
          <p:nvPr>
            <p:ph type="pic" sz="quarter" idx="25"/>
          </p:nvPr>
        </p:nvSpPr>
        <p:spPr>
          <a:xfrm>
            <a:off x="975784" y="2575959"/>
            <a:ext cx="3716867" cy="2671216"/>
          </a:xfrm>
          <a:prstGeom prst="rect">
            <a:avLst/>
          </a:prstGeom>
        </p:spPr>
        <p:txBody>
          <a:bodyPr/>
          <a:lstStyle/>
          <a:p>
            <a:endParaRPr lang="de-DE" dirty="0"/>
          </a:p>
        </p:txBody>
      </p:sp>
      <p:grpSp>
        <p:nvGrpSpPr>
          <p:cNvPr id="4" name="Gruppieren 3">
            <a:extLst>
              <a:ext uri="{FF2B5EF4-FFF2-40B4-BE49-F238E27FC236}">
                <a16:creationId xmlns:a16="http://schemas.microsoft.com/office/drawing/2014/main" id="{20133449-7E4D-94E8-1B69-885565AE1DAC}"/>
              </a:ext>
            </a:extLst>
          </p:cNvPr>
          <p:cNvGrpSpPr/>
          <p:nvPr userDrawn="1"/>
        </p:nvGrpSpPr>
        <p:grpSpPr>
          <a:xfrm>
            <a:off x="764118" y="6396828"/>
            <a:ext cx="178877" cy="169880"/>
            <a:chOff x="7072313" y="5197475"/>
            <a:chExt cx="134158" cy="141567"/>
          </a:xfrm>
        </p:grpSpPr>
        <p:sp>
          <p:nvSpPr>
            <p:cNvPr id="5" name="Rechteck 4">
              <a:extLst>
                <a:ext uri="{FF2B5EF4-FFF2-40B4-BE49-F238E27FC236}">
                  <a16:creationId xmlns:a16="http://schemas.microsoft.com/office/drawing/2014/main" id="{49908304-B7D7-8403-C75D-5EE4F4A8863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6" name="Rechteck 5">
              <a:extLst>
                <a:ext uri="{FF2B5EF4-FFF2-40B4-BE49-F238E27FC236}">
                  <a16:creationId xmlns:a16="http://schemas.microsoft.com/office/drawing/2014/main" id="{D271966C-D387-C64D-FD3F-F0C26FC10EBC}"/>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8" name="Date Placeholder 3">
            <a:extLst>
              <a:ext uri="{FF2B5EF4-FFF2-40B4-BE49-F238E27FC236}">
                <a16:creationId xmlns:a16="http://schemas.microsoft.com/office/drawing/2014/main" id="{CCE07196-092A-E434-8B53-EA648ED83111}"/>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cxnSp>
        <p:nvCxnSpPr>
          <p:cNvPr id="10" name="Gerade Verbindung 25">
            <a:extLst>
              <a:ext uri="{FF2B5EF4-FFF2-40B4-BE49-F238E27FC236}">
                <a16:creationId xmlns:a16="http://schemas.microsoft.com/office/drawing/2014/main" id="{F8286B73-F09A-AC2C-3645-1A175553FF81}"/>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5D1487FE-D332-73BC-209E-CFD6C8BF0F67}"/>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11" name="Fußzeilenplatzhalter 1">
            <a:extLst>
              <a:ext uri="{FF2B5EF4-FFF2-40B4-BE49-F238E27FC236}">
                <a16:creationId xmlns:a16="http://schemas.microsoft.com/office/drawing/2014/main" id="{28350BD7-DBB4-0176-E9A5-A053F171517D}"/>
              </a:ext>
            </a:extLst>
          </p:cNvPr>
          <p:cNvSpPr>
            <a:spLocks noGrp="1"/>
          </p:cNvSpPr>
          <p:nvPr>
            <p:ph type="ftr" sz="quarter" idx="31"/>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E216FE2F-3A0B-D492-5E52-0AB7763687E0}"/>
              </a:ext>
            </a:extLst>
          </p:cNvPr>
          <p:cNvSpPr>
            <a:spLocks noGrp="1"/>
          </p:cNvSpPr>
          <p:nvPr>
            <p:ph type="dt" sz="half" idx="32"/>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7D81455E-753F-4BA2-91EB-D22E6727EA56}" type="datetime1">
              <a:rPr lang="de-DE" sz="1080" smtClean="0"/>
              <a:t>05.02.2024</a:t>
            </a:fld>
            <a:endParaRPr lang="de-DE" sz="1080" dirty="0"/>
          </a:p>
        </p:txBody>
      </p:sp>
      <p:pic>
        <p:nvPicPr>
          <p:cNvPr id="7" name="Grafik 6">
            <a:hlinkClick r:id="rId2"/>
            <a:extLst>
              <a:ext uri="{FF2B5EF4-FFF2-40B4-BE49-F238E27FC236}">
                <a16:creationId xmlns:a16="http://schemas.microsoft.com/office/drawing/2014/main" id="{577078AF-DAB8-5F25-E01C-8A2B3512C5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35367" y="5209774"/>
            <a:ext cx="894520" cy="805068"/>
          </a:xfrm>
          <a:prstGeom prst="rect">
            <a:avLst/>
          </a:prstGeom>
        </p:spPr>
      </p:pic>
      <p:pic>
        <p:nvPicPr>
          <p:cNvPr id="14" name="Grafik 13">
            <a:hlinkClick r:id="rId5"/>
            <a:extLst>
              <a:ext uri="{FF2B5EF4-FFF2-40B4-BE49-F238E27FC236}">
                <a16:creationId xmlns:a16="http://schemas.microsoft.com/office/drawing/2014/main" id="{840AD28A-D580-CBAB-756B-19B00213118E}"/>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54339" y="5187828"/>
            <a:ext cx="894520" cy="805068"/>
          </a:xfrm>
          <a:prstGeom prst="rect">
            <a:avLst/>
          </a:prstGeom>
        </p:spPr>
      </p:pic>
      <p:pic>
        <p:nvPicPr>
          <p:cNvPr id="15" name="Grafik 14">
            <a:hlinkClick r:id="rId8"/>
            <a:extLst>
              <a:ext uri="{FF2B5EF4-FFF2-40B4-BE49-F238E27FC236}">
                <a16:creationId xmlns:a16="http://schemas.microsoft.com/office/drawing/2014/main" id="{7317D611-2C7C-CE4D-053A-7A5F23ADA9CA}"/>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922435" y="5187828"/>
            <a:ext cx="894520" cy="805068"/>
          </a:xfrm>
          <a:prstGeom prst="rect">
            <a:avLst/>
          </a:prstGeom>
        </p:spPr>
      </p:pic>
      <p:pic>
        <p:nvPicPr>
          <p:cNvPr id="16" name="Grafik 15">
            <a:hlinkClick r:id="rId11"/>
            <a:extLst>
              <a:ext uri="{FF2B5EF4-FFF2-40B4-BE49-F238E27FC236}">
                <a16:creationId xmlns:a16="http://schemas.microsoft.com/office/drawing/2014/main" id="{E97C614C-307D-4267-BD5A-FF95A131227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532035" y="5187828"/>
            <a:ext cx="894520" cy="805068"/>
          </a:xfrm>
          <a:prstGeom prst="rect">
            <a:avLst/>
          </a:prstGeom>
        </p:spPr>
      </p:pic>
      <p:pic>
        <p:nvPicPr>
          <p:cNvPr id="17" name="Grafik 16">
            <a:hlinkClick r:id="rId14"/>
            <a:extLst>
              <a:ext uri="{FF2B5EF4-FFF2-40B4-BE49-F238E27FC236}">
                <a16:creationId xmlns:a16="http://schemas.microsoft.com/office/drawing/2014/main" id="{09A3F8A3-1DFD-1974-4BCA-A41432293DDF}"/>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230077" y="5198801"/>
            <a:ext cx="894520" cy="805068"/>
          </a:xfrm>
          <a:prstGeom prst="rect">
            <a:avLst/>
          </a:prstGeom>
        </p:spPr>
      </p:pic>
      <p:pic>
        <p:nvPicPr>
          <p:cNvPr id="18" name="Grafik 17">
            <a:hlinkClick r:id="rId17"/>
            <a:extLst>
              <a:ext uri="{FF2B5EF4-FFF2-40B4-BE49-F238E27FC236}">
                <a16:creationId xmlns:a16="http://schemas.microsoft.com/office/drawing/2014/main" id="{5A5CE623-B6FE-78EC-7310-28F075622734}"/>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76253" y="5187828"/>
            <a:ext cx="894520" cy="805068"/>
          </a:xfrm>
          <a:prstGeom prst="rect">
            <a:avLst/>
          </a:prstGeom>
        </p:spPr>
      </p:pic>
      <p:pic>
        <p:nvPicPr>
          <p:cNvPr id="19" name="Grafik 18" descr="Ein Bild, das Text, Schild, ClipArt enthält.&#10;&#10;Automatisch generierte Beschreibung">
            <a:extLst>
              <a:ext uri="{FF2B5EF4-FFF2-40B4-BE49-F238E27FC236}">
                <a16:creationId xmlns:a16="http://schemas.microsoft.com/office/drawing/2014/main" id="{A8BC7BA2-72AC-00BE-75A3-7CAC4D95B290}"/>
              </a:ext>
            </a:extLst>
          </p:cNvPr>
          <p:cNvPicPr>
            <a:picLocks noChangeAspect="1"/>
          </p:cNvPicPr>
          <p:nvPr userDrawn="1"/>
        </p:nvPicPr>
        <p:blipFill>
          <a:blip r:embed="rId20">
            <a:biLevel thresh="25000"/>
            <a:extLst>
              <a:ext uri="{BEBA8EAE-BF5A-486C-A8C5-ECC9F3942E4B}">
                <a14:imgProps xmlns:a14="http://schemas.microsoft.com/office/drawing/2010/main">
                  <a14:imgLayer r:embed="rId21">
                    <a14:imgEffect>
                      <a14:saturation sat="33000"/>
                    </a14:imgEffect>
                  </a14:imgLayer>
                </a14:imgProps>
              </a:ext>
            </a:extLst>
          </a:blip>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285458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Kontakt_Blau">
    <p:spTree>
      <p:nvGrpSpPr>
        <p:cNvPr id="1" name=""/>
        <p:cNvGrpSpPr/>
        <p:nvPr/>
      </p:nvGrpSpPr>
      <p:grpSpPr>
        <a:xfrm>
          <a:off x="0" y="0"/>
          <a:ext cx="0" cy="0"/>
          <a:chOff x="0" y="0"/>
          <a:chExt cx="0" cy="0"/>
        </a:xfrm>
      </p:grpSpPr>
      <p:sp>
        <p:nvSpPr>
          <p:cNvPr id="39" name="Rechteck 38">
            <a:extLst>
              <a:ext uri="{FF2B5EF4-FFF2-40B4-BE49-F238E27FC236}">
                <a16:creationId xmlns:a16="http://schemas.microsoft.com/office/drawing/2014/main" id="{BB68FD43-D977-95F3-5FF0-72DC2062053D}"/>
              </a:ext>
            </a:extLst>
          </p:cNvPr>
          <p:cNvSpPr/>
          <p:nvPr userDrawn="1"/>
        </p:nvSpPr>
        <p:spPr>
          <a:xfrm>
            <a:off x="4348" y="-712"/>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dirty="0"/>
          </a:p>
        </p:txBody>
      </p:sp>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4" name="Textfeld 23">
            <a:extLst>
              <a:ext uri="{FF2B5EF4-FFF2-40B4-BE49-F238E27FC236}">
                <a16:creationId xmlns:a16="http://schemas.microsoft.com/office/drawing/2014/main" id="{D2630BCA-4735-6C52-1FAC-90D9854BCCB3}"/>
              </a:ext>
            </a:extLst>
          </p:cNvPr>
          <p:cNvSpPr txBox="1"/>
          <p:nvPr userDrawn="1"/>
        </p:nvSpPr>
        <p:spPr>
          <a:xfrm>
            <a:off x="972629" y="1633687"/>
            <a:ext cx="3333751" cy="624145"/>
          </a:xfrm>
          <a:prstGeom prst="rect">
            <a:avLst/>
          </a:prstGeom>
          <a:noFill/>
        </p:spPr>
        <p:txBody>
          <a:bodyPr wrap="square" lIns="0" tIns="0" rIns="0" bIns="0" rtlCol="0">
            <a:spAutoFit/>
          </a:bodyPr>
          <a:lstStyle/>
          <a:p>
            <a:pPr algn="l" defTabSz="822768" rtl="0" eaLnBrk="1" latinLnBrk="0" hangingPunct="1">
              <a:lnSpc>
                <a:spcPts val="4800"/>
              </a:lnSpc>
              <a:spcBef>
                <a:spcPct val="0"/>
              </a:spcBef>
              <a:buNone/>
            </a:pPr>
            <a:r>
              <a:rPr lang="de-DE" sz="4800" b="1" i="0" kern="1200" dirty="0">
                <a:solidFill>
                  <a:schemeClr val="bg2"/>
                </a:solidFill>
                <a:latin typeface="Rajdhani Bold" panose="02000000000000000000" pitchFamily="2" charset="0"/>
                <a:ea typeface="+mj-ea"/>
              </a:rPr>
              <a:t>Kontakt</a:t>
            </a:r>
          </a:p>
        </p:txBody>
      </p:sp>
      <p:sp>
        <p:nvSpPr>
          <p:cNvPr id="25" name="Textplatzhalter 25">
            <a:extLst>
              <a:ext uri="{FF2B5EF4-FFF2-40B4-BE49-F238E27FC236}">
                <a16:creationId xmlns:a16="http://schemas.microsoft.com/office/drawing/2014/main" id="{74EF7B73-0257-6DFB-8A30-E9ECD1CFD44D}"/>
              </a:ext>
            </a:extLst>
          </p:cNvPr>
          <p:cNvSpPr>
            <a:spLocks noGrp="1"/>
          </p:cNvSpPr>
          <p:nvPr>
            <p:ph type="body" sz="quarter" idx="13" hasCustomPrompt="1"/>
          </p:nvPr>
        </p:nvSpPr>
        <p:spPr>
          <a:xfrm>
            <a:off x="981840"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29" name="Textplatzhalter 25">
            <a:extLst>
              <a:ext uri="{FF2B5EF4-FFF2-40B4-BE49-F238E27FC236}">
                <a16:creationId xmlns:a16="http://schemas.microsoft.com/office/drawing/2014/main" id="{D8F898B2-E3D2-794D-0B93-A04EAA35780D}"/>
              </a:ext>
            </a:extLst>
          </p:cNvPr>
          <p:cNvSpPr>
            <a:spLocks noGrp="1"/>
          </p:cNvSpPr>
          <p:nvPr>
            <p:ph type="body" sz="quarter" idx="14" hasCustomPrompt="1"/>
          </p:nvPr>
        </p:nvSpPr>
        <p:spPr>
          <a:xfrm>
            <a:off x="981840"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accent2"/>
                </a:solidFill>
                <a:latin typeface="Nunito Sans Light" pitchFamily="2" charset="77"/>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30" name="Textplatzhalter 25">
            <a:extLst>
              <a:ext uri="{FF2B5EF4-FFF2-40B4-BE49-F238E27FC236}">
                <a16:creationId xmlns:a16="http://schemas.microsoft.com/office/drawing/2014/main" id="{B0D16A00-853F-EC67-06DA-9D7C6CC466BB}"/>
              </a:ext>
            </a:extLst>
          </p:cNvPr>
          <p:cNvSpPr>
            <a:spLocks noGrp="1"/>
          </p:cNvSpPr>
          <p:nvPr>
            <p:ph type="body" sz="quarter" idx="15" hasCustomPrompt="1"/>
          </p:nvPr>
        </p:nvSpPr>
        <p:spPr>
          <a:xfrm>
            <a:off x="981841" y="3650535"/>
            <a:ext cx="384361"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grpSp>
        <p:nvGrpSpPr>
          <p:cNvPr id="36" name="Gruppieren 35">
            <a:extLst>
              <a:ext uri="{FF2B5EF4-FFF2-40B4-BE49-F238E27FC236}">
                <a16:creationId xmlns:a16="http://schemas.microsoft.com/office/drawing/2014/main" id="{ECCE94BD-EA07-7C72-46F0-E38DB6D5177C}"/>
              </a:ext>
            </a:extLst>
          </p:cNvPr>
          <p:cNvGrpSpPr/>
          <p:nvPr userDrawn="1"/>
        </p:nvGrpSpPr>
        <p:grpSpPr>
          <a:xfrm>
            <a:off x="764118" y="6396828"/>
            <a:ext cx="178877" cy="169880"/>
            <a:chOff x="7072313" y="5197475"/>
            <a:chExt cx="134158" cy="141567"/>
          </a:xfrm>
        </p:grpSpPr>
        <p:sp>
          <p:nvSpPr>
            <p:cNvPr id="37" name="Rechteck 36">
              <a:extLst>
                <a:ext uri="{FF2B5EF4-FFF2-40B4-BE49-F238E27FC236}">
                  <a16:creationId xmlns:a16="http://schemas.microsoft.com/office/drawing/2014/main" id="{553BB773-8930-B045-7097-2B9106B1535C}"/>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8" name="Rechteck 37">
              <a:extLst>
                <a:ext uri="{FF2B5EF4-FFF2-40B4-BE49-F238E27FC236}">
                  <a16:creationId xmlns:a16="http://schemas.microsoft.com/office/drawing/2014/main" id="{46A0F52E-22E0-5793-BB2B-79E27BF4D08F}"/>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35" name="Date Placeholder 3">
            <a:extLst>
              <a:ext uri="{FF2B5EF4-FFF2-40B4-BE49-F238E27FC236}">
                <a16:creationId xmlns:a16="http://schemas.microsoft.com/office/drawing/2014/main" id="{2A7EA1DB-5E74-DD8E-1E93-20267D01926C}"/>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cxnSp>
        <p:nvCxnSpPr>
          <p:cNvPr id="48" name="Gerade Verbindung 25">
            <a:extLst>
              <a:ext uri="{FF2B5EF4-FFF2-40B4-BE49-F238E27FC236}">
                <a16:creationId xmlns:a16="http://schemas.microsoft.com/office/drawing/2014/main" id="{E9903E6A-456A-AE18-13D2-FBDA723DC8C7}"/>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platzhalter 25">
            <a:extLst>
              <a:ext uri="{FF2B5EF4-FFF2-40B4-BE49-F238E27FC236}">
                <a16:creationId xmlns:a16="http://schemas.microsoft.com/office/drawing/2014/main" id="{06C7D6C1-D791-E476-2F40-6641F99B3859}"/>
              </a:ext>
            </a:extLst>
          </p:cNvPr>
          <p:cNvSpPr>
            <a:spLocks noGrp="1"/>
          </p:cNvSpPr>
          <p:nvPr>
            <p:ph type="body" sz="quarter" idx="24" hasCustomPrompt="1"/>
          </p:nvPr>
        </p:nvSpPr>
        <p:spPr>
          <a:xfrm>
            <a:off x="1528067" y="3650534"/>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5" name="Textplatzhalter 25">
            <a:extLst>
              <a:ext uri="{FF2B5EF4-FFF2-40B4-BE49-F238E27FC236}">
                <a16:creationId xmlns:a16="http://schemas.microsoft.com/office/drawing/2014/main" id="{97E4EF9F-4508-D0FC-696D-733CE56A8072}"/>
              </a:ext>
            </a:extLst>
          </p:cNvPr>
          <p:cNvSpPr>
            <a:spLocks noGrp="1"/>
          </p:cNvSpPr>
          <p:nvPr>
            <p:ph type="body" sz="quarter" idx="25" hasCustomPrompt="1"/>
          </p:nvPr>
        </p:nvSpPr>
        <p:spPr>
          <a:xfrm>
            <a:off x="6115104" y="2499203"/>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6" name="Textplatzhalter 25">
            <a:extLst>
              <a:ext uri="{FF2B5EF4-FFF2-40B4-BE49-F238E27FC236}">
                <a16:creationId xmlns:a16="http://schemas.microsoft.com/office/drawing/2014/main" id="{020AD4AB-EC9B-AD71-6A57-A8A362869C58}"/>
              </a:ext>
            </a:extLst>
          </p:cNvPr>
          <p:cNvSpPr>
            <a:spLocks noGrp="1"/>
          </p:cNvSpPr>
          <p:nvPr>
            <p:ph type="body" sz="quarter" idx="26" hasCustomPrompt="1"/>
          </p:nvPr>
        </p:nvSpPr>
        <p:spPr>
          <a:xfrm>
            <a:off x="6115104" y="2840051"/>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accent2"/>
                </a:solidFill>
                <a:latin typeface="Nunito Sans Light" pitchFamily="2" charset="77"/>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7" name="Textplatzhalter 25">
            <a:extLst>
              <a:ext uri="{FF2B5EF4-FFF2-40B4-BE49-F238E27FC236}">
                <a16:creationId xmlns:a16="http://schemas.microsoft.com/office/drawing/2014/main" id="{1ACCBE80-0614-B67C-70C5-CE4DE222666E}"/>
              </a:ext>
            </a:extLst>
          </p:cNvPr>
          <p:cNvSpPr>
            <a:spLocks noGrp="1"/>
          </p:cNvSpPr>
          <p:nvPr>
            <p:ph type="body" sz="quarter" idx="27" hasCustomPrompt="1"/>
          </p:nvPr>
        </p:nvSpPr>
        <p:spPr>
          <a:xfrm>
            <a:off x="6115105" y="3643163"/>
            <a:ext cx="384361"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8" name="Textplatzhalter 25">
            <a:extLst>
              <a:ext uri="{FF2B5EF4-FFF2-40B4-BE49-F238E27FC236}">
                <a16:creationId xmlns:a16="http://schemas.microsoft.com/office/drawing/2014/main" id="{7E065F83-7677-D3E9-039C-694BA384B9DA}"/>
              </a:ext>
            </a:extLst>
          </p:cNvPr>
          <p:cNvSpPr>
            <a:spLocks noGrp="1"/>
          </p:cNvSpPr>
          <p:nvPr>
            <p:ph type="body" sz="quarter" idx="28" hasCustomPrompt="1"/>
          </p:nvPr>
        </p:nvSpPr>
        <p:spPr>
          <a:xfrm>
            <a:off x="6661331" y="3643162"/>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10" name="Date Placeholder 3">
            <a:extLst>
              <a:ext uri="{FF2B5EF4-FFF2-40B4-BE49-F238E27FC236}">
                <a16:creationId xmlns:a16="http://schemas.microsoft.com/office/drawing/2014/main" id="{6821CD90-88E9-7DD5-C10E-56D73EA36DE4}"/>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12" name="Fußzeilenplatzhalter 1">
            <a:extLst>
              <a:ext uri="{FF2B5EF4-FFF2-40B4-BE49-F238E27FC236}">
                <a16:creationId xmlns:a16="http://schemas.microsoft.com/office/drawing/2014/main" id="{0EC8E67C-9F35-2678-AA37-864FE61061DA}"/>
              </a:ext>
            </a:extLst>
          </p:cNvPr>
          <p:cNvSpPr>
            <a:spLocks noGrp="1"/>
          </p:cNvSpPr>
          <p:nvPr>
            <p:ph type="ftr" sz="quarter" idx="31"/>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sp>
        <p:nvSpPr>
          <p:cNvPr id="9" name="Datumsplatzhalter 17">
            <a:extLst>
              <a:ext uri="{FF2B5EF4-FFF2-40B4-BE49-F238E27FC236}">
                <a16:creationId xmlns:a16="http://schemas.microsoft.com/office/drawing/2014/main" id="{52781AE9-7B98-E35B-F25D-0DA0DB13147D}"/>
              </a:ext>
            </a:extLst>
          </p:cNvPr>
          <p:cNvSpPr>
            <a:spLocks noGrp="1"/>
          </p:cNvSpPr>
          <p:nvPr>
            <p:ph type="dt" sz="half" idx="32"/>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93163B81-A5D5-4DAC-879D-E954B93EFF86}" type="datetime1">
              <a:rPr lang="de-DE" sz="1080" smtClean="0"/>
              <a:t>05.02.2024</a:t>
            </a:fld>
            <a:endParaRPr lang="de-DE" sz="1080" dirty="0"/>
          </a:p>
        </p:txBody>
      </p:sp>
      <p:pic>
        <p:nvPicPr>
          <p:cNvPr id="11" name="Grafik 10">
            <a:hlinkClick r:id="rId2"/>
            <a:extLst>
              <a:ext uri="{FF2B5EF4-FFF2-40B4-BE49-F238E27FC236}">
                <a16:creationId xmlns:a16="http://schemas.microsoft.com/office/drawing/2014/main" id="{ED4C580E-2E9A-83FD-D15B-F3BB8527ECA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63151" y="5212314"/>
            <a:ext cx="894520" cy="805068"/>
          </a:xfrm>
          <a:prstGeom prst="rect">
            <a:avLst/>
          </a:prstGeom>
        </p:spPr>
      </p:pic>
      <p:pic>
        <p:nvPicPr>
          <p:cNvPr id="14" name="Grafik 13">
            <a:hlinkClick r:id="rId5"/>
            <a:extLst>
              <a:ext uri="{FF2B5EF4-FFF2-40B4-BE49-F238E27FC236}">
                <a16:creationId xmlns:a16="http://schemas.microsoft.com/office/drawing/2014/main" id="{584B9488-261F-6B49-F815-8DD47525067B}"/>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982123" y="5190368"/>
            <a:ext cx="894520" cy="805068"/>
          </a:xfrm>
          <a:prstGeom prst="rect">
            <a:avLst/>
          </a:prstGeom>
        </p:spPr>
      </p:pic>
      <p:pic>
        <p:nvPicPr>
          <p:cNvPr id="15" name="Grafik 14">
            <a:hlinkClick r:id="rId8"/>
            <a:extLst>
              <a:ext uri="{FF2B5EF4-FFF2-40B4-BE49-F238E27FC236}">
                <a16:creationId xmlns:a16="http://schemas.microsoft.com/office/drawing/2014/main" id="{18B876D7-0543-B4C0-8B04-5FF00040B043}"/>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1750219" y="5190368"/>
            <a:ext cx="894520" cy="805068"/>
          </a:xfrm>
          <a:prstGeom prst="rect">
            <a:avLst/>
          </a:prstGeom>
        </p:spPr>
      </p:pic>
      <p:pic>
        <p:nvPicPr>
          <p:cNvPr id="16" name="Grafik 15">
            <a:hlinkClick r:id="rId11"/>
            <a:extLst>
              <a:ext uri="{FF2B5EF4-FFF2-40B4-BE49-F238E27FC236}">
                <a16:creationId xmlns:a16="http://schemas.microsoft.com/office/drawing/2014/main" id="{C17424A1-048E-3DA4-76B7-F103A1C6FBCD}"/>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2359819" y="5190368"/>
            <a:ext cx="894520" cy="805068"/>
          </a:xfrm>
          <a:prstGeom prst="rect">
            <a:avLst/>
          </a:prstGeom>
        </p:spPr>
      </p:pic>
      <p:pic>
        <p:nvPicPr>
          <p:cNvPr id="17" name="Grafik 16">
            <a:hlinkClick r:id="rId14"/>
            <a:extLst>
              <a:ext uri="{FF2B5EF4-FFF2-40B4-BE49-F238E27FC236}">
                <a16:creationId xmlns:a16="http://schemas.microsoft.com/office/drawing/2014/main" id="{A7172263-18DC-5E74-5E73-36360E323FA5}"/>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057861" y="5201341"/>
            <a:ext cx="894520" cy="805068"/>
          </a:xfrm>
          <a:prstGeom prst="rect">
            <a:avLst/>
          </a:prstGeom>
        </p:spPr>
      </p:pic>
      <p:pic>
        <p:nvPicPr>
          <p:cNvPr id="18" name="Grafik 17">
            <a:hlinkClick r:id="rId17"/>
            <a:extLst>
              <a:ext uri="{FF2B5EF4-FFF2-40B4-BE49-F238E27FC236}">
                <a16:creationId xmlns:a16="http://schemas.microsoft.com/office/drawing/2014/main" id="{9A668D51-47BF-E970-225D-123B4A27818B}"/>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3704037" y="5190368"/>
            <a:ext cx="894520" cy="805068"/>
          </a:xfrm>
          <a:prstGeom prst="rect">
            <a:avLst/>
          </a:prstGeom>
        </p:spPr>
      </p:pic>
      <p:pic>
        <p:nvPicPr>
          <p:cNvPr id="19" name="Grafik 18">
            <a:hlinkClick r:id="rId2"/>
            <a:extLst>
              <a:ext uri="{FF2B5EF4-FFF2-40B4-BE49-F238E27FC236}">
                <a16:creationId xmlns:a16="http://schemas.microsoft.com/office/drawing/2014/main" id="{D5123494-235E-C4F6-5EDE-A57D3EE6F85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03283" y="5200148"/>
            <a:ext cx="894520" cy="805068"/>
          </a:xfrm>
          <a:prstGeom prst="rect">
            <a:avLst/>
          </a:prstGeom>
        </p:spPr>
      </p:pic>
      <p:pic>
        <p:nvPicPr>
          <p:cNvPr id="20" name="Grafik 19">
            <a:hlinkClick r:id="rId5"/>
            <a:extLst>
              <a:ext uri="{FF2B5EF4-FFF2-40B4-BE49-F238E27FC236}">
                <a16:creationId xmlns:a16="http://schemas.microsoft.com/office/drawing/2014/main" id="{D2C4C0CB-4A0F-50F0-25EE-8D0B3A3E3408}"/>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22255" y="5178203"/>
            <a:ext cx="894520" cy="805068"/>
          </a:xfrm>
          <a:prstGeom prst="rect">
            <a:avLst/>
          </a:prstGeom>
        </p:spPr>
      </p:pic>
      <p:pic>
        <p:nvPicPr>
          <p:cNvPr id="31" name="Grafik 30">
            <a:hlinkClick r:id="rId8"/>
            <a:extLst>
              <a:ext uri="{FF2B5EF4-FFF2-40B4-BE49-F238E27FC236}">
                <a16:creationId xmlns:a16="http://schemas.microsoft.com/office/drawing/2014/main" id="{6592DF7D-3BC7-16BF-659C-ADB5C1258B09}"/>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90351" y="5178203"/>
            <a:ext cx="894520" cy="805068"/>
          </a:xfrm>
          <a:prstGeom prst="rect">
            <a:avLst/>
          </a:prstGeom>
        </p:spPr>
      </p:pic>
      <p:pic>
        <p:nvPicPr>
          <p:cNvPr id="32" name="Grafik 31">
            <a:hlinkClick r:id="rId11"/>
            <a:extLst>
              <a:ext uri="{FF2B5EF4-FFF2-40B4-BE49-F238E27FC236}">
                <a16:creationId xmlns:a16="http://schemas.microsoft.com/office/drawing/2014/main" id="{C68B312D-5393-3529-0382-46DBE174C280}"/>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99951" y="5178203"/>
            <a:ext cx="894520" cy="805068"/>
          </a:xfrm>
          <a:prstGeom prst="rect">
            <a:avLst/>
          </a:prstGeom>
        </p:spPr>
      </p:pic>
      <p:pic>
        <p:nvPicPr>
          <p:cNvPr id="33" name="Grafik 32">
            <a:hlinkClick r:id="rId14"/>
            <a:extLst>
              <a:ext uri="{FF2B5EF4-FFF2-40B4-BE49-F238E27FC236}">
                <a16:creationId xmlns:a16="http://schemas.microsoft.com/office/drawing/2014/main" id="{C5FE0417-E6D7-6038-3833-30F3ACCDC185}"/>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97993" y="5189176"/>
            <a:ext cx="894520" cy="805068"/>
          </a:xfrm>
          <a:prstGeom prst="rect">
            <a:avLst/>
          </a:prstGeom>
        </p:spPr>
      </p:pic>
      <p:pic>
        <p:nvPicPr>
          <p:cNvPr id="34" name="Grafik 33">
            <a:hlinkClick r:id="rId17"/>
            <a:extLst>
              <a:ext uri="{FF2B5EF4-FFF2-40B4-BE49-F238E27FC236}">
                <a16:creationId xmlns:a16="http://schemas.microsoft.com/office/drawing/2014/main" id="{72F16DB0-8C3E-DB68-C5A0-9FFA1F342761}"/>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44169" y="5178203"/>
            <a:ext cx="894520" cy="805068"/>
          </a:xfrm>
          <a:prstGeom prst="rect">
            <a:avLst/>
          </a:prstGeom>
        </p:spPr>
      </p:pic>
      <p:pic>
        <p:nvPicPr>
          <p:cNvPr id="3" name="Grafik 2" descr="Ein Bild, das Text, Schild, ClipArt enthält.&#10;&#10;Automatisch generierte Beschreibung">
            <a:extLst>
              <a:ext uri="{FF2B5EF4-FFF2-40B4-BE49-F238E27FC236}">
                <a16:creationId xmlns:a16="http://schemas.microsoft.com/office/drawing/2014/main" id="{AB3EE444-C4E9-904A-C502-E7D071E49DBC}"/>
              </a:ext>
            </a:extLst>
          </p:cNvPr>
          <p:cNvPicPr>
            <a:picLocks noChangeAspect="1"/>
          </p:cNvPicPr>
          <p:nvPr userDrawn="1"/>
        </p:nvPicPr>
        <p:blipFill>
          <a:blip r:embed="rId20">
            <a:biLevel thresh="25000"/>
            <a:extLst>
              <a:ext uri="{BEBA8EAE-BF5A-486C-A8C5-ECC9F3942E4B}">
                <a14:imgProps xmlns:a14="http://schemas.microsoft.com/office/drawing/2010/main">
                  <a14:imgLayer r:embed="rId21">
                    <a14:imgEffect>
                      <a14:saturation sat="33000"/>
                    </a14:imgEffect>
                  </a14:imgLayer>
                </a14:imgProps>
              </a:ext>
            </a:extLst>
          </a:blip>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15903102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Kontakt_Blau">
    <p:spTree>
      <p:nvGrpSpPr>
        <p:cNvPr id="1" name=""/>
        <p:cNvGrpSpPr/>
        <p:nvPr/>
      </p:nvGrpSpPr>
      <p:grpSpPr>
        <a:xfrm>
          <a:off x="0" y="0"/>
          <a:ext cx="0" cy="0"/>
          <a:chOff x="0" y="0"/>
          <a:chExt cx="0" cy="0"/>
        </a:xfrm>
      </p:grpSpPr>
      <p:sp>
        <p:nvSpPr>
          <p:cNvPr id="39" name="Rechteck 38">
            <a:extLst>
              <a:ext uri="{FF2B5EF4-FFF2-40B4-BE49-F238E27FC236}">
                <a16:creationId xmlns:a16="http://schemas.microsoft.com/office/drawing/2014/main" id="{BB68FD43-D977-95F3-5FF0-72DC2062053D}"/>
              </a:ext>
            </a:extLst>
          </p:cNvPr>
          <p:cNvSpPr/>
          <p:nvPr userDrawn="1"/>
        </p:nvSpPr>
        <p:spPr>
          <a:xfrm>
            <a:off x="4348" y="-712"/>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dirty="0"/>
          </a:p>
        </p:txBody>
      </p:sp>
      <p:pic>
        <p:nvPicPr>
          <p:cNvPr id="32" name="Grafik 31" descr="Ein Bild, das Text, Schild, ClipArt enthält.&#10;&#10;Automatisch generierte Beschreibung">
            <a:extLst>
              <a:ext uri="{FF2B5EF4-FFF2-40B4-BE49-F238E27FC236}">
                <a16:creationId xmlns:a16="http://schemas.microsoft.com/office/drawing/2014/main" id="{FC48E742-C53B-69F8-50D8-D1706AE1C8DB}"/>
              </a:ext>
            </a:extLst>
          </p:cNvPr>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0248761" y="6213780"/>
            <a:ext cx="1702252" cy="510953"/>
          </a:xfrm>
          <a:prstGeom prst="rect">
            <a:avLst/>
          </a:prstGeom>
        </p:spPr>
      </p:pic>
      <p:grpSp>
        <p:nvGrpSpPr>
          <p:cNvPr id="26" name="Gruppieren 25">
            <a:extLst>
              <a:ext uri="{FF2B5EF4-FFF2-40B4-BE49-F238E27FC236}">
                <a16:creationId xmlns:a16="http://schemas.microsoft.com/office/drawing/2014/main" id="{4D72C8DA-4CA0-7C44-AF35-7D9B0F810F0D}"/>
              </a:ext>
            </a:extLst>
          </p:cNvPr>
          <p:cNvGrpSpPr/>
          <p:nvPr userDrawn="1"/>
        </p:nvGrpSpPr>
        <p:grpSpPr>
          <a:xfrm>
            <a:off x="10900800" y="0"/>
            <a:ext cx="1296000" cy="1166400"/>
            <a:chOff x="1429969" y="1717048"/>
            <a:chExt cx="973545" cy="973546"/>
          </a:xfrm>
        </p:grpSpPr>
        <p:sp>
          <p:nvSpPr>
            <p:cNvPr id="27" name="Rechteck 26">
              <a:extLst>
                <a:ext uri="{FF2B5EF4-FFF2-40B4-BE49-F238E27FC236}">
                  <a16:creationId xmlns:a16="http://schemas.microsoft.com/office/drawing/2014/main" id="{9EC529A1-2278-D034-28F9-77152A68D035}"/>
                </a:ext>
              </a:extLst>
            </p:cNvPr>
            <p:cNvSpPr/>
            <p:nvPr userDrawn="1"/>
          </p:nvSpPr>
          <p:spPr>
            <a:xfrm>
              <a:off x="1429969" y="1717317"/>
              <a:ext cx="973545" cy="292064"/>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8" name="Rechteck 27">
              <a:extLst>
                <a:ext uri="{FF2B5EF4-FFF2-40B4-BE49-F238E27FC236}">
                  <a16:creationId xmlns:a16="http://schemas.microsoft.com/office/drawing/2014/main" id="{01E7146A-B4AB-4FF2-95E3-E7E3C1AC5325}"/>
                </a:ext>
              </a:extLst>
            </p:cNvPr>
            <p:cNvSpPr/>
            <p:nvPr userDrawn="1"/>
          </p:nvSpPr>
          <p:spPr>
            <a:xfrm rot="5400000">
              <a:off x="1770708" y="2057788"/>
              <a:ext cx="973546" cy="292065"/>
            </a:xfrm>
            <a:prstGeom prst="rect">
              <a:avLst/>
            </a:prstGeom>
            <a:solidFill>
              <a:srgbClr val="9DD0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grpSp>
        <p:nvGrpSpPr>
          <p:cNvPr id="36" name="Gruppieren 35">
            <a:extLst>
              <a:ext uri="{FF2B5EF4-FFF2-40B4-BE49-F238E27FC236}">
                <a16:creationId xmlns:a16="http://schemas.microsoft.com/office/drawing/2014/main" id="{ECCE94BD-EA07-7C72-46F0-E38DB6D5177C}"/>
              </a:ext>
            </a:extLst>
          </p:cNvPr>
          <p:cNvGrpSpPr/>
          <p:nvPr userDrawn="1"/>
        </p:nvGrpSpPr>
        <p:grpSpPr>
          <a:xfrm>
            <a:off x="764118" y="6396828"/>
            <a:ext cx="178877" cy="169880"/>
            <a:chOff x="7072313" y="5197475"/>
            <a:chExt cx="134158" cy="141567"/>
          </a:xfrm>
        </p:grpSpPr>
        <p:sp>
          <p:nvSpPr>
            <p:cNvPr id="37" name="Rechteck 36">
              <a:extLst>
                <a:ext uri="{FF2B5EF4-FFF2-40B4-BE49-F238E27FC236}">
                  <a16:creationId xmlns:a16="http://schemas.microsoft.com/office/drawing/2014/main" id="{553BB773-8930-B045-7097-2B9106B1535C}"/>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38" name="Rechteck 37">
              <a:extLst>
                <a:ext uri="{FF2B5EF4-FFF2-40B4-BE49-F238E27FC236}">
                  <a16:creationId xmlns:a16="http://schemas.microsoft.com/office/drawing/2014/main" id="{46A0F52E-22E0-5793-BB2B-79E27BF4D08F}"/>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35" name="Date Placeholder 3">
            <a:extLst>
              <a:ext uri="{FF2B5EF4-FFF2-40B4-BE49-F238E27FC236}">
                <a16:creationId xmlns:a16="http://schemas.microsoft.com/office/drawing/2014/main" id="{2A7EA1DB-5E74-DD8E-1E93-20267D01926C}"/>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chemeClr val="bg2"/>
                </a:solidFill>
                <a:latin typeface="Nunito Sans Light" pitchFamily="2" charset="77"/>
              </a:rPr>
              <a:t>Stand:</a:t>
            </a:r>
          </a:p>
        </p:txBody>
      </p:sp>
      <p:cxnSp>
        <p:nvCxnSpPr>
          <p:cNvPr id="48" name="Gerade Verbindung 25">
            <a:extLst>
              <a:ext uri="{FF2B5EF4-FFF2-40B4-BE49-F238E27FC236}">
                <a16:creationId xmlns:a16="http://schemas.microsoft.com/office/drawing/2014/main" id="{E9903E6A-456A-AE18-13D2-FBDA723DC8C7}"/>
              </a:ext>
            </a:extLst>
          </p:cNvPr>
          <p:cNvCxnSpPr>
            <a:cxnSpLocks/>
          </p:cNvCxnSpPr>
          <p:nvPr userDrawn="1"/>
        </p:nvCxnSpPr>
        <p:spPr>
          <a:xfrm>
            <a:off x="764119" y="6236970"/>
            <a:ext cx="8975935" cy="20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21CD90-88E9-7DD5-C10E-56D73EA36DE4}"/>
              </a:ext>
            </a:extLst>
          </p:cNvPr>
          <p:cNvSpPr txBox="1">
            <a:spLocks/>
          </p:cNvSpPr>
          <p:nvPr userDrawn="1"/>
        </p:nvSpPr>
        <p:spPr>
          <a:xfrm>
            <a:off x="8981306" y="6337432"/>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chemeClr val="bg2"/>
                </a:solidFill>
                <a:latin typeface="Nunito Sans Light" pitchFamily="2" charset="77"/>
              </a:rPr>
              <a:pPr algn="ctr"/>
              <a:t>‹Nr.›</a:t>
            </a:fld>
            <a:endParaRPr lang="de-DE" sz="1080" b="0" i="0" dirty="0">
              <a:solidFill>
                <a:schemeClr val="bg2"/>
              </a:solidFill>
              <a:latin typeface="Nunito Sans Light" pitchFamily="2" charset="77"/>
            </a:endParaRPr>
          </a:p>
        </p:txBody>
      </p:sp>
      <p:sp>
        <p:nvSpPr>
          <p:cNvPr id="11" name="Textplatzhalter 25">
            <a:extLst>
              <a:ext uri="{FF2B5EF4-FFF2-40B4-BE49-F238E27FC236}">
                <a16:creationId xmlns:a16="http://schemas.microsoft.com/office/drawing/2014/main" id="{F8E88E7D-92DC-1D0B-7380-16010A7FE023}"/>
              </a:ext>
            </a:extLst>
          </p:cNvPr>
          <p:cNvSpPr>
            <a:spLocks noGrp="1"/>
          </p:cNvSpPr>
          <p:nvPr>
            <p:ph type="body" sz="quarter" idx="14" hasCustomPrompt="1"/>
          </p:nvPr>
        </p:nvSpPr>
        <p:spPr>
          <a:xfrm>
            <a:off x="6103957" y="3151284"/>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bg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12" name="Textplatzhalter 25">
            <a:extLst>
              <a:ext uri="{FF2B5EF4-FFF2-40B4-BE49-F238E27FC236}">
                <a16:creationId xmlns:a16="http://schemas.microsoft.com/office/drawing/2014/main" id="{3CAB14F3-06EF-DCFF-C94D-78D0169E7363}"/>
              </a:ext>
            </a:extLst>
          </p:cNvPr>
          <p:cNvSpPr>
            <a:spLocks noGrp="1"/>
          </p:cNvSpPr>
          <p:nvPr>
            <p:ph type="body" sz="quarter" idx="15" hasCustomPrompt="1"/>
          </p:nvPr>
        </p:nvSpPr>
        <p:spPr>
          <a:xfrm>
            <a:off x="6103958" y="3960751"/>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14" name="Textplatzhalter 25">
            <a:extLst>
              <a:ext uri="{FF2B5EF4-FFF2-40B4-BE49-F238E27FC236}">
                <a16:creationId xmlns:a16="http://schemas.microsoft.com/office/drawing/2014/main" id="{8ABF5849-89EE-7886-B9BE-C359BC3375CE}"/>
              </a:ext>
            </a:extLst>
          </p:cNvPr>
          <p:cNvSpPr>
            <a:spLocks noGrp="1"/>
          </p:cNvSpPr>
          <p:nvPr>
            <p:ph type="body" sz="quarter" idx="24" hasCustomPrompt="1"/>
          </p:nvPr>
        </p:nvSpPr>
        <p:spPr>
          <a:xfrm>
            <a:off x="6666895" y="3960749"/>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15" name="Textplatzhalter 25">
            <a:extLst>
              <a:ext uri="{FF2B5EF4-FFF2-40B4-BE49-F238E27FC236}">
                <a16:creationId xmlns:a16="http://schemas.microsoft.com/office/drawing/2014/main" id="{6F15C581-A68C-8DCE-0BE8-BE2EF6EBDAC8}"/>
              </a:ext>
            </a:extLst>
          </p:cNvPr>
          <p:cNvSpPr>
            <a:spLocks noGrp="1"/>
          </p:cNvSpPr>
          <p:nvPr>
            <p:ph type="body" sz="quarter" idx="25" hasCustomPrompt="1"/>
          </p:nvPr>
        </p:nvSpPr>
        <p:spPr>
          <a:xfrm>
            <a:off x="2819830" y="1497450"/>
            <a:ext cx="2901033" cy="1423000"/>
          </a:xfrm>
          <a:prstGeom prst="rect">
            <a:avLst/>
          </a:prstGeom>
        </p:spPr>
        <p:txBody>
          <a:bodyPr lIns="0" tIns="0" rIns="0" bIns="0" numCol="1" spcCol="396000" anchor="b">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16" name="Textplatzhalter 25">
            <a:extLst>
              <a:ext uri="{FF2B5EF4-FFF2-40B4-BE49-F238E27FC236}">
                <a16:creationId xmlns:a16="http://schemas.microsoft.com/office/drawing/2014/main" id="{C7F180FA-ED74-9A24-B7F9-28EAC052E8F0}"/>
              </a:ext>
            </a:extLst>
          </p:cNvPr>
          <p:cNvSpPr>
            <a:spLocks noGrp="1"/>
          </p:cNvSpPr>
          <p:nvPr>
            <p:ph type="body" sz="quarter" idx="26" hasCustomPrompt="1"/>
          </p:nvPr>
        </p:nvSpPr>
        <p:spPr>
          <a:xfrm>
            <a:off x="981649" y="3155035"/>
            <a:ext cx="4832999"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bg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17" name="Textplatzhalter 25">
            <a:extLst>
              <a:ext uri="{FF2B5EF4-FFF2-40B4-BE49-F238E27FC236}">
                <a16:creationId xmlns:a16="http://schemas.microsoft.com/office/drawing/2014/main" id="{D68DB1D4-BC9F-B963-A4E6-4363758A76DE}"/>
              </a:ext>
            </a:extLst>
          </p:cNvPr>
          <p:cNvSpPr>
            <a:spLocks noGrp="1"/>
          </p:cNvSpPr>
          <p:nvPr>
            <p:ph type="body" sz="quarter" idx="27" hasCustomPrompt="1"/>
          </p:nvPr>
        </p:nvSpPr>
        <p:spPr>
          <a:xfrm>
            <a:off x="981650" y="3964502"/>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18" name="Textplatzhalter 25">
            <a:extLst>
              <a:ext uri="{FF2B5EF4-FFF2-40B4-BE49-F238E27FC236}">
                <a16:creationId xmlns:a16="http://schemas.microsoft.com/office/drawing/2014/main" id="{0A17D9BB-E496-4AE6-530E-517AA63FA634}"/>
              </a:ext>
            </a:extLst>
          </p:cNvPr>
          <p:cNvSpPr>
            <a:spLocks noGrp="1"/>
          </p:cNvSpPr>
          <p:nvPr>
            <p:ph type="body" sz="quarter" idx="28" hasCustomPrompt="1"/>
          </p:nvPr>
        </p:nvSpPr>
        <p:spPr>
          <a:xfrm>
            <a:off x="1544587" y="3964500"/>
            <a:ext cx="4246416" cy="1516684"/>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chemeClr val="bg2"/>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19" name="Bildplatzhalter 3">
            <a:extLst>
              <a:ext uri="{FF2B5EF4-FFF2-40B4-BE49-F238E27FC236}">
                <a16:creationId xmlns:a16="http://schemas.microsoft.com/office/drawing/2014/main" id="{AE448B9C-B4EF-6673-2BCD-F21EB617F00F}"/>
              </a:ext>
            </a:extLst>
          </p:cNvPr>
          <p:cNvSpPr>
            <a:spLocks noGrp="1"/>
          </p:cNvSpPr>
          <p:nvPr>
            <p:ph type="pic" sz="quarter" idx="31"/>
          </p:nvPr>
        </p:nvSpPr>
        <p:spPr>
          <a:xfrm>
            <a:off x="979200" y="1493699"/>
            <a:ext cx="1568741" cy="1443634"/>
          </a:xfrm>
          <a:prstGeom prst="rect">
            <a:avLst/>
          </a:prstGeom>
        </p:spPr>
        <p:txBody>
          <a:bodyPr/>
          <a:lstStyle>
            <a:lvl1pPr marL="0" indent="0">
              <a:lnSpc>
                <a:spcPct val="100000"/>
              </a:lnSpc>
              <a:buNone/>
              <a:defRPr>
                <a:solidFill>
                  <a:schemeClr val="bg2"/>
                </a:solidFill>
              </a:defRPr>
            </a:lvl1pPr>
          </a:lstStyle>
          <a:p>
            <a:endParaRPr lang="de-DE" dirty="0"/>
          </a:p>
        </p:txBody>
      </p:sp>
      <p:sp>
        <p:nvSpPr>
          <p:cNvPr id="20" name="Textplatzhalter 25">
            <a:extLst>
              <a:ext uri="{FF2B5EF4-FFF2-40B4-BE49-F238E27FC236}">
                <a16:creationId xmlns:a16="http://schemas.microsoft.com/office/drawing/2014/main" id="{35D78716-4C3A-815C-7EF3-E5C1BABB2C0A}"/>
              </a:ext>
            </a:extLst>
          </p:cNvPr>
          <p:cNvSpPr>
            <a:spLocks noGrp="1"/>
          </p:cNvSpPr>
          <p:nvPr>
            <p:ph type="body" sz="quarter" idx="32" hasCustomPrompt="1"/>
          </p:nvPr>
        </p:nvSpPr>
        <p:spPr>
          <a:xfrm>
            <a:off x="7936630" y="1497450"/>
            <a:ext cx="2901033" cy="1423000"/>
          </a:xfrm>
          <a:prstGeom prst="rect">
            <a:avLst/>
          </a:prstGeom>
        </p:spPr>
        <p:txBody>
          <a:bodyPr lIns="0" tIns="0" rIns="0" bIns="0" numCol="1" spcCol="396000" anchor="b">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bg2"/>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31" name="Bildplatzhalter 3">
            <a:extLst>
              <a:ext uri="{FF2B5EF4-FFF2-40B4-BE49-F238E27FC236}">
                <a16:creationId xmlns:a16="http://schemas.microsoft.com/office/drawing/2014/main" id="{D27BB93A-B18D-EDA9-C442-5C931E77FB07}"/>
              </a:ext>
            </a:extLst>
          </p:cNvPr>
          <p:cNvSpPr>
            <a:spLocks noGrp="1"/>
          </p:cNvSpPr>
          <p:nvPr>
            <p:ph type="pic" sz="quarter" idx="33"/>
          </p:nvPr>
        </p:nvSpPr>
        <p:spPr>
          <a:xfrm>
            <a:off x="6096000" y="1493699"/>
            <a:ext cx="1568741" cy="1443634"/>
          </a:xfrm>
          <a:prstGeom prst="rect">
            <a:avLst/>
          </a:prstGeom>
        </p:spPr>
        <p:txBody>
          <a:bodyPr/>
          <a:lstStyle>
            <a:lvl1pPr marL="0" indent="0">
              <a:lnSpc>
                <a:spcPct val="100000"/>
              </a:lnSpc>
              <a:buNone/>
              <a:defRPr>
                <a:solidFill>
                  <a:schemeClr val="bg2"/>
                </a:solidFill>
              </a:defRPr>
            </a:lvl1pPr>
          </a:lstStyle>
          <a:p>
            <a:endParaRPr lang="de-DE" dirty="0"/>
          </a:p>
        </p:txBody>
      </p:sp>
      <p:sp>
        <p:nvSpPr>
          <p:cNvPr id="41" name="Textfeld 40">
            <a:extLst>
              <a:ext uri="{FF2B5EF4-FFF2-40B4-BE49-F238E27FC236}">
                <a16:creationId xmlns:a16="http://schemas.microsoft.com/office/drawing/2014/main" id="{F07B0138-D348-6837-9CA6-9A0F013626FD}"/>
              </a:ext>
            </a:extLst>
          </p:cNvPr>
          <p:cNvSpPr txBox="1"/>
          <p:nvPr userDrawn="1"/>
        </p:nvSpPr>
        <p:spPr>
          <a:xfrm>
            <a:off x="996474" y="648594"/>
            <a:ext cx="3333751" cy="738664"/>
          </a:xfrm>
          <a:prstGeom prst="rect">
            <a:avLst/>
          </a:prstGeom>
          <a:noFill/>
        </p:spPr>
        <p:txBody>
          <a:bodyPr wrap="square" lIns="0" tIns="0" rIns="0" bIns="0" rtlCol="0">
            <a:spAutoFit/>
          </a:bodyPr>
          <a:lstStyle/>
          <a:p>
            <a:r>
              <a:rPr lang="de-DE" sz="4800" b="1" i="0" kern="1200" dirty="0">
                <a:solidFill>
                  <a:schemeClr val="bg2"/>
                </a:solidFill>
                <a:latin typeface="Rajdhani Bold" panose="02000000000000000000" pitchFamily="2" charset="0"/>
                <a:ea typeface="+mj-ea"/>
              </a:rPr>
              <a:t>Kontakt</a:t>
            </a:r>
          </a:p>
        </p:txBody>
      </p:sp>
      <p:sp>
        <p:nvSpPr>
          <p:cNvPr id="3" name="Fußzeilenplatzhalter 1">
            <a:extLst>
              <a:ext uri="{FF2B5EF4-FFF2-40B4-BE49-F238E27FC236}">
                <a16:creationId xmlns:a16="http://schemas.microsoft.com/office/drawing/2014/main" id="{5A38CCB9-4E95-3094-C391-B9FC39A29238}"/>
              </a:ext>
            </a:extLst>
          </p:cNvPr>
          <p:cNvSpPr>
            <a:spLocks noGrp="1"/>
          </p:cNvSpPr>
          <p:nvPr>
            <p:ph type="ftr" sz="quarter" idx="34"/>
          </p:nvPr>
        </p:nvSpPr>
        <p:spPr>
          <a:xfrm>
            <a:off x="2742480" y="6327451"/>
            <a:ext cx="6335904" cy="403008"/>
          </a:xfrm>
          <a:prstGeom prst="rect">
            <a:avLst/>
          </a:prstGeom>
        </p:spPr>
        <p:txBody>
          <a:bodyPr/>
          <a:lstStyle>
            <a:lvl1pPr>
              <a:defRPr>
                <a:solidFill>
                  <a:schemeClr val="bg2"/>
                </a:solidFill>
              </a:defRPr>
            </a:lvl1pPr>
          </a:lstStyle>
          <a:p>
            <a:r>
              <a:rPr lang="de-DE"/>
              <a:t>VDI/VDE-Gesellschaft Mess- und Automatisierungstechnik</a:t>
            </a:r>
            <a:endParaRPr lang="de-DE" dirty="0"/>
          </a:p>
        </p:txBody>
      </p:sp>
      <p:sp>
        <p:nvSpPr>
          <p:cNvPr id="5" name="Datumsplatzhalter 17">
            <a:extLst>
              <a:ext uri="{FF2B5EF4-FFF2-40B4-BE49-F238E27FC236}">
                <a16:creationId xmlns:a16="http://schemas.microsoft.com/office/drawing/2014/main" id="{151EF7FD-DA11-9113-0866-B4E6C30ED857}"/>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solidFill>
                <a:latin typeface="Nunito Sans Light" pitchFamily="2" charset="77"/>
              </a:defRPr>
            </a:lvl1pPr>
          </a:lstStyle>
          <a:p>
            <a:fld id="{C820C9BC-4AF4-4303-BA45-6CBCD54EF4A6}" type="datetime1">
              <a:rPr lang="de-DE" sz="1080" smtClean="0"/>
              <a:t>05.02.2024</a:t>
            </a:fld>
            <a:endParaRPr lang="de-DE" sz="1080" dirty="0"/>
          </a:p>
        </p:txBody>
      </p:sp>
      <p:pic>
        <p:nvPicPr>
          <p:cNvPr id="6" name="Grafik 5">
            <a:hlinkClick r:id="rId4"/>
            <a:extLst>
              <a:ext uri="{FF2B5EF4-FFF2-40B4-BE49-F238E27FC236}">
                <a16:creationId xmlns:a16="http://schemas.microsoft.com/office/drawing/2014/main" id="{47DE34E6-2D67-E37B-A195-2EF28AE42FD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03283" y="5450404"/>
            <a:ext cx="894520" cy="805068"/>
          </a:xfrm>
          <a:prstGeom prst="rect">
            <a:avLst/>
          </a:prstGeom>
        </p:spPr>
      </p:pic>
      <p:pic>
        <p:nvPicPr>
          <p:cNvPr id="7" name="Grafik 6">
            <a:hlinkClick r:id="rId7"/>
            <a:extLst>
              <a:ext uri="{FF2B5EF4-FFF2-40B4-BE49-F238E27FC236}">
                <a16:creationId xmlns:a16="http://schemas.microsoft.com/office/drawing/2014/main" id="{098658AA-9F87-E164-2DC4-3CF4DE64EEF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6122255" y="5428458"/>
            <a:ext cx="894520" cy="805068"/>
          </a:xfrm>
          <a:prstGeom prst="rect">
            <a:avLst/>
          </a:prstGeom>
        </p:spPr>
      </p:pic>
      <p:pic>
        <p:nvPicPr>
          <p:cNvPr id="8" name="Grafik 7">
            <a:hlinkClick r:id="rId10"/>
            <a:extLst>
              <a:ext uri="{FF2B5EF4-FFF2-40B4-BE49-F238E27FC236}">
                <a16:creationId xmlns:a16="http://schemas.microsoft.com/office/drawing/2014/main" id="{9F8A5D99-86CC-13C8-2257-76AB450894CF}"/>
              </a:ext>
            </a:extLst>
          </p:cNvPr>
          <p:cNvPicPr>
            <a:picLocks noChangeAspect="1"/>
          </p:cNvPicPr>
          <p:nvPr userDrawn="1"/>
        </p:nvPicPr>
        <p:blipFill>
          <a:blip r:embed="rId11">
            <a:extLst>
              <a:ext uri="{96DAC541-7B7A-43D3-8B79-37D633B846F1}">
                <asvg:svgBlip xmlns:asvg="http://schemas.microsoft.com/office/drawing/2016/SVG/main" r:embed="rId12"/>
              </a:ext>
            </a:extLst>
          </a:blip>
          <a:srcRect/>
          <a:stretch/>
        </p:blipFill>
        <p:spPr>
          <a:xfrm>
            <a:off x="6890351" y="5428458"/>
            <a:ext cx="894520" cy="805068"/>
          </a:xfrm>
          <a:prstGeom prst="rect">
            <a:avLst/>
          </a:prstGeom>
        </p:spPr>
      </p:pic>
      <p:pic>
        <p:nvPicPr>
          <p:cNvPr id="9" name="Grafik 8">
            <a:hlinkClick r:id="rId13"/>
            <a:extLst>
              <a:ext uri="{FF2B5EF4-FFF2-40B4-BE49-F238E27FC236}">
                <a16:creationId xmlns:a16="http://schemas.microsoft.com/office/drawing/2014/main" id="{8BC39BAF-6C0E-7CE3-326D-512AB561D6C9}"/>
              </a:ext>
            </a:extLst>
          </p:cNvPr>
          <p:cNvPicPr>
            <a:picLocks noChangeAspect="1"/>
          </p:cNvPicPr>
          <p:nvPr userDrawn="1"/>
        </p:nvPicPr>
        <p:blipFill>
          <a:blip r:embed="rId14">
            <a:extLst>
              <a:ext uri="{96DAC541-7B7A-43D3-8B79-37D633B846F1}">
                <asvg:svgBlip xmlns:asvg="http://schemas.microsoft.com/office/drawing/2016/SVG/main" r:embed="rId15"/>
              </a:ext>
            </a:extLst>
          </a:blip>
          <a:srcRect/>
          <a:stretch/>
        </p:blipFill>
        <p:spPr>
          <a:xfrm>
            <a:off x="7499951" y="5428458"/>
            <a:ext cx="894520" cy="805068"/>
          </a:xfrm>
          <a:prstGeom prst="rect">
            <a:avLst/>
          </a:prstGeom>
        </p:spPr>
      </p:pic>
      <p:pic>
        <p:nvPicPr>
          <p:cNvPr id="13" name="Grafik 12">
            <a:hlinkClick r:id="rId16"/>
            <a:extLst>
              <a:ext uri="{FF2B5EF4-FFF2-40B4-BE49-F238E27FC236}">
                <a16:creationId xmlns:a16="http://schemas.microsoft.com/office/drawing/2014/main" id="{CCEAEB3F-6A20-DE79-A83E-86E8EBD302EC}"/>
              </a:ext>
            </a:extLst>
          </p:cNvPr>
          <p:cNvPicPr>
            <a:picLocks noChangeAspect="1"/>
          </p:cNvPicPr>
          <p:nvPr userDrawn="1"/>
        </p:nvPicPr>
        <p:blipFill>
          <a:blip r:embed="rId17">
            <a:extLst>
              <a:ext uri="{96DAC541-7B7A-43D3-8B79-37D633B846F1}">
                <asvg:svgBlip xmlns:asvg="http://schemas.microsoft.com/office/drawing/2016/SVG/main" r:embed="rId18"/>
              </a:ext>
            </a:extLst>
          </a:blip>
          <a:srcRect/>
          <a:stretch/>
        </p:blipFill>
        <p:spPr>
          <a:xfrm>
            <a:off x="8197993" y="5439431"/>
            <a:ext cx="894520" cy="805068"/>
          </a:xfrm>
          <a:prstGeom prst="rect">
            <a:avLst/>
          </a:prstGeom>
        </p:spPr>
      </p:pic>
      <p:pic>
        <p:nvPicPr>
          <p:cNvPr id="21" name="Grafik 20">
            <a:hlinkClick r:id="rId19"/>
            <a:extLst>
              <a:ext uri="{FF2B5EF4-FFF2-40B4-BE49-F238E27FC236}">
                <a16:creationId xmlns:a16="http://schemas.microsoft.com/office/drawing/2014/main" id="{BB0849E5-1102-27B8-E4D7-44F99BE03F24}"/>
              </a:ext>
            </a:extLst>
          </p:cNvPr>
          <p:cNvPicPr>
            <a:picLocks noChangeAspect="1"/>
          </p:cNvPicPr>
          <p:nvPr userDrawn="1"/>
        </p:nvPicPr>
        <p:blipFill>
          <a:blip r:embed="rId20">
            <a:extLst>
              <a:ext uri="{96DAC541-7B7A-43D3-8B79-37D633B846F1}">
                <asvg:svgBlip xmlns:asvg="http://schemas.microsoft.com/office/drawing/2016/SVG/main" r:embed="rId21"/>
              </a:ext>
            </a:extLst>
          </a:blip>
          <a:srcRect/>
          <a:stretch/>
        </p:blipFill>
        <p:spPr>
          <a:xfrm>
            <a:off x="8844169" y="5428458"/>
            <a:ext cx="894520" cy="805068"/>
          </a:xfrm>
          <a:prstGeom prst="rect">
            <a:avLst/>
          </a:prstGeom>
        </p:spPr>
      </p:pic>
      <p:pic>
        <p:nvPicPr>
          <p:cNvPr id="22" name="Grafik 21">
            <a:hlinkClick r:id="rId4"/>
            <a:extLst>
              <a:ext uri="{FF2B5EF4-FFF2-40B4-BE49-F238E27FC236}">
                <a16:creationId xmlns:a16="http://schemas.microsoft.com/office/drawing/2014/main" id="{84FF6044-A986-A059-3890-08928ADE9DF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348404" y="5450405"/>
            <a:ext cx="894520" cy="805068"/>
          </a:xfrm>
          <a:prstGeom prst="rect">
            <a:avLst/>
          </a:prstGeom>
        </p:spPr>
      </p:pic>
      <p:pic>
        <p:nvPicPr>
          <p:cNvPr id="23" name="Grafik 22">
            <a:hlinkClick r:id="rId7"/>
            <a:extLst>
              <a:ext uri="{FF2B5EF4-FFF2-40B4-BE49-F238E27FC236}">
                <a16:creationId xmlns:a16="http://schemas.microsoft.com/office/drawing/2014/main" id="{35867F10-9F3B-AD55-E2B3-1C7894F4133E}"/>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967376" y="5428459"/>
            <a:ext cx="894520" cy="805068"/>
          </a:xfrm>
          <a:prstGeom prst="rect">
            <a:avLst/>
          </a:prstGeom>
        </p:spPr>
      </p:pic>
      <p:pic>
        <p:nvPicPr>
          <p:cNvPr id="24" name="Grafik 23">
            <a:hlinkClick r:id="rId10"/>
            <a:extLst>
              <a:ext uri="{FF2B5EF4-FFF2-40B4-BE49-F238E27FC236}">
                <a16:creationId xmlns:a16="http://schemas.microsoft.com/office/drawing/2014/main" id="{85A48695-5B79-BF4A-A92E-367CB7A42F5E}"/>
              </a:ext>
            </a:extLst>
          </p:cNvPr>
          <p:cNvPicPr>
            <a:picLocks noChangeAspect="1"/>
          </p:cNvPicPr>
          <p:nvPr userDrawn="1"/>
        </p:nvPicPr>
        <p:blipFill>
          <a:blip r:embed="rId11">
            <a:extLst>
              <a:ext uri="{96DAC541-7B7A-43D3-8B79-37D633B846F1}">
                <asvg:svgBlip xmlns:asvg="http://schemas.microsoft.com/office/drawing/2016/SVG/main" r:embed="rId12"/>
              </a:ext>
            </a:extLst>
          </a:blip>
          <a:srcRect/>
          <a:stretch/>
        </p:blipFill>
        <p:spPr>
          <a:xfrm>
            <a:off x="1735472" y="5428459"/>
            <a:ext cx="894520" cy="805068"/>
          </a:xfrm>
          <a:prstGeom prst="rect">
            <a:avLst/>
          </a:prstGeom>
        </p:spPr>
      </p:pic>
      <p:pic>
        <p:nvPicPr>
          <p:cNvPr id="25" name="Grafik 24">
            <a:hlinkClick r:id="rId13"/>
            <a:extLst>
              <a:ext uri="{FF2B5EF4-FFF2-40B4-BE49-F238E27FC236}">
                <a16:creationId xmlns:a16="http://schemas.microsoft.com/office/drawing/2014/main" id="{DBB57D32-77CE-EA44-1656-CF41C3BB49E4}"/>
              </a:ext>
            </a:extLst>
          </p:cNvPr>
          <p:cNvPicPr>
            <a:picLocks noChangeAspect="1"/>
          </p:cNvPicPr>
          <p:nvPr userDrawn="1"/>
        </p:nvPicPr>
        <p:blipFill>
          <a:blip r:embed="rId14">
            <a:extLst>
              <a:ext uri="{96DAC541-7B7A-43D3-8B79-37D633B846F1}">
                <asvg:svgBlip xmlns:asvg="http://schemas.microsoft.com/office/drawing/2016/SVG/main" r:embed="rId15"/>
              </a:ext>
            </a:extLst>
          </a:blip>
          <a:srcRect/>
          <a:stretch/>
        </p:blipFill>
        <p:spPr>
          <a:xfrm>
            <a:off x="2345072" y="5428459"/>
            <a:ext cx="894520" cy="805068"/>
          </a:xfrm>
          <a:prstGeom prst="rect">
            <a:avLst/>
          </a:prstGeom>
        </p:spPr>
      </p:pic>
      <p:pic>
        <p:nvPicPr>
          <p:cNvPr id="29" name="Grafik 28">
            <a:hlinkClick r:id="rId16"/>
            <a:extLst>
              <a:ext uri="{FF2B5EF4-FFF2-40B4-BE49-F238E27FC236}">
                <a16:creationId xmlns:a16="http://schemas.microsoft.com/office/drawing/2014/main" id="{91396457-E7DA-6FAC-E228-9376B203FF4A}"/>
              </a:ext>
            </a:extLst>
          </p:cNvPr>
          <p:cNvPicPr>
            <a:picLocks noChangeAspect="1"/>
          </p:cNvPicPr>
          <p:nvPr userDrawn="1"/>
        </p:nvPicPr>
        <p:blipFill>
          <a:blip r:embed="rId17">
            <a:extLst>
              <a:ext uri="{96DAC541-7B7A-43D3-8B79-37D633B846F1}">
                <asvg:svgBlip xmlns:asvg="http://schemas.microsoft.com/office/drawing/2016/SVG/main" r:embed="rId18"/>
              </a:ext>
            </a:extLst>
          </a:blip>
          <a:srcRect/>
          <a:stretch/>
        </p:blipFill>
        <p:spPr>
          <a:xfrm>
            <a:off x="3043115" y="5439432"/>
            <a:ext cx="894520" cy="805068"/>
          </a:xfrm>
          <a:prstGeom prst="rect">
            <a:avLst/>
          </a:prstGeom>
        </p:spPr>
      </p:pic>
      <p:pic>
        <p:nvPicPr>
          <p:cNvPr id="30" name="Grafik 29">
            <a:hlinkClick r:id="rId19"/>
            <a:extLst>
              <a:ext uri="{FF2B5EF4-FFF2-40B4-BE49-F238E27FC236}">
                <a16:creationId xmlns:a16="http://schemas.microsoft.com/office/drawing/2014/main" id="{2E7D1AC5-4DD1-3509-ED6D-110081C508EA}"/>
              </a:ext>
            </a:extLst>
          </p:cNvPr>
          <p:cNvPicPr>
            <a:picLocks noChangeAspect="1"/>
          </p:cNvPicPr>
          <p:nvPr userDrawn="1"/>
        </p:nvPicPr>
        <p:blipFill>
          <a:blip r:embed="rId20">
            <a:extLst>
              <a:ext uri="{96DAC541-7B7A-43D3-8B79-37D633B846F1}">
                <asvg:svgBlip xmlns:asvg="http://schemas.microsoft.com/office/drawing/2016/SVG/main" r:embed="rId21"/>
              </a:ext>
            </a:extLst>
          </a:blip>
          <a:srcRect/>
          <a:stretch/>
        </p:blipFill>
        <p:spPr>
          <a:xfrm>
            <a:off x="3689291" y="5428459"/>
            <a:ext cx="894520" cy="805068"/>
          </a:xfrm>
          <a:prstGeom prst="rect">
            <a:avLst/>
          </a:prstGeom>
        </p:spPr>
      </p:pic>
    </p:spTree>
    <p:extLst>
      <p:ext uri="{BB962C8B-B14F-4D97-AF65-F5344CB8AC3E}">
        <p14:creationId xmlns:p14="http://schemas.microsoft.com/office/powerpoint/2010/main" val="13018585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ontakt_W">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50B66EDE-0225-067F-4400-008F764257D3}"/>
              </a:ext>
            </a:extLst>
          </p:cNvPr>
          <p:cNvSpPr>
            <a:spLocks noGrp="1"/>
          </p:cNvSpPr>
          <p:nvPr>
            <p:ph type="pic" sz="quarter" idx="25"/>
          </p:nvPr>
        </p:nvSpPr>
        <p:spPr>
          <a:xfrm>
            <a:off x="982201" y="2506574"/>
            <a:ext cx="3716867" cy="2671216"/>
          </a:xfrm>
          <a:prstGeom prst="rect">
            <a:avLst/>
          </a:prstGeom>
        </p:spPr>
        <p:txBody>
          <a:bodyPr/>
          <a:lstStyle>
            <a:lvl1pPr marL="0" indent="0">
              <a:buNone/>
              <a:defRPr/>
            </a:lvl1pPr>
          </a:lstStyle>
          <a:p>
            <a:endParaRPr lang="de-DE" dirty="0"/>
          </a:p>
        </p:txBody>
      </p:sp>
      <p:sp>
        <p:nvSpPr>
          <p:cNvPr id="2" name="Textfeld 1">
            <a:extLst>
              <a:ext uri="{FF2B5EF4-FFF2-40B4-BE49-F238E27FC236}">
                <a16:creationId xmlns:a16="http://schemas.microsoft.com/office/drawing/2014/main" id="{F2B0E8CF-7174-1415-F32C-A03644BDEBDB}"/>
              </a:ext>
            </a:extLst>
          </p:cNvPr>
          <p:cNvSpPr txBox="1"/>
          <p:nvPr userDrawn="1"/>
        </p:nvSpPr>
        <p:spPr>
          <a:xfrm>
            <a:off x="992958" y="1610826"/>
            <a:ext cx="3333751" cy="738664"/>
          </a:xfrm>
          <a:prstGeom prst="rect">
            <a:avLst/>
          </a:prstGeom>
          <a:noFill/>
        </p:spPr>
        <p:txBody>
          <a:bodyPr wrap="square" lIns="0" tIns="0" rIns="0" bIns="0" rtlCol="0">
            <a:spAutoFit/>
          </a:bodyPr>
          <a:lstStyle/>
          <a:p>
            <a:r>
              <a:rPr lang="de-DE" sz="4800" b="1" i="0" kern="1200" dirty="0">
                <a:solidFill>
                  <a:schemeClr val="tx1"/>
                </a:solidFill>
                <a:latin typeface="Rajdhani Bold" panose="02000000000000000000" pitchFamily="2" charset="0"/>
                <a:ea typeface="+mj-ea"/>
              </a:rPr>
              <a:t>Kontakt</a:t>
            </a:r>
          </a:p>
        </p:txBody>
      </p:sp>
      <p:sp>
        <p:nvSpPr>
          <p:cNvPr id="39" name="Textplatzhalter 25">
            <a:extLst>
              <a:ext uri="{FF2B5EF4-FFF2-40B4-BE49-F238E27FC236}">
                <a16:creationId xmlns:a16="http://schemas.microsoft.com/office/drawing/2014/main" id="{3AE3BAA2-99AD-ACA7-EE0D-3D936653BDB7}"/>
              </a:ext>
            </a:extLst>
          </p:cNvPr>
          <p:cNvSpPr>
            <a:spLocks noGrp="1"/>
          </p:cNvSpPr>
          <p:nvPr>
            <p:ph type="body" sz="quarter" idx="13" hasCustomPrompt="1"/>
          </p:nvPr>
        </p:nvSpPr>
        <p:spPr>
          <a:xfrm>
            <a:off x="6103957"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40" name="Textplatzhalter 25">
            <a:extLst>
              <a:ext uri="{FF2B5EF4-FFF2-40B4-BE49-F238E27FC236}">
                <a16:creationId xmlns:a16="http://schemas.microsoft.com/office/drawing/2014/main" id="{4FD6E482-2737-CDAE-9430-003DDEC33CCB}"/>
              </a:ext>
            </a:extLst>
          </p:cNvPr>
          <p:cNvSpPr>
            <a:spLocks noGrp="1"/>
          </p:cNvSpPr>
          <p:nvPr>
            <p:ph type="body" sz="quarter" idx="14" hasCustomPrompt="1"/>
          </p:nvPr>
        </p:nvSpPr>
        <p:spPr>
          <a:xfrm>
            <a:off x="6103957"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42" name="Textplatzhalter 25">
            <a:extLst>
              <a:ext uri="{FF2B5EF4-FFF2-40B4-BE49-F238E27FC236}">
                <a16:creationId xmlns:a16="http://schemas.microsoft.com/office/drawing/2014/main" id="{D777260D-ADDF-34DA-F1AE-69054A0AF42E}"/>
              </a:ext>
            </a:extLst>
          </p:cNvPr>
          <p:cNvSpPr>
            <a:spLocks noGrp="1"/>
          </p:cNvSpPr>
          <p:nvPr>
            <p:ph type="body" sz="quarter" idx="15" hasCustomPrompt="1"/>
          </p:nvPr>
        </p:nvSpPr>
        <p:spPr>
          <a:xfrm>
            <a:off x="6103958" y="3656889"/>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8" name="Textplatzhalter 25">
            <a:extLst>
              <a:ext uri="{FF2B5EF4-FFF2-40B4-BE49-F238E27FC236}">
                <a16:creationId xmlns:a16="http://schemas.microsoft.com/office/drawing/2014/main" id="{ECDC7530-B774-5DED-720D-57CC642F444D}"/>
              </a:ext>
            </a:extLst>
          </p:cNvPr>
          <p:cNvSpPr>
            <a:spLocks noGrp="1"/>
          </p:cNvSpPr>
          <p:nvPr>
            <p:ph type="body" sz="quarter" idx="24" hasCustomPrompt="1"/>
          </p:nvPr>
        </p:nvSpPr>
        <p:spPr>
          <a:xfrm>
            <a:off x="6666895" y="3656888"/>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grpSp>
        <p:nvGrpSpPr>
          <p:cNvPr id="16" name="Gruppieren 15">
            <a:extLst>
              <a:ext uri="{FF2B5EF4-FFF2-40B4-BE49-F238E27FC236}">
                <a16:creationId xmlns:a16="http://schemas.microsoft.com/office/drawing/2014/main" id="{5F11DB45-6E02-B805-BEA8-7183B42A2F9F}"/>
              </a:ext>
            </a:extLst>
          </p:cNvPr>
          <p:cNvGrpSpPr/>
          <p:nvPr userDrawn="1"/>
        </p:nvGrpSpPr>
        <p:grpSpPr>
          <a:xfrm>
            <a:off x="923865" y="6403976"/>
            <a:ext cx="151847" cy="123198"/>
            <a:chOff x="923983" y="6403975"/>
            <a:chExt cx="151867" cy="123198"/>
          </a:xfrm>
          <a:noFill/>
        </p:grpSpPr>
        <p:sp>
          <p:nvSpPr>
            <p:cNvPr id="17" name="Rechteck 16">
              <a:extLst>
                <a:ext uri="{FF2B5EF4-FFF2-40B4-BE49-F238E27FC236}">
                  <a16:creationId xmlns:a16="http://schemas.microsoft.com/office/drawing/2014/main" id="{A7DE2144-B705-946E-88E5-A2591D04B9A3}"/>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8" name="Rechteck 17">
              <a:extLst>
                <a:ext uri="{FF2B5EF4-FFF2-40B4-BE49-F238E27FC236}">
                  <a16:creationId xmlns:a16="http://schemas.microsoft.com/office/drawing/2014/main" id="{A1ADE1C7-6503-3AEA-3581-CC33EE81EB0E}"/>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20" name="Gruppieren 19">
            <a:extLst>
              <a:ext uri="{FF2B5EF4-FFF2-40B4-BE49-F238E27FC236}">
                <a16:creationId xmlns:a16="http://schemas.microsoft.com/office/drawing/2014/main" id="{0CC053B4-595B-87A0-1AD7-2676C722160A}"/>
              </a:ext>
            </a:extLst>
          </p:cNvPr>
          <p:cNvGrpSpPr/>
          <p:nvPr userDrawn="1"/>
        </p:nvGrpSpPr>
        <p:grpSpPr>
          <a:xfrm>
            <a:off x="764118" y="6396828"/>
            <a:ext cx="178877" cy="169880"/>
            <a:chOff x="7072313" y="5197475"/>
            <a:chExt cx="134158" cy="141567"/>
          </a:xfrm>
        </p:grpSpPr>
        <p:sp>
          <p:nvSpPr>
            <p:cNvPr id="21" name="Rechteck 20">
              <a:extLst>
                <a:ext uri="{FF2B5EF4-FFF2-40B4-BE49-F238E27FC236}">
                  <a16:creationId xmlns:a16="http://schemas.microsoft.com/office/drawing/2014/main" id="{04A608C3-4AAA-313D-6842-BF9764B0A19D}"/>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2" name="Rechteck 21">
              <a:extLst>
                <a:ext uri="{FF2B5EF4-FFF2-40B4-BE49-F238E27FC236}">
                  <a16:creationId xmlns:a16="http://schemas.microsoft.com/office/drawing/2014/main" id="{651D555B-A766-A8A4-B4D8-A284ABB9741D}"/>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3" name="Date Placeholder 3">
            <a:extLst>
              <a:ext uri="{FF2B5EF4-FFF2-40B4-BE49-F238E27FC236}">
                <a16:creationId xmlns:a16="http://schemas.microsoft.com/office/drawing/2014/main" id="{DC9EF0AC-BED1-9FF2-E45A-9643BF871FDF}"/>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4" name="Gerade Verbindung 25">
            <a:extLst>
              <a:ext uri="{FF2B5EF4-FFF2-40B4-BE49-F238E27FC236}">
                <a16:creationId xmlns:a16="http://schemas.microsoft.com/office/drawing/2014/main" id="{443EDF94-E52F-1157-A0B8-CF42504D3380}"/>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umsplatzhalter 17">
            <a:extLst>
              <a:ext uri="{FF2B5EF4-FFF2-40B4-BE49-F238E27FC236}">
                <a16:creationId xmlns:a16="http://schemas.microsoft.com/office/drawing/2014/main" id="{6B7425CD-57B6-EA6F-AA65-3803A2A24385}"/>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9DA3DA52-960F-4EE5-87E7-5EBE8807E0FB}" type="datetime1">
              <a:rPr lang="de-DE" sz="1080" smtClean="0"/>
              <a:t>05.02.2024</a:t>
            </a:fld>
            <a:endParaRPr lang="de-DE" sz="1080" dirty="0"/>
          </a:p>
        </p:txBody>
      </p:sp>
      <p:sp>
        <p:nvSpPr>
          <p:cNvPr id="26" name="Date Placeholder 3">
            <a:extLst>
              <a:ext uri="{FF2B5EF4-FFF2-40B4-BE49-F238E27FC236}">
                <a16:creationId xmlns:a16="http://schemas.microsoft.com/office/drawing/2014/main" id="{B7C1B361-E5F9-049C-C00D-4917BB2882E5}"/>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F476A116-1503-0693-12BF-CE68445D562D}"/>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pic>
        <p:nvPicPr>
          <p:cNvPr id="3" name="Grafik 2">
            <a:hlinkClick r:id="rId2"/>
            <a:extLst>
              <a:ext uri="{FF2B5EF4-FFF2-40B4-BE49-F238E27FC236}">
                <a16:creationId xmlns:a16="http://schemas.microsoft.com/office/drawing/2014/main" id="{28C094DB-DF5F-BE58-DF9F-401631997D1C}"/>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490957" y="5210585"/>
            <a:ext cx="894520" cy="805068"/>
          </a:xfrm>
          <a:prstGeom prst="rect">
            <a:avLst/>
          </a:prstGeom>
        </p:spPr>
      </p:pic>
      <p:pic>
        <p:nvPicPr>
          <p:cNvPr id="5" name="Grafik 4">
            <a:hlinkClick r:id="rId5"/>
            <a:extLst>
              <a:ext uri="{FF2B5EF4-FFF2-40B4-BE49-F238E27FC236}">
                <a16:creationId xmlns:a16="http://schemas.microsoft.com/office/drawing/2014/main" id="{E3D25F36-9CCC-B698-FF44-50E57FC9B726}"/>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09929" y="5188639"/>
            <a:ext cx="894520" cy="805068"/>
          </a:xfrm>
          <a:prstGeom prst="rect">
            <a:avLst/>
          </a:prstGeom>
        </p:spPr>
      </p:pic>
      <p:pic>
        <p:nvPicPr>
          <p:cNvPr id="6" name="Grafik 5">
            <a:hlinkClick r:id="rId8"/>
            <a:extLst>
              <a:ext uri="{FF2B5EF4-FFF2-40B4-BE49-F238E27FC236}">
                <a16:creationId xmlns:a16="http://schemas.microsoft.com/office/drawing/2014/main" id="{749A3A2A-626D-802E-F3E5-5D218E190AC3}"/>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78025" y="5188639"/>
            <a:ext cx="894520" cy="805068"/>
          </a:xfrm>
          <a:prstGeom prst="rect">
            <a:avLst/>
          </a:prstGeom>
        </p:spPr>
      </p:pic>
      <p:pic>
        <p:nvPicPr>
          <p:cNvPr id="7" name="Grafik 6">
            <a:hlinkClick r:id="rId11"/>
            <a:extLst>
              <a:ext uri="{FF2B5EF4-FFF2-40B4-BE49-F238E27FC236}">
                <a16:creationId xmlns:a16="http://schemas.microsoft.com/office/drawing/2014/main" id="{48732D8A-E7B8-1EE5-7F72-4B69603CF3B8}"/>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87625" y="5188639"/>
            <a:ext cx="894520" cy="805068"/>
          </a:xfrm>
          <a:prstGeom prst="rect">
            <a:avLst/>
          </a:prstGeom>
        </p:spPr>
      </p:pic>
      <p:pic>
        <p:nvPicPr>
          <p:cNvPr id="8" name="Grafik 7">
            <a:hlinkClick r:id="rId14"/>
            <a:extLst>
              <a:ext uri="{FF2B5EF4-FFF2-40B4-BE49-F238E27FC236}">
                <a16:creationId xmlns:a16="http://schemas.microsoft.com/office/drawing/2014/main" id="{D94D30BF-DE7A-886C-1B3C-DC0D83E0F03E}"/>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85668" y="5199612"/>
            <a:ext cx="894520" cy="805068"/>
          </a:xfrm>
          <a:prstGeom prst="rect">
            <a:avLst/>
          </a:prstGeom>
        </p:spPr>
      </p:pic>
      <p:pic>
        <p:nvPicPr>
          <p:cNvPr id="9" name="Grafik 8">
            <a:hlinkClick r:id="rId17"/>
            <a:extLst>
              <a:ext uri="{FF2B5EF4-FFF2-40B4-BE49-F238E27FC236}">
                <a16:creationId xmlns:a16="http://schemas.microsoft.com/office/drawing/2014/main" id="{F1891296-0730-0E88-3AF1-D308A46D1AA4}"/>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31844" y="5188639"/>
            <a:ext cx="894520" cy="805068"/>
          </a:xfrm>
          <a:prstGeom prst="rect">
            <a:avLst/>
          </a:prstGeom>
        </p:spPr>
      </p:pic>
      <p:pic>
        <p:nvPicPr>
          <p:cNvPr id="12" name="Grafik 11" descr="Ein Bild, das Text, Schild, ClipArt enthält.&#10;&#10;Automatisch generierte Beschreibung">
            <a:extLst>
              <a:ext uri="{FF2B5EF4-FFF2-40B4-BE49-F238E27FC236}">
                <a16:creationId xmlns:a16="http://schemas.microsoft.com/office/drawing/2014/main" id="{522934AD-23BB-FA3B-35D4-3E902344C9E4}"/>
              </a:ext>
            </a:extLst>
          </p:cNvPr>
          <p:cNvPicPr>
            <a:picLocks noChangeAspect="1"/>
          </p:cNvPicPr>
          <p:nvPr userDrawn="1"/>
        </p:nvPicPr>
        <p:blipFill>
          <a:blip r:embed="rId20"/>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8497368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Kontakt_W">
    <p:spTree>
      <p:nvGrpSpPr>
        <p:cNvPr id="1" name=""/>
        <p:cNvGrpSpPr/>
        <p:nvPr/>
      </p:nvGrpSpPr>
      <p:grpSpPr>
        <a:xfrm>
          <a:off x="0" y="0"/>
          <a:ext cx="0" cy="0"/>
          <a:chOff x="0" y="0"/>
          <a:chExt cx="0" cy="0"/>
        </a:xfrm>
      </p:grpSpPr>
      <p:sp>
        <p:nvSpPr>
          <p:cNvPr id="15" name="Textfeld 14">
            <a:extLst>
              <a:ext uri="{FF2B5EF4-FFF2-40B4-BE49-F238E27FC236}">
                <a16:creationId xmlns:a16="http://schemas.microsoft.com/office/drawing/2014/main" id="{81822819-1D0E-E3B7-CD8D-14AEC2D3B1EA}"/>
              </a:ext>
            </a:extLst>
          </p:cNvPr>
          <p:cNvSpPr txBox="1"/>
          <p:nvPr userDrawn="1"/>
        </p:nvSpPr>
        <p:spPr>
          <a:xfrm>
            <a:off x="996474" y="648594"/>
            <a:ext cx="3333751" cy="738664"/>
          </a:xfrm>
          <a:prstGeom prst="rect">
            <a:avLst/>
          </a:prstGeom>
          <a:noFill/>
        </p:spPr>
        <p:txBody>
          <a:bodyPr wrap="square" lIns="0" tIns="0" rIns="0" bIns="0" rtlCol="0">
            <a:spAutoFit/>
          </a:bodyPr>
          <a:lstStyle/>
          <a:p>
            <a:r>
              <a:rPr lang="de-DE" sz="4800" b="1" i="0" kern="1200" dirty="0">
                <a:solidFill>
                  <a:schemeClr val="tx1"/>
                </a:solidFill>
                <a:latin typeface="Rajdhani Bold" panose="02000000000000000000" pitchFamily="2" charset="0"/>
                <a:ea typeface="+mj-ea"/>
              </a:rPr>
              <a:t>Kontakt</a:t>
            </a:r>
          </a:p>
        </p:txBody>
      </p:sp>
      <p:sp>
        <p:nvSpPr>
          <p:cNvPr id="16" name="Textplatzhalter 25">
            <a:extLst>
              <a:ext uri="{FF2B5EF4-FFF2-40B4-BE49-F238E27FC236}">
                <a16:creationId xmlns:a16="http://schemas.microsoft.com/office/drawing/2014/main" id="{CF835070-2ADA-A948-59C4-03F2892C974E}"/>
              </a:ext>
            </a:extLst>
          </p:cNvPr>
          <p:cNvSpPr>
            <a:spLocks noGrp="1"/>
          </p:cNvSpPr>
          <p:nvPr>
            <p:ph type="body" sz="quarter" idx="14" hasCustomPrompt="1"/>
          </p:nvPr>
        </p:nvSpPr>
        <p:spPr>
          <a:xfrm>
            <a:off x="6103957" y="3151284"/>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17" name="Textplatzhalter 25">
            <a:extLst>
              <a:ext uri="{FF2B5EF4-FFF2-40B4-BE49-F238E27FC236}">
                <a16:creationId xmlns:a16="http://schemas.microsoft.com/office/drawing/2014/main" id="{2D93CEFA-5BCE-0B6B-D350-B7F6F191B24A}"/>
              </a:ext>
            </a:extLst>
          </p:cNvPr>
          <p:cNvSpPr>
            <a:spLocks noGrp="1"/>
          </p:cNvSpPr>
          <p:nvPr>
            <p:ph type="body" sz="quarter" idx="15" hasCustomPrompt="1"/>
          </p:nvPr>
        </p:nvSpPr>
        <p:spPr>
          <a:xfrm>
            <a:off x="6103958" y="3960751"/>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3" name="Textplatzhalter 25">
            <a:extLst>
              <a:ext uri="{FF2B5EF4-FFF2-40B4-BE49-F238E27FC236}">
                <a16:creationId xmlns:a16="http://schemas.microsoft.com/office/drawing/2014/main" id="{23DF5B08-5CE3-B0AA-E5EB-0FB6C479F666}"/>
              </a:ext>
            </a:extLst>
          </p:cNvPr>
          <p:cNvSpPr>
            <a:spLocks noGrp="1"/>
          </p:cNvSpPr>
          <p:nvPr>
            <p:ph type="body" sz="quarter" idx="24" hasCustomPrompt="1"/>
          </p:nvPr>
        </p:nvSpPr>
        <p:spPr>
          <a:xfrm>
            <a:off x="6666895" y="3960749"/>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25" name="Textplatzhalter 25">
            <a:extLst>
              <a:ext uri="{FF2B5EF4-FFF2-40B4-BE49-F238E27FC236}">
                <a16:creationId xmlns:a16="http://schemas.microsoft.com/office/drawing/2014/main" id="{45155AB6-0994-1BE4-9A0F-752E16C42305}"/>
              </a:ext>
            </a:extLst>
          </p:cNvPr>
          <p:cNvSpPr>
            <a:spLocks noGrp="1"/>
          </p:cNvSpPr>
          <p:nvPr>
            <p:ph type="body" sz="quarter" idx="25" hasCustomPrompt="1"/>
          </p:nvPr>
        </p:nvSpPr>
        <p:spPr>
          <a:xfrm>
            <a:off x="2819830" y="1497450"/>
            <a:ext cx="2901033" cy="1423000"/>
          </a:xfrm>
          <a:prstGeom prst="rect">
            <a:avLst/>
          </a:prstGeom>
        </p:spPr>
        <p:txBody>
          <a:bodyPr lIns="0" tIns="0" rIns="0" bIns="0" numCol="1" spcCol="396000" anchor="b">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30" name="Textplatzhalter 25">
            <a:extLst>
              <a:ext uri="{FF2B5EF4-FFF2-40B4-BE49-F238E27FC236}">
                <a16:creationId xmlns:a16="http://schemas.microsoft.com/office/drawing/2014/main" id="{F47D79AE-C7F2-85CF-7411-75A1EAE8C5D4}"/>
              </a:ext>
            </a:extLst>
          </p:cNvPr>
          <p:cNvSpPr>
            <a:spLocks noGrp="1"/>
          </p:cNvSpPr>
          <p:nvPr>
            <p:ph type="body" sz="quarter" idx="26" hasCustomPrompt="1"/>
          </p:nvPr>
        </p:nvSpPr>
        <p:spPr>
          <a:xfrm>
            <a:off x="981649" y="3155035"/>
            <a:ext cx="4832999"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31" name="Textplatzhalter 25">
            <a:extLst>
              <a:ext uri="{FF2B5EF4-FFF2-40B4-BE49-F238E27FC236}">
                <a16:creationId xmlns:a16="http://schemas.microsoft.com/office/drawing/2014/main" id="{6C0BE2C9-229D-ED4A-DAE5-96500EA0B5A8}"/>
              </a:ext>
            </a:extLst>
          </p:cNvPr>
          <p:cNvSpPr>
            <a:spLocks noGrp="1"/>
          </p:cNvSpPr>
          <p:nvPr>
            <p:ph type="body" sz="quarter" idx="27" hasCustomPrompt="1"/>
          </p:nvPr>
        </p:nvSpPr>
        <p:spPr>
          <a:xfrm>
            <a:off x="981650" y="3964502"/>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34" name="Textplatzhalter 25">
            <a:extLst>
              <a:ext uri="{FF2B5EF4-FFF2-40B4-BE49-F238E27FC236}">
                <a16:creationId xmlns:a16="http://schemas.microsoft.com/office/drawing/2014/main" id="{0D868031-0185-CDD5-E5B9-6B6A5E21E9D7}"/>
              </a:ext>
            </a:extLst>
          </p:cNvPr>
          <p:cNvSpPr>
            <a:spLocks noGrp="1"/>
          </p:cNvSpPr>
          <p:nvPr>
            <p:ph type="body" sz="quarter" idx="28" hasCustomPrompt="1"/>
          </p:nvPr>
        </p:nvSpPr>
        <p:spPr>
          <a:xfrm>
            <a:off x="1544587" y="3964501"/>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35" name="Bildplatzhalter 3">
            <a:extLst>
              <a:ext uri="{FF2B5EF4-FFF2-40B4-BE49-F238E27FC236}">
                <a16:creationId xmlns:a16="http://schemas.microsoft.com/office/drawing/2014/main" id="{933E0DB1-01C0-E2F1-C2A5-C74017513BB1}"/>
              </a:ext>
            </a:extLst>
          </p:cNvPr>
          <p:cNvSpPr>
            <a:spLocks noGrp="1"/>
          </p:cNvSpPr>
          <p:nvPr>
            <p:ph type="pic" sz="quarter" idx="31"/>
          </p:nvPr>
        </p:nvSpPr>
        <p:spPr>
          <a:xfrm>
            <a:off x="979200" y="1493699"/>
            <a:ext cx="1568741" cy="1443634"/>
          </a:xfrm>
          <a:prstGeom prst="rect">
            <a:avLst/>
          </a:prstGeom>
        </p:spPr>
        <p:txBody>
          <a:bodyPr/>
          <a:lstStyle>
            <a:lvl1pPr marL="0" indent="0">
              <a:lnSpc>
                <a:spcPct val="100000"/>
              </a:lnSpc>
              <a:buNone/>
              <a:defRPr/>
            </a:lvl1pPr>
          </a:lstStyle>
          <a:p>
            <a:endParaRPr lang="de-DE" dirty="0"/>
          </a:p>
        </p:txBody>
      </p:sp>
      <p:sp>
        <p:nvSpPr>
          <p:cNvPr id="36" name="Textplatzhalter 25">
            <a:extLst>
              <a:ext uri="{FF2B5EF4-FFF2-40B4-BE49-F238E27FC236}">
                <a16:creationId xmlns:a16="http://schemas.microsoft.com/office/drawing/2014/main" id="{1AA1ECAE-1C60-9D74-595C-99C15A2C0D6F}"/>
              </a:ext>
            </a:extLst>
          </p:cNvPr>
          <p:cNvSpPr>
            <a:spLocks noGrp="1"/>
          </p:cNvSpPr>
          <p:nvPr>
            <p:ph type="body" sz="quarter" idx="32" hasCustomPrompt="1"/>
          </p:nvPr>
        </p:nvSpPr>
        <p:spPr>
          <a:xfrm>
            <a:off x="7936630" y="1497450"/>
            <a:ext cx="2901033" cy="1423000"/>
          </a:xfrm>
          <a:prstGeom prst="rect">
            <a:avLst/>
          </a:prstGeom>
        </p:spPr>
        <p:txBody>
          <a:bodyPr lIns="0" tIns="0" rIns="0" bIns="0" numCol="1" spcCol="396000" anchor="b">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37" name="Bildplatzhalter 3">
            <a:extLst>
              <a:ext uri="{FF2B5EF4-FFF2-40B4-BE49-F238E27FC236}">
                <a16:creationId xmlns:a16="http://schemas.microsoft.com/office/drawing/2014/main" id="{45701CF1-9A28-3F5E-F0B4-CD81AAE19332}"/>
              </a:ext>
            </a:extLst>
          </p:cNvPr>
          <p:cNvSpPr>
            <a:spLocks noGrp="1"/>
          </p:cNvSpPr>
          <p:nvPr>
            <p:ph type="pic" sz="quarter" idx="33"/>
          </p:nvPr>
        </p:nvSpPr>
        <p:spPr>
          <a:xfrm>
            <a:off x="6096000" y="1493699"/>
            <a:ext cx="1568741" cy="1443634"/>
          </a:xfrm>
          <a:prstGeom prst="rect">
            <a:avLst/>
          </a:prstGeom>
        </p:spPr>
        <p:txBody>
          <a:bodyPr/>
          <a:lstStyle>
            <a:lvl1pPr marL="0" indent="0">
              <a:lnSpc>
                <a:spcPct val="100000"/>
              </a:lnSpc>
              <a:buNone/>
              <a:defRPr/>
            </a:lvl1pPr>
          </a:lstStyle>
          <a:p>
            <a:endParaRPr lang="de-DE" dirty="0"/>
          </a:p>
        </p:txBody>
      </p:sp>
      <p:grpSp>
        <p:nvGrpSpPr>
          <p:cNvPr id="3" name="Gruppieren 2">
            <a:extLst>
              <a:ext uri="{FF2B5EF4-FFF2-40B4-BE49-F238E27FC236}">
                <a16:creationId xmlns:a16="http://schemas.microsoft.com/office/drawing/2014/main" id="{0166DF7D-78BF-1AAA-1AB6-9B994DF199B6}"/>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A9D699D7-93C5-A758-6138-9E2A8A1D8D9D}"/>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6" name="Rechteck 5">
              <a:extLst>
                <a:ext uri="{FF2B5EF4-FFF2-40B4-BE49-F238E27FC236}">
                  <a16:creationId xmlns:a16="http://schemas.microsoft.com/office/drawing/2014/main" id="{365865A3-7066-8D74-52E7-0EE348CA74F1}"/>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7" name="Gruppieren 6">
            <a:extLst>
              <a:ext uri="{FF2B5EF4-FFF2-40B4-BE49-F238E27FC236}">
                <a16:creationId xmlns:a16="http://schemas.microsoft.com/office/drawing/2014/main" id="{E23535A5-FAC0-39FE-0776-DA19336E4241}"/>
              </a:ext>
            </a:extLst>
          </p:cNvPr>
          <p:cNvGrpSpPr/>
          <p:nvPr userDrawn="1"/>
        </p:nvGrpSpPr>
        <p:grpSpPr>
          <a:xfrm>
            <a:off x="764118" y="6396828"/>
            <a:ext cx="178877" cy="169880"/>
            <a:chOff x="7072313" y="5197475"/>
            <a:chExt cx="134158" cy="141567"/>
          </a:xfrm>
        </p:grpSpPr>
        <p:sp>
          <p:nvSpPr>
            <p:cNvPr id="8" name="Rechteck 7">
              <a:extLst>
                <a:ext uri="{FF2B5EF4-FFF2-40B4-BE49-F238E27FC236}">
                  <a16:creationId xmlns:a16="http://schemas.microsoft.com/office/drawing/2014/main" id="{7ABCE6C9-CACD-5DB1-14BA-FE0CD0F5729C}"/>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9" name="Rechteck 8">
              <a:extLst>
                <a:ext uri="{FF2B5EF4-FFF2-40B4-BE49-F238E27FC236}">
                  <a16:creationId xmlns:a16="http://schemas.microsoft.com/office/drawing/2014/main" id="{F4B01AB7-B676-4864-5796-1317DDD1E028}"/>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7" name="Date Placeholder 3">
            <a:extLst>
              <a:ext uri="{FF2B5EF4-FFF2-40B4-BE49-F238E27FC236}">
                <a16:creationId xmlns:a16="http://schemas.microsoft.com/office/drawing/2014/main" id="{81DD68DF-2A03-29CD-9959-124B3181AED7}"/>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8" name="Gerade Verbindung 25">
            <a:extLst>
              <a:ext uri="{FF2B5EF4-FFF2-40B4-BE49-F238E27FC236}">
                <a16:creationId xmlns:a16="http://schemas.microsoft.com/office/drawing/2014/main" id="{A2900CB6-21D8-B5FD-E951-B913C842D1BE}"/>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9" name="Date Placeholder 3">
            <a:extLst>
              <a:ext uri="{FF2B5EF4-FFF2-40B4-BE49-F238E27FC236}">
                <a16:creationId xmlns:a16="http://schemas.microsoft.com/office/drawing/2014/main" id="{FFD250E7-714D-46DC-6674-E4A636A8B49A}"/>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40" name="Fußzeilenplatzhalter 3">
            <a:extLst>
              <a:ext uri="{FF2B5EF4-FFF2-40B4-BE49-F238E27FC236}">
                <a16:creationId xmlns:a16="http://schemas.microsoft.com/office/drawing/2014/main" id="{633989E1-80DE-B93E-7B2E-A6E019A3A7E8}"/>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2" name="Datumsplatzhalter 17">
            <a:extLst>
              <a:ext uri="{FF2B5EF4-FFF2-40B4-BE49-F238E27FC236}">
                <a16:creationId xmlns:a16="http://schemas.microsoft.com/office/drawing/2014/main" id="{A435BCC6-3482-B34F-C3DB-9E5A3B426E82}"/>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A35A039-AA1A-4CEF-933F-C433A4F84F14}" type="datetime1">
              <a:rPr lang="de-DE" sz="1080" smtClean="0"/>
              <a:t>05.02.2024</a:t>
            </a:fld>
            <a:endParaRPr lang="de-DE" sz="1080" dirty="0"/>
          </a:p>
        </p:txBody>
      </p:sp>
      <p:pic>
        <p:nvPicPr>
          <p:cNvPr id="4" name="Grafik 3">
            <a:hlinkClick r:id="rId2"/>
            <a:extLst>
              <a:ext uri="{FF2B5EF4-FFF2-40B4-BE49-F238E27FC236}">
                <a16:creationId xmlns:a16="http://schemas.microsoft.com/office/drawing/2014/main" id="{FF2C18B5-1F84-B038-7E66-32794351330A}"/>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490957" y="5460840"/>
            <a:ext cx="894520" cy="805068"/>
          </a:xfrm>
          <a:prstGeom prst="rect">
            <a:avLst/>
          </a:prstGeom>
        </p:spPr>
      </p:pic>
      <p:pic>
        <p:nvPicPr>
          <p:cNvPr id="10" name="Grafik 9">
            <a:hlinkClick r:id="rId5"/>
            <a:extLst>
              <a:ext uri="{FF2B5EF4-FFF2-40B4-BE49-F238E27FC236}">
                <a16:creationId xmlns:a16="http://schemas.microsoft.com/office/drawing/2014/main" id="{5C88D8D1-57AC-FFDD-BA9E-8624C2C15D1A}"/>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09929" y="5438894"/>
            <a:ext cx="894520" cy="805068"/>
          </a:xfrm>
          <a:prstGeom prst="rect">
            <a:avLst/>
          </a:prstGeom>
        </p:spPr>
      </p:pic>
      <p:pic>
        <p:nvPicPr>
          <p:cNvPr id="11" name="Grafik 10">
            <a:hlinkClick r:id="rId8"/>
            <a:extLst>
              <a:ext uri="{FF2B5EF4-FFF2-40B4-BE49-F238E27FC236}">
                <a16:creationId xmlns:a16="http://schemas.microsoft.com/office/drawing/2014/main" id="{5552671B-C1E3-2A1A-9A21-51C6047016EC}"/>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78025" y="5438894"/>
            <a:ext cx="894520" cy="805068"/>
          </a:xfrm>
          <a:prstGeom prst="rect">
            <a:avLst/>
          </a:prstGeom>
        </p:spPr>
      </p:pic>
      <p:pic>
        <p:nvPicPr>
          <p:cNvPr id="12" name="Grafik 11">
            <a:hlinkClick r:id="rId11"/>
            <a:extLst>
              <a:ext uri="{FF2B5EF4-FFF2-40B4-BE49-F238E27FC236}">
                <a16:creationId xmlns:a16="http://schemas.microsoft.com/office/drawing/2014/main" id="{883E058D-2E14-5727-2FDB-484383D4FD88}"/>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87625" y="5438894"/>
            <a:ext cx="894520" cy="805068"/>
          </a:xfrm>
          <a:prstGeom prst="rect">
            <a:avLst/>
          </a:prstGeom>
        </p:spPr>
      </p:pic>
      <p:pic>
        <p:nvPicPr>
          <p:cNvPr id="13" name="Grafik 12">
            <a:hlinkClick r:id="rId14"/>
            <a:extLst>
              <a:ext uri="{FF2B5EF4-FFF2-40B4-BE49-F238E27FC236}">
                <a16:creationId xmlns:a16="http://schemas.microsoft.com/office/drawing/2014/main" id="{F7A7589B-5F79-02C0-2F8F-A394575CF579}"/>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85668" y="5449867"/>
            <a:ext cx="894520" cy="805068"/>
          </a:xfrm>
          <a:prstGeom prst="rect">
            <a:avLst/>
          </a:prstGeom>
        </p:spPr>
      </p:pic>
      <p:pic>
        <p:nvPicPr>
          <p:cNvPr id="14" name="Grafik 13">
            <a:hlinkClick r:id="rId17"/>
            <a:extLst>
              <a:ext uri="{FF2B5EF4-FFF2-40B4-BE49-F238E27FC236}">
                <a16:creationId xmlns:a16="http://schemas.microsoft.com/office/drawing/2014/main" id="{76CF9E4D-D206-8E1C-7CE1-7F5B7FC102B8}"/>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31844" y="5438894"/>
            <a:ext cx="894520" cy="805068"/>
          </a:xfrm>
          <a:prstGeom prst="rect">
            <a:avLst/>
          </a:prstGeom>
        </p:spPr>
      </p:pic>
      <p:pic>
        <p:nvPicPr>
          <p:cNvPr id="18" name="Grafik 17">
            <a:hlinkClick r:id="rId2"/>
            <a:extLst>
              <a:ext uri="{FF2B5EF4-FFF2-40B4-BE49-F238E27FC236}">
                <a16:creationId xmlns:a16="http://schemas.microsoft.com/office/drawing/2014/main" id="{8D49F125-B22C-6D72-70D1-5BE8878DC483}"/>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4368164" y="5451216"/>
            <a:ext cx="894520" cy="805068"/>
          </a:xfrm>
          <a:prstGeom prst="rect">
            <a:avLst/>
          </a:prstGeom>
        </p:spPr>
      </p:pic>
      <p:pic>
        <p:nvPicPr>
          <p:cNvPr id="19" name="Grafik 18">
            <a:hlinkClick r:id="rId5"/>
            <a:extLst>
              <a:ext uri="{FF2B5EF4-FFF2-40B4-BE49-F238E27FC236}">
                <a16:creationId xmlns:a16="http://schemas.microsoft.com/office/drawing/2014/main" id="{1C6CF631-7BB0-A506-BD85-C346B982B938}"/>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987136" y="5429270"/>
            <a:ext cx="894520" cy="805068"/>
          </a:xfrm>
          <a:prstGeom prst="rect">
            <a:avLst/>
          </a:prstGeom>
        </p:spPr>
      </p:pic>
      <p:pic>
        <p:nvPicPr>
          <p:cNvPr id="20" name="Grafik 19">
            <a:hlinkClick r:id="rId8"/>
            <a:extLst>
              <a:ext uri="{FF2B5EF4-FFF2-40B4-BE49-F238E27FC236}">
                <a16:creationId xmlns:a16="http://schemas.microsoft.com/office/drawing/2014/main" id="{D89AA7D0-E520-000E-19C0-5E12CE89828C}"/>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1755232" y="5429270"/>
            <a:ext cx="894520" cy="805068"/>
          </a:xfrm>
          <a:prstGeom prst="rect">
            <a:avLst/>
          </a:prstGeom>
        </p:spPr>
      </p:pic>
      <p:pic>
        <p:nvPicPr>
          <p:cNvPr id="21" name="Grafik 20">
            <a:hlinkClick r:id="rId11"/>
            <a:extLst>
              <a:ext uri="{FF2B5EF4-FFF2-40B4-BE49-F238E27FC236}">
                <a16:creationId xmlns:a16="http://schemas.microsoft.com/office/drawing/2014/main" id="{0F6DF189-3C4B-C1A1-C7EE-FCECD7C02144}"/>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2364832" y="5429270"/>
            <a:ext cx="894520" cy="805068"/>
          </a:xfrm>
          <a:prstGeom prst="rect">
            <a:avLst/>
          </a:prstGeom>
        </p:spPr>
      </p:pic>
      <p:pic>
        <p:nvPicPr>
          <p:cNvPr id="22" name="Grafik 21">
            <a:hlinkClick r:id="rId14"/>
            <a:extLst>
              <a:ext uri="{FF2B5EF4-FFF2-40B4-BE49-F238E27FC236}">
                <a16:creationId xmlns:a16="http://schemas.microsoft.com/office/drawing/2014/main" id="{745F7540-2A63-A3CC-5703-9AC2F0B70426}"/>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062875" y="5440243"/>
            <a:ext cx="894520" cy="805068"/>
          </a:xfrm>
          <a:prstGeom prst="rect">
            <a:avLst/>
          </a:prstGeom>
        </p:spPr>
      </p:pic>
      <p:pic>
        <p:nvPicPr>
          <p:cNvPr id="24" name="Grafik 23">
            <a:hlinkClick r:id="rId17"/>
            <a:extLst>
              <a:ext uri="{FF2B5EF4-FFF2-40B4-BE49-F238E27FC236}">
                <a16:creationId xmlns:a16="http://schemas.microsoft.com/office/drawing/2014/main" id="{CF7508F5-72F1-DCA8-7AA1-961DD801D1D0}"/>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3709051" y="5429270"/>
            <a:ext cx="894520" cy="805068"/>
          </a:xfrm>
          <a:prstGeom prst="rect">
            <a:avLst/>
          </a:prstGeom>
        </p:spPr>
      </p:pic>
      <p:pic>
        <p:nvPicPr>
          <p:cNvPr id="26" name="Grafik 25" descr="Ein Bild, das Text, Schild, ClipArt enthält.&#10;&#10;Automatisch generierte Beschreibung">
            <a:extLst>
              <a:ext uri="{FF2B5EF4-FFF2-40B4-BE49-F238E27FC236}">
                <a16:creationId xmlns:a16="http://schemas.microsoft.com/office/drawing/2014/main" id="{6BBDE522-2840-92C5-D754-F59BEB336F63}"/>
              </a:ext>
            </a:extLst>
          </p:cNvPr>
          <p:cNvPicPr>
            <a:picLocks noChangeAspect="1"/>
          </p:cNvPicPr>
          <p:nvPr userDrawn="1"/>
        </p:nvPicPr>
        <p:blipFill>
          <a:blip r:embed="rId20"/>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2945842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Kontakt_W">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2B0E8CF-7174-1415-F32C-A03644BDEBDB}"/>
              </a:ext>
            </a:extLst>
          </p:cNvPr>
          <p:cNvSpPr txBox="1"/>
          <p:nvPr userDrawn="1"/>
        </p:nvSpPr>
        <p:spPr>
          <a:xfrm>
            <a:off x="996474" y="1610826"/>
            <a:ext cx="3333751" cy="738664"/>
          </a:xfrm>
          <a:prstGeom prst="rect">
            <a:avLst/>
          </a:prstGeom>
          <a:noFill/>
        </p:spPr>
        <p:txBody>
          <a:bodyPr wrap="square" lIns="0" tIns="0" rIns="0" bIns="0" rtlCol="0">
            <a:spAutoFit/>
          </a:bodyPr>
          <a:lstStyle/>
          <a:p>
            <a:r>
              <a:rPr lang="de-DE" sz="4800" b="1" i="0" kern="1200" dirty="0">
                <a:solidFill>
                  <a:schemeClr val="tx1"/>
                </a:solidFill>
                <a:latin typeface="Rajdhani Bold" panose="02000000000000000000" pitchFamily="2" charset="0"/>
                <a:ea typeface="+mj-ea"/>
              </a:rPr>
              <a:t>Kontakt</a:t>
            </a:r>
          </a:p>
        </p:txBody>
      </p:sp>
      <p:sp>
        <p:nvSpPr>
          <p:cNvPr id="39" name="Textplatzhalter 25">
            <a:extLst>
              <a:ext uri="{FF2B5EF4-FFF2-40B4-BE49-F238E27FC236}">
                <a16:creationId xmlns:a16="http://schemas.microsoft.com/office/drawing/2014/main" id="{3AE3BAA2-99AD-ACA7-EE0D-3D936653BDB7}"/>
              </a:ext>
            </a:extLst>
          </p:cNvPr>
          <p:cNvSpPr>
            <a:spLocks noGrp="1"/>
          </p:cNvSpPr>
          <p:nvPr>
            <p:ph type="body" sz="quarter" idx="13" hasCustomPrompt="1"/>
          </p:nvPr>
        </p:nvSpPr>
        <p:spPr>
          <a:xfrm>
            <a:off x="6103957"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40" name="Textplatzhalter 25">
            <a:extLst>
              <a:ext uri="{FF2B5EF4-FFF2-40B4-BE49-F238E27FC236}">
                <a16:creationId xmlns:a16="http://schemas.microsoft.com/office/drawing/2014/main" id="{4FD6E482-2737-CDAE-9430-003DDEC33CCB}"/>
              </a:ext>
            </a:extLst>
          </p:cNvPr>
          <p:cNvSpPr>
            <a:spLocks noGrp="1"/>
          </p:cNvSpPr>
          <p:nvPr>
            <p:ph type="body" sz="quarter" idx="14" hasCustomPrompt="1"/>
          </p:nvPr>
        </p:nvSpPr>
        <p:spPr>
          <a:xfrm>
            <a:off x="6103957"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42" name="Textplatzhalter 25">
            <a:extLst>
              <a:ext uri="{FF2B5EF4-FFF2-40B4-BE49-F238E27FC236}">
                <a16:creationId xmlns:a16="http://schemas.microsoft.com/office/drawing/2014/main" id="{D777260D-ADDF-34DA-F1AE-69054A0AF42E}"/>
              </a:ext>
            </a:extLst>
          </p:cNvPr>
          <p:cNvSpPr>
            <a:spLocks noGrp="1"/>
          </p:cNvSpPr>
          <p:nvPr>
            <p:ph type="body" sz="quarter" idx="15" hasCustomPrompt="1"/>
          </p:nvPr>
        </p:nvSpPr>
        <p:spPr>
          <a:xfrm>
            <a:off x="6103958" y="3656889"/>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8" name="Textplatzhalter 25">
            <a:extLst>
              <a:ext uri="{FF2B5EF4-FFF2-40B4-BE49-F238E27FC236}">
                <a16:creationId xmlns:a16="http://schemas.microsoft.com/office/drawing/2014/main" id="{ECDC7530-B774-5DED-720D-57CC642F444D}"/>
              </a:ext>
            </a:extLst>
          </p:cNvPr>
          <p:cNvSpPr>
            <a:spLocks noGrp="1"/>
          </p:cNvSpPr>
          <p:nvPr>
            <p:ph type="body" sz="quarter" idx="24" hasCustomPrompt="1"/>
          </p:nvPr>
        </p:nvSpPr>
        <p:spPr>
          <a:xfrm>
            <a:off x="6666895" y="3656888"/>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sp>
        <p:nvSpPr>
          <p:cNvPr id="3" name="Textplatzhalter 25">
            <a:extLst>
              <a:ext uri="{FF2B5EF4-FFF2-40B4-BE49-F238E27FC236}">
                <a16:creationId xmlns:a16="http://schemas.microsoft.com/office/drawing/2014/main" id="{AF1FC1E0-15D5-9132-4BD3-AC7DE27B8248}"/>
              </a:ext>
            </a:extLst>
          </p:cNvPr>
          <p:cNvSpPr>
            <a:spLocks noGrp="1"/>
          </p:cNvSpPr>
          <p:nvPr>
            <p:ph type="body" sz="quarter" idx="25" hasCustomPrompt="1"/>
          </p:nvPr>
        </p:nvSpPr>
        <p:spPr>
          <a:xfrm>
            <a:off x="981649" y="2510326"/>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5" name="Textplatzhalter 25">
            <a:extLst>
              <a:ext uri="{FF2B5EF4-FFF2-40B4-BE49-F238E27FC236}">
                <a16:creationId xmlns:a16="http://schemas.microsoft.com/office/drawing/2014/main" id="{F2186C96-B1F5-737A-EA0D-91DABF08BD63}"/>
              </a:ext>
            </a:extLst>
          </p:cNvPr>
          <p:cNvSpPr>
            <a:spLocks noGrp="1"/>
          </p:cNvSpPr>
          <p:nvPr>
            <p:ph type="body" sz="quarter" idx="26" hasCustomPrompt="1"/>
          </p:nvPr>
        </p:nvSpPr>
        <p:spPr>
          <a:xfrm>
            <a:off x="981649" y="2851173"/>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6" name="Textplatzhalter 25">
            <a:extLst>
              <a:ext uri="{FF2B5EF4-FFF2-40B4-BE49-F238E27FC236}">
                <a16:creationId xmlns:a16="http://schemas.microsoft.com/office/drawing/2014/main" id="{EE34FD79-1B20-1A8C-90B3-BC5F67EB0E27}"/>
              </a:ext>
            </a:extLst>
          </p:cNvPr>
          <p:cNvSpPr>
            <a:spLocks noGrp="1"/>
          </p:cNvSpPr>
          <p:nvPr>
            <p:ph type="body" sz="quarter" idx="27" hasCustomPrompt="1"/>
          </p:nvPr>
        </p:nvSpPr>
        <p:spPr>
          <a:xfrm>
            <a:off x="981650" y="3660640"/>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9" name="Textplatzhalter 25">
            <a:extLst>
              <a:ext uri="{FF2B5EF4-FFF2-40B4-BE49-F238E27FC236}">
                <a16:creationId xmlns:a16="http://schemas.microsoft.com/office/drawing/2014/main" id="{1D0871D4-E073-F070-1416-6CCDE90AA678}"/>
              </a:ext>
            </a:extLst>
          </p:cNvPr>
          <p:cNvSpPr>
            <a:spLocks noGrp="1"/>
          </p:cNvSpPr>
          <p:nvPr>
            <p:ph type="body" sz="quarter" idx="28" hasCustomPrompt="1"/>
          </p:nvPr>
        </p:nvSpPr>
        <p:spPr>
          <a:xfrm>
            <a:off x="1544587" y="3660639"/>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grpSp>
        <p:nvGrpSpPr>
          <p:cNvPr id="16" name="Gruppieren 15">
            <a:extLst>
              <a:ext uri="{FF2B5EF4-FFF2-40B4-BE49-F238E27FC236}">
                <a16:creationId xmlns:a16="http://schemas.microsoft.com/office/drawing/2014/main" id="{2BDEA2C4-1D7B-352D-3187-8DF4203D914D}"/>
              </a:ext>
            </a:extLst>
          </p:cNvPr>
          <p:cNvGrpSpPr/>
          <p:nvPr userDrawn="1"/>
        </p:nvGrpSpPr>
        <p:grpSpPr>
          <a:xfrm>
            <a:off x="923865" y="6403976"/>
            <a:ext cx="151847" cy="123198"/>
            <a:chOff x="923983" y="6403975"/>
            <a:chExt cx="151867" cy="123198"/>
          </a:xfrm>
          <a:noFill/>
        </p:grpSpPr>
        <p:sp>
          <p:nvSpPr>
            <p:cNvPr id="17" name="Rechteck 16">
              <a:extLst>
                <a:ext uri="{FF2B5EF4-FFF2-40B4-BE49-F238E27FC236}">
                  <a16:creationId xmlns:a16="http://schemas.microsoft.com/office/drawing/2014/main" id="{40EC45D8-511D-1986-011F-F45E87663E25}"/>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21" name="Rechteck 20">
              <a:extLst>
                <a:ext uri="{FF2B5EF4-FFF2-40B4-BE49-F238E27FC236}">
                  <a16:creationId xmlns:a16="http://schemas.microsoft.com/office/drawing/2014/main" id="{40BCABBF-B5C3-74D5-6484-6BA93C1D9E8C}"/>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22" name="Gruppieren 21">
            <a:extLst>
              <a:ext uri="{FF2B5EF4-FFF2-40B4-BE49-F238E27FC236}">
                <a16:creationId xmlns:a16="http://schemas.microsoft.com/office/drawing/2014/main" id="{6B911A87-5BE6-F6BF-799F-2CCDC570DE5C}"/>
              </a:ext>
            </a:extLst>
          </p:cNvPr>
          <p:cNvGrpSpPr/>
          <p:nvPr userDrawn="1"/>
        </p:nvGrpSpPr>
        <p:grpSpPr>
          <a:xfrm>
            <a:off x="764118" y="6396828"/>
            <a:ext cx="178877" cy="169880"/>
            <a:chOff x="7072313" y="5197475"/>
            <a:chExt cx="134158" cy="141567"/>
          </a:xfrm>
        </p:grpSpPr>
        <p:sp>
          <p:nvSpPr>
            <p:cNvPr id="23" name="Rechteck 22">
              <a:extLst>
                <a:ext uri="{FF2B5EF4-FFF2-40B4-BE49-F238E27FC236}">
                  <a16:creationId xmlns:a16="http://schemas.microsoft.com/office/drawing/2014/main" id="{2A2F6718-7C6E-3405-8091-469224DAF58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5" name="Rechteck 24">
              <a:extLst>
                <a:ext uri="{FF2B5EF4-FFF2-40B4-BE49-F238E27FC236}">
                  <a16:creationId xmlns:a16="http://schemas.microsoft.com/office/drawing/2014/main" id="{7208C51C-48F2-5F6B-C90F-B42782599C9D}"/>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7" name="Date Placeholder 3">
            <a:extLst>
              <a:ext uri="{FF2B5EF4-FFF2-40B4-BE49-F238E27FC236}">
                <a16:creationId xmlns:a16="http://schemas.microsoft.com/office/drawing/2014/main" id="{CC53C9DD-B962-05E9-BFB1-3C657E19A7C2}"/>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30" name="Gerade Verbindung 25">
            <a:extLst>
              <a:ext uri="{FF2B5EF4-FFF2-40B4-BE49-F238E27FC236}">
                <a16:creationId xmlns:a16="http://schemas.microsoft.com/office/drawing/2014/main" id="{D4B07952-2C1F-F771-09DC-DFEFB7496574}"/>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2" name="Date Placeholder 3">
            <a:extLst>
              <a:ext uri="{FF2B5EF4-FFF2-40B4-BE49-F238E27FC236}">
                <a16:creationId xmlns:a16="http://schemas.microsoft.com/office/drawing/2014/main" id="{6A2971F4-2604-3509-9205-B0E669959E10}"/>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33" name="Fußzeilenplatzhalter 3">
            <a:extLst>
              <a:ext uri="{FF2B5EF4-FFF2-40B4-BE49-F238E27FC236}">
                <a16:creationId xmlns:a16="http://schemas.microsoft.com/office/drawing/2014/main" id="{CF612CB2-A33B-7C8F-A15B-FA70F7FB11C5}"/>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4" name="Datumsplatzhalter 17">
            <a:extLst>
              <a:ext uri="{FF2B5EF4-FFF2-40B4-BE49-F238E27FC236}">
                <a16:creationId xmlns:a16="http://schemas.microsoft.com/office/drawing/2014/main" id="{4779E2A3-3CAD-5022-A516-567B06819E48}"/>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801E3049-4473-4A97-8479-C5463BA15825}" type="datetime1">
              <a:rPr lang="de-DE" sz="1080" smtClean="0"/>
              <a:t>05.02.2024</a:t>
            </a:fld>
            <a:endParaRPr lang="de-DE" sz="1080" dirty="0"/>
          </a:p>
        </p:txBody>
      </p:sp>
      <p:pic>
        <p:nvPicPr>
          <p:cNvPr id="10" name="Grafik 9">
            <a:hlinkClick r:id="rId2"/>
            <a:extLst>
              <a:ext uri="{FF2B5EF4-FFF2-40B4-BE49-F238E27FC236}">
                <a16:creationId xmlns:a16="http://schemas.microsoft.com/office/drawing/2014/main" id="{C317C957-24A2-1568-8377-4AF6756743B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490957" y="5210585"/>
            <a:ext cx="894520" cy="805068"/>
          </a:xfrm>
          <a:prstGeom prst="rect">
            <a:avLst/>
          </a:prstGeom>
        </p:spPr>
      </p:pic>
      <p:pic>
        <p:nvPicPr>
          <p:cNvPr id="11" name="Grafik 10">
            <a:hlinkClick r:id="rId5"/>
            <a:extLst>
              <a:ext uri="{FF2B5EF4-FFF2-40B4-BE49-F238E27FC236}">
                <a16:creationId xmlns:a16="http://schemas.microsoft.com/office/drawing/2014/main" id="{B3FE8071-7221-42C9-15CC-981E6C6DAE6A}"/>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09929" y="5188639"/>
            <a:ext cx="894520" cy="805068"/>
          </a:xfrm>
          <a:prstGeom prst="rect">
            <a:avLst/>
          </a:prstGeom>
        </p:spPr>
      </p:pic>
      <p:pic>
        <p:nvPicPr>
          <p:cNvPr id="12" name="Grafik 11">
            <a:hlinkClick r:id="rId8"/>
            <a:extLst>
              <a:ext uri="{FF2B5EF4-FFF2-40B4-BE49-F238E27FC236}">
                <a16:creationId xmlns:a16="http://schemas.microsoft.com/office/drawing/2014/main" id="{370BD922-7CB4-B464-AACC-B38E484E9B91}"/>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78025" y="5188639"/>
            <a:ext cx="894520" cy="805068"/>
          </a:xfrm>
          <a:prstGeom prst="rect">
            <a:avLst/>
          </a:prstGeom>
        </p:spPr>
      </p:pic>
      <p:pic>
        <p:nvPicPr>
          <p:cNvPr id="13" name="Grafik 12">
            <a:hlinkClick r:id="rId11"/>
            <a:extLst>
              <a:ext uri="{FF2B5EF4-FFF2-40B4-BE49-F238E27FC236}">
                <a16:creationId xmlns:a16="http://schemas.microsoft.com/office/drawing/2014/main" id="{567A2CA0-F5E1-FDB8-7378-337DD136D607}"/>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87625" y="5188639"/>
            <a:ext cx="894520" cy="805068"/>
          </a:xfrm>
          <a:prstGeom prst="rect">
            <a:avLst/>
          </a:prstGeom>
        </p:spPr>
      </p:pic>
      <p:pic>
        <p:nvPicPr>
          <p:cNvPr id="14" name="Grafik 13">
            <a:hlinkClick r:id="rId14"/>
            <a:extLst>
              <a:ext uri="{FF2B5EF4-FFF2-40B4-BE49-F238E27FC236}">
                <a16:creationId xmlns:a16="http://schemas.microsoft.com/office/drawing/2014/main" id="{81AE2A62-7C76-BF80-3C12-8A7815D66B88}"/>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85668" y="5199612"/>
            <a:ext cx="894520" cy="805068"/>
          </a:xfrm>
          <a:prstGeom prst="rect">
            <a:avLst/>
          </a:prstGeom>
        </p:spPr>
      </p:pic>
      <p:pic>
        <p:nvPicPr>
          <p:cNvPr id="15" name="Grafik 14">
            <a:hlinkClick r:id="rId17"/>
            <a:extLst>
              <a:ext uri="{FF2B5EF4-FFF2-40B4-BE49-F238E27FC236}">
                <a16:creationId xmlns:a16="http://schemas.microsoft.com/office/drawing/2014/main" id="{D5C201A8-3FB4-982C-3AFB-1D1853D11C31}"/>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31844" y="5188639"/>
            <a:ext cx="894520" cy="805068"/>
          </a:xfrm>
          <a:prstGeom prst="rect">
            <a:avLst/>
          </a:prstGeom>
        </p:spPr>
      </p:pic>
      <p:pic>
        <p:nvPicPr>
          <p:cNvPr id="18" name="Grafik 17">
            <a:hlinkClick r:id="rId2"/>
            <a:extLst>
              <a:ext uri="{FF2B5EF4-FFF2-40B4-BE49-F238E27FC236}">
                <a16:creationId xmlns:a16="http://schemas.microsoft.com/office/drawing/2014/main" id="{CF428B11-C8BA-28C6-7513-2E367B6B1038}"/>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4368164" y="5210586"/>
            <a:ext cx="894520" cy="805068"/>
          </a:xfrm>
          <a:prstGeom prst="rect">
            <a:avLst/>
          </a:prstGeom>
        </p:spPr>
      </p:pic>
      <p:pic>
        <p:nvPicPr>
          <p:cNvPr id="19" name="Grafik 18">
            <a:hlinkClick r:id="rId5"/>
            <a:extLst>
              <a:ext uri="{FF2B5EF4-FFF2-40B4-BE49-F238E27FC236}">
                <a16:creationId xmlns:a16="http://schemas.microsoft.com/office/drawing/2014/main" id="{3645FC60-FE39-3699-E227-0E657403F325}"/>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987136" y="5188640"/>
            <a:ext cx="894520" cy="805068"/>
          </a:xfrm>
          <a:prstGeom prst="rect">
            <a:avLst/>
          </a:prstGeom>
        </p:spPr>
      </p:pic>
      <p:pic>
        <p:nvPicPr>
          <p:cNvPr id="20" name="Grafik 19">
            <a:hlinkClick r:id="rId8"/>
            <a:extLst>
              <a:ext uri="{FF2B5EF4-FFF2-40B4-BE49-F238E27FC236}">
                <a16:creationId xmlns:a16="http://schemas.microsoft.com/office/drawing/2014/main" id="{FF66DF32-84A5-97AC-5CF7-FBD11E780177}"/>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1755232" y="5188640"/>
            <a:ext cx="894520" cy="805068"/>
          </a:xfrm>
          <a:prstGeom prst="rect">
            <a:avLst/>
          </a:prstGeom>
        </p:spPr>
      </p:pic>
      <p:pic>
        <p:nvPicPr>
          <p:cNvPr id="24" name="Grafik 23">
            <a:hlinkClick r:id="rId11"/>
            <a:extLst>
              <a:ext uri="{FF2B5EF4-FFF2-40B4-BE49-F238E27FC236}">
                <a16:creationId xmlns:a16="http://schemas.microsoft.com/office/drawing/2014/main" id="{2A6F5B1B-F97E-F16E-B41C-C0046E75887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2364832" y="5188640"/>
            <a:ext cx="894520" cy="805068"/>
          </a:xfrm>
          <a:prstGeom prst="rect">
            <a:avLst/>
          </a:prstGeom>
        </p:spPr>
      </p:pic>
      <p:pic>
        <p:nvPicPr>
          <p:cNvPr id="26" name="Grafik 25">
            <a:hlinkClick r:id="rId14"/>
            <a:extLst>
              <a:ext uri="{FF2B5EF4-FFF2-40B4-BE49-F238E27FC236}">
                <a16:creationId xmlns:a16="http://schemas.microsoft.com/office/drawing/2014/main" id="{F51DE674-7C4F-1159-A56A-F3A1F9C8D69A}"/>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062875" y="5199613"/>
            <a:ext cx="894520" cy="805068"/>
          </a:xfrm>
          <a:prstGeom prst="rect">
            <a:avLst/>
          </a:prstGeom>
        </p:spPr>
      </p:pic>
      <p:pic>
        <p:nvPicPr>
          <p:cNvPr id="29" name="Grafik 28">
            <a:hlinkClick r:id="rId17"/>
            <a:extLst>
              <a:ext uri="{FF2B5EF4-FFF2-40B4-BE49-F238E27FC236}">
                <a16:creationId xmlns:a16="http://schemas.microsoft.com/office/drawing/2014/main" id="{C4BAE0F2-68D7-A859-3E4D-FAE19B096155}"/>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3709051" y="5188640"/>
            <a:ext cx="894520" cy="805068"/>
          </a:xfrm>
          <a:prstGeom prst="rect">
            <a:avLst/>
          </a:prstGeom>
        </p:spPr>
      </p:pic>
      <p:pic>
        <p:nvPicPr>
          <p:cNvPr id="7" name="Grafik 6" descr="Ein Bild, das Text, Schild, ClipArt enthält.&#10;&#10;Automatisch generierte Beschreibung">
            <a:extLst>
              <a:ext uri="{FF2B5EF4-FFF2-40B4-BE49-F238E27FC236}">
                <a16:creationId xmlns:a16="http://schemas.microsoft.com/office/drawing/2014/main" id="{64B19D82-3C1C-88C2-7A8E-8BE71BA5078E}"/>
              </a:ext>
            </a:extLst>
          </p:cNvPr>
          <p:cNvPicPr>
            <a:picLocks noChangeAspect="1"/>
          </p:cNvPicPr>
          <p:nvPr userDrawn="1"/>
        </p:nvPicPr>
        <p:blipFill>
          <a:blip r:embed="rId20"/>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377965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Inhalt_zweispaltig_mit_ÜS">
    <p:spTree>
      <p:nvGrpSpPr>
        <p:cNvPr id="1" name=""/>
        <p:cNvGrpSpPr/>
        <p:nvPr/>
      </p:nvGrpSpPr>
      <p:grpSpPr>
        <a:xfrm>
          <a:off x="0" y="0"/>
          <a:ext cx="0" cy="0"/>
          <a:chOff x="0" y="0"/>
          <a:chExt cx="0" cy="0"/>
        </a:xfrm>
      </p:grpSpPr>
      <p:sp>
        <p:nvSpPr>
          <p:cNvPr id="4" name="Inhaltsplatzhalter 2"/>
          <p:cNvSpPr>
            <a:spLocks noGrp="1"/>
          </p:cNvSpPr>
          <p:nvPr>
            <p:ph idx="10" hasCustomPrompt="1"/>
          </p:nvPr>
        </p:nvSpPr>
        <p:spPr>
          <a:xfrm>
            <a:off x="377373" y="1561253"/>
            <a:ext cx="6477704"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Titel 7">
            <a:extLst>
              <a:ext uri="{FF2B5EF4-FFF2-40B4-BE49-F238E27FC236}">
                <a16:creationId xmlns:a16="http://schemas.microsoft.com/office/drawing/2014/main" id="{DD2EDDA4-5BA6-984F-BB17-2908933744EB}"/>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
        <p:nvSpPr>
          <p:cNvPr id="7" name="Inhaltsplatzhalter 2">
            <a:extLst>
              <a:ext uri="{FF2B5EF4-FFF2-40B4-BE49-F238E27FC236}">
                <a16:creationId xmlns:a16="http://schemas.microsoft.com/office/drawing/2014/main" id="{19515346-5516-B34A-89E3-D285D59E773A}"/>
              </a:ext>
            </a:extLst>
          </p:cNvPr>
          <p:cNvSpPr>
            <a:spLocks noGrp="1"/>
          </p:cNvSpPr>
          <p:nvPr>
            <p:ph idx="12"/>
          </p:nvPr>
        </p:nvSpPr>
        <p:spPr>
          <a:xfrm>
            <a:off x="377373" y="1010921"/>
            <a:ext cx="6477704"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cxnSp>
        <p:nvCxnSpPr>
          <p:cNvPr id="11" name="Gerade Verbindung 10">
            <a:extLst>
              <a:ext uri="{FF2B5EF4-FFF2-40B4-BE49-F238E27FC236}">
                <a16:creationId xmlns:a16="http://schemas.microsoft.com/office/drawing/2014/main" id="{39573D1E-D112-9E45-8833-750642899590}"/>
              </a:ext>
            </a:extLst>
          </p:cNvPr>
          <p:cNvCxnSpPr>
            <a:cxnSpLocks/>
          </p:cNvCxnSpPr>
          <p:nvPr userDrawn="1"/>
        </p:nvCxnSpPr>
        <p:spPr>
          <a:xfrm>
            <a:off x="377372" y="1536531"/>
            <a:ext cx="6477704"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Inhaltsplatzhalter 2">
            <a:extLst>
              <a:ext uri="{FF2B5EF4-FFF2-40B4-BE49-F238E27FC236}">
                <a16:creationId xmlns:a16="http://schemas.microsoft.com/office/drawing/2014/main" id="{9116B7CF-FBBF-4C5B-97F2-E9F151FE82CC}"/>
              </a:ext>
            </a:extLst>
          </p:cNvPr>
          <p:cNvSpPr>
            <a:spLocks noGrp="1"/>
          </p:cNvSpPr>
          <p:nvPr>
            <p:ph idx="14" hasCustomPrompt="1"/>
          </p:nvPr>
        </p:nvSpPr>
        <p:spPr>
          <a:xfrm>
            <a:off x="7674553" y="1561253"/>
            <a:ext cx="3600000" cy="4807210"/>
          </a:xfrm>
          <a:prstGeom prst="rect">
            <a:avLst/>
          </a:prstGeom>
        </p:spPr>
        <p:txBody>
          <a:bodyPr>
            <a:normAutofit/>
          </a:bodyPr>
          <a:lstStyle>
            <a:lvl1pPr marL="300600" indent="-300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400" b="0" i="0">
                <a:solidFill>
                  <a:srgbClr val="695C5D"/>
                </a:solidFill>
                <a:latin typeface="+mn-lt"/>
                <a:ea typeface="Helvetica Neue Light" charset="0"/>
                <a:cs typeface="Calibri Light" panose="020F0302020204030204" pitchFamily="34" charset="0"/>
              </a:defRPr>
            </a:lvl5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12" name="Inhaltsplatzhalter 2">
            <a:extLst>
              <a:ext uri="{FF2B5EF4-FFF2-40B4-BE49-F238E27FC236}">
                <a16:creationId xmlns:a16="http://schemas.microsoft.com/office/drawing/2014/main" id="{EB4DAA70-FF31-4DE9-930F-191F75463F20}"/>
              </a:ext>
            </a:extLst>
          </p:cNvPr>
          <p:cNvSpPr>
            <a:spLocks noGrp="1"/>
          </p:cNvSpPr>
          <p:nvPr>
            <p:ph idx="15"/>
          </p:nvPr>
        </p:nvSpPr>
        <p:spPr>
          <a:xfrm>
            <a:off x="7674553" y="1010921"/>
            <a:ext cx="3600000" cy="482600"/>
          </a:xfrm>
          <a:prstGeom prst="rect">
            <a:avLst/>
          </a:prstGeom>
        </p:spPr>
        <p:txBody>
          <a:bodyPr>
            <a:normAutofit/>
          </a:bodyPr>
          <a:lstStyle>
            <a:lvl1pPr marL="0" indent="0">
              <a:lnSpc>
                <a:spcPct val="100000"/>
              </a:lnSpc>
              <a:spcBef>
                <a:spcPts val="500"/>
              </a:spcBef>
              <a:spcAft>
                <a:spcPts val="200"/>
              </a:spcAft>
              <a:buClr>
                <a:srgbClr val="BA1F4E"/>
              </a:buClr>
              <a:buFont typeface="Wingdings" pitchFamily="2" charset="2"/>
              <a:buNone/>
              <a:defRPr sz="2400" b="0" i="0">
                <a:solidFill>
                  <a:srgbClr val="695C5D"/>
                </a:solidFill>
                <a:latin typeface="+mn-lt"/>
                <a:ea typeface="Helvetica Neue Light" charset="0"/>
                <a:cs typeface="Calibri Light" panose="020F0302020204030204" pitchFamily="34" charset="0"/>
              </a:defRPr>
            </a:lvl1pPr>
            <a:lvl2pPr marL="685800" indent="-228600">
              <a:lnSpc>
                <a:spcPct val="100000"/>
              </a:lnSpc>
              <a:spcBef>
                <a:spcPts val="500"/>
              </a:spcBef>
              <a:spcAft>
                <a:spcPts val="200"/>
              </a:spcAft>
              <a:buClr>
                <a:srgbClr val="BA1F4E"/>
              </a:buClr>
              <a:buFont typeface="Wingdings" pitchFamily="2" charset="2"/>
              <a:buChar char="§"/>
              <a:defRPr sz="2000" b="0" i="0">
                <a:solidFill>
                  <a:srgbClr val="695C5D"/>
                </a:solidFill>
                <a:latin typeface="+mn-lt"/>
                <a:ea typeface="Helvetica Neue Light" charset="0"/>
                <a:cs typeface="Calibri Light" panose="020F0302020204030204" pitchFamily="34" charset="0"/>
              </a:defRPr>
            </a:lvl2pPr>
            <a:lvl3pPr marL="1143000" indent="-228600">
              <a:lnSpc>
                <a:spcPct val="100000"/>
              </a:lnSpc>
              <a:spcBef>
                <a:spcPts val="500"/>
              </a:spcBef>
              <a:spcAft>
                <a:spcPts val="200"/>
              </a:spcAft>
              <a:buClr>
                <a:srgbClr val="BA1F4E"/>
              </a:buClr>
              <a:buFont typeface="Wingdings" pitchFamily="2" charset="2"/>
              <a:buChar char="§"/>
              <a:defRPr sz="1800" b="0" i="0">
                <a:solidFill>
                  <a:srgbClr val="695C5D"/>
                </a:solidFill>
                <a:latin typeface="+mn-lt"/>
                <a:ea typeface="Helvetica Neue Light" charset="0"/>
                <a:cs typeface="Calibri Light" panose="020F0302020204030204" pitchFamily="34" charset="0"/>
              </a:defRPr>
            </a:lvl3pPr>
            <a:lvl4pPr marL="16002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4pPr>
            <a:lvl5pPr marL="2057400" indent="-228600">
              <a:lnSpc>
                <a:spcPct val="100000"/>
              </a:lnSpc>
              <a:spcBef>
                <a:spcPts val="500"/>
              </a:spcBef>
              <a:spcAft>
                <a:spcPts val="200"/>
              </a:spcAft>
              <a:buClr>
                <a:srgbClr val="BA1F4E"/>
              </a:buClr>
              <a:buFont typeface="Wingdings" pitchFamily="2" charset="2"/>
              <a:buChar char="§"/>
              <a:defRPr sz="1600" b="0" i="0">
                <a:solidFill>
                  <a:srgbClr val="695C5D"/>
                </a:solidFill>
                <a:latin typeface="+mn-lt"/>
                <a:ea typeface="Helvetica Neue Light" charset="0"/>
                <a:cs typeface="Calibri Light" panose="020F0302020204030204" pitchFamily="34" charset="0"/>
              </a:defRPr>
            </a:lvl5pPr>
          </a:lstStyle>
          <a:p>
            <a:pPr lvl="0"/>
            <a:r>
              <a:rPr lang="de-DE" noProof="0"/>
              <a:t>Mastertextformat bearbeiten</a:t>
            </a:r>
          </a:p>
        </p:txBody>
      </p:sp>
      <p:cxnSp>
        <p:nvCxnSpPr>
          <p:cNvPr id="13" name="Gerade Verbindung 9">
            <a:extLst>
              <a:ext uri="{FF2B5EF4-FFF2-40B4-BE49-F238E27FC236}">
                <a16:creationId xmlns:a16="http://schemas.microsoft.com/office/drawing/2014/main" id="{60550657-D74F-4565-9836-E7B766C6EE44}"/>
              </a:ext>
            </a:extLst>
          </p:cNvPr>
          <p:cNvCxnSpPr>
            <a:cxnSpLocks/>
          </p:cNvCxnSpPr>
          <p:nvPr userDrawn="1"/>
        </p:nvCxnSpPr>
        <p:spPr>
          <a:xfrm>
            <a:off x="7674553" y="1536531"/>
            <a:ext cx="36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665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Kontakt_W">
    <p:spTree>
      <p:nvGrpSpPr>
        <p:cNvPr id="1" name=""/>
        <p:cNvGrpSpPr/>
        <p:nvPr/>
      </p:nvGrpSpPr>
      <p:grpSpPr>
        <a:xfrm>
          <a:off x="0" y="0"/>
          <a:ext cx="0" cy="0"/>
          <a:chOff x="0" y="0"/>
          <a:chExt cx="0" cy="0"/>
        </a:xfrm>
      </p:grpSpPr>
      <p:grpSp>
        <p:nvGrpSpPr>
          <p:cNvPr id="32" name="Gruppieren 31">
            <a:extLst>
              <a:ext uri="{FF2B5EF4-FFF2-40B4-BE49-F238E27FC236}">
                <a16:creationId xmlns:a16="http://schemas.microsoft.com/office/drawing/2014/main" id="{6E46EDF2-1D3F-ED82-3D76-C23AB12B34F0}"/>
              </a:ext>
            </a:extLst>
          </p:cNvPr>
          <p:cNvGrpSpPr/>
          <p:nvPr userDrawn="1"/>
        </p:nvGrpSpPr>
        <p:grpSpPr>
          <a:xfrm>
            <a:off x="770451" y="2009922"/>
            <a:ext cx="3711403" cy="2688505"/>
            <a:chOff x="782638" y="2272567"/>
            <a:chExt cx="2265126" cy="1823151"/>
          </a:xfrm>
        </p:grpSpPr>
        <p:sp>
          <p:nvSpPr>
            <p:cNvPr id="33" name="Rechteck 32">
              <a:extLst>
                <a:ext uri="{FF2B5EF4-FFF2-40B4-BE49-F238E27FC236}">
                  <a16:creationId xmlns:a16="http://schemas.microsoft.com/office/drawing/2014/main" id="{A8849FC2-58C8-A6CC-3C52-01B368D44C03}"/>
                </a:ext>
              </a:extLst>
            </p:cNvPr>
            <p:cNvSpPr/>
            <p:nvPr/>
          </p:nvSpPr>
          <p:spPr>
            <a:xfrm>
              <a:off x="782638" y="2497601"/>
              <a:ext cx="2040093" cy="1598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nvGrpSpPr>
            <p:cNvPr id="34" name="Gruppieren 33">
              <a:extLst>
                <a:ext uri="{FF2B5EF4-FFF2-40B4-BE49-F238E27FC236}">
                  <a16:creationId xmlns:a16="http://schemas.microsoft.com/office/drawing/2014/main" id="{1C711D21-2722-1A53-CFF3-7FC35943DE21}"/>
                </a:ext>
              </a:extLst>
            </p:cNvPr>
            <p:cNvGrpSpPr/>
            <p:nvPr/>
          </p:nvGrpSpPr>
          <p:grpSpPr>
            <a:xfrm>
              <a:off x="2353341" y="2272567"/>
              <a:ext cx="694423" cy="691425"/>
              <a:chOff x="5695783" y="5440101"/>
              <a:chExt cx="2057603" cy="2048719"/>
            </a:xfrm>
          </p:grpSpPr>
          <p:sp>
            <p:nvSpPr>
              <p:cNvPr id="36" name="Rechteck 35">
                <a:extLst>
                  <a:ext uri="{FF2B5EF4-FFF2-40B4-BE49-F238E27FC236}">
                    <a16:creationId xmlns:a16="http://schemas.microsoft.com/office/drawing/2014/main" id="{5B30F92E-500B-8C0E-DC5D-5803065779A5}"/>
                  </a:ext>
                </a:extLst>
              </p:cNvPr>
              <p:cNvSpPr/>
              <p:nvPr/>
            </p:nvSpPr>
            <p:spPr>
              <a:xfrm>
                <a:off x="5695783" y="5440101"/>
                <a:ext cx="2048719" cy="666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sp>
            <p:nvSpPr>
              <p:cNvPr id="37" name="Rechteck 36">
                <a:extLst>
                  <a:ext uri="{FF2B5EF4-FFF2-40B4-BE49-F238E27FC236}">
                    <a16:creationId xmlns:a16="http://schemas.microsoft.com/office/drawing/2014/main" id="{6B6A3BA1-65C5-FC63-5CF3-AD1202B91965}"/>
                  </a:ext>
                </a:extLst>
              </p:cNvPr>
              <p:cNvSpPr/>
              <p:nvPr/>
            </p:nvSpPr>
            <p:spPr>
              <a:xfrm rot="16200000">
                <a:off x="6395634" y="6131068"/>
                <a:ext cx="2048719" cy="66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9"/>
              </a:p>
            </p:txBody>
          </p:sp>
        </p:grpSp>
        <p:sp>
          <p:nvSpPr>
            <p:cNvPr id="35" name="Textfeld 34">
              <a:extLst>
                <a:ext uri="{FF2B5EF4-FFF2-40B4-BE49-F238E27FC236}">
                  <a16:creationId xmlns:a16="http://schemas.microsoft.com/office/drawing/2014/main" id="{8103FC72-0BC3-4116-D90D-7D5157B0512B}"/>
                </a:ext>
              </a:extLst>
            </p:cNvPr>
            <p:cNvSpPr txBox="1"/>
            <p:nvPr/>
          </p:nvSpPr>
          <p:spPr>
            <a:xfrm>
              <a:off x="783779" y="2497602"/>
              <a:ext cx="2040093" cy="1598116"/>
            </a:xfrm>
            <a:prstGeom prst="rect">
              <a:avLst/>
            </a:prstGeom>
            <a:noFill/>
          </p:spPr>
          <p:txBody>
            <a:bodyPr wrap="square" lIns="125999" tIns="125999" rIns="108000" bIns="0" rtlCol="0" anchor="ctr">
              <a:noAutofit/>
            </a:bodyPr>
            <a:lstStyle/>
            <a:p>
              <a:pPr>
                <a:lnSpc>
                  <a:spcPts val="5400"/>
                </a:lnSpc>
              </a:pPr>
              <a:r>
                <a:rPr lang="de-DE" sz="5400" b="1" dirty="0">
                  <a:solidFill>
                    <a:schemeClr val="bg2"/>
                  </a:solidFill>
                  <a:latin typeface="Rajdhani Bold" panose="02000000000000000000" pitchFamily="2" charset="0"/>
                  <a:cs typeface="Rajdhani Bold" panose="02000000000000000000" pitchFamily="2" charset="0"/>
                </a:rPr>
                <a:t>Wir</a:t>
              </a:r>
            </a:p>
            <a:p>
              <a:pPr>
                <a:lnSpc>
                  <a:spcPts val="5400"/>
                </a:lnSpc>
              </a:pPr>
              <a:r>
                <a:rPr lang="de-DE" sz="5400" b="1" dirty="0">
                  <a:solidFill>
                    <a:schemeClr val="bg2"/>
                  </a:solidFill>
                  <a:latin typeface="Rajdhani Bold" panose="02000000000000000000" pitchFamily="2" charset="0"/>
                  <a:cs typeface="Rajdhani Bold" panose="02000000000000000000" pitchFamily="2" charset="0"/>
                </a:rPr>
                <a:t>gestalten</a:t>
              </a:r>
            </a:p>
            <a:p>
              <a:pPr>
                <a:lnSpc>
                  <a:spcPts val="5400"/>
                </a:lnSpc>
              </a:pPr>
              <a:r>
                <a:rPr lang="de-DE" sz="5400" b="1" dirty="0">
                  <a:solidFill>
                    <a:srgbClr val="9DD0F4"/>
                  </a:solidFill>
                  <a:latin typeface="Rajdhani Bold" panose="02000000000000000000" pitchFamily="2" charset="0"/>
                  <a:cs typeface="Rajdhani Bold" panose="02000000000000000000" pitchFamily="2" charset="0"/>
                </a:rPr>
                <a:t>Zukunft</a:t>
              </a:r>
            </a:p>
          </p:txBody>
        </p:sp>
      </p:grpSp>
      <p:sp>
        <p:nvSpPr>
          <p:cNvPr id="2" name="Textfeld 1">
            <a:extLst>
              <a:ext uri="{FF2B5EF4-FFF2-40B4-BE49-F238E27FC236}">
                <a16:creationId xmlns:a16="http://schemas.microsoft.com/office/drawing/2014/main" id="{F2B0E8CF-7174-1415-F32C-A03644BDEBDB}"/>
              </a:ext>
            </a:extLst>
          </p:cNvPr>
          <p:cNvSpPr txBox="1"/>
          <p:nvPr userDrawn="1"/>
        </p:nvSpPr>
        <p:spPr>
          <a:xfrm>
            <a:off x="6095999" y="1610826"/>
            <a:ext cx="3333751" cy="738664"/>
          </a:xfrm>
          <a:prstGeom prst="rect">
            <a:avLst/>
          </a:prstGeom>
          <a:noFill/>
        </p:spPr>
        <p:txBody>
          <a:bodyPr wrap="square" lIns="0" tIns="0" rIns="0" bIns="0" rtlCol="0">
            <a:spAutoFit/>
          </a:bodyPr>
          <a:lstStyle/>
          <a:p>
            <a:r>
              <a:rPr lang="de-DE" sz="4800" b="1" i="0" kern="1200" dirty="0">
                <a:solidFill>
                  <a:schemeClr val="tx1"/>
                </a:solidFill>
                <a:latin typeface="Rajdhani Bold" panose="02000000000000000000" pitchFamily="2" charset="0"/>
                <a:ea typeface="+mj-ea"/>
              </a:rPr>
              <a:t>Kontakt</a:t>
            </a:r>
          </a:p>
        </p:txBody>
      </p:sp>
      <p:sp>
        <p:nvSpPr>
          <p:cNvPr id="39" name="Textplatzhalter 25">
            <a:extLst>
              <a:ext uri="{FF2B5EF4-FFF2-40B4-BE49-F238E27FC236}">
                <a16:creationId xmlns:a16="http://schemas.microsoft.com/office/drawing/2014/main" id="{3AE3BAA2-99AD-ACA7-EE0D-3D936653BDB7}"/>
              </a:ext>
            </a:extLst>
          </p:cNvPr>
          <p:cNvSpPr>
            <a:spLocks noGrp="1"/>
          </p:cNvSpPr>
          <p:nvPr>
            <p:ph type="body" sz="quarter" idx="13" hasCustomPrompt="1"/>
          </p:nvPr>
        </p:nvSpPr>
        <p:spPr>
          <a:xfrm>
            <a:off x="6103957" y="2506575"/>
            <a:ext cx="4792643" cy="365126"/>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2160" b="1" i="0">
                <a:solidFill>
                  <a:schemeClr val="tx1"/>
                </a:solidFill>
                <a:latin typeface="Rajdhani Bold" panose="02000000000000000000" pitchFamily="2" charset="0"/>
                <a:cs typeface="Rajdhani Bold" panose="02000000000000000000"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Name</a:t>
            </a:r>
          </a:p>
        </p:txBody>
      </p:sp>
      <p:sp>
        <p:nvSpPr>
          <p:cNvPr id="40" name="Textplatzhalter 25">
            <a:extLst>
              <a:ext uri="{FF2B5EF4-FFF2-40B4-BE49-F238E27FC236}">
                <a16:creationId xmlns:a16="http://schemas.microsoft.com/office/drawing/2014/main" id="{4FD6E482-2737-CDAE-9430-003DDEC33CCB}"/>
              </a:ext>
            </a:extLst>
          </p:cNvPr>
          <p:cNvSpPr>
            <a:spLocks noGrp="1"/>
          </p:cNvSpPr>
          <p:nvPr>
            <p:ph type="body" sz="quarter" idx="14" hasCustomPrompt="1"/>
          </p:nvPr>
        </p:nvSpPr>
        <p:spPr>
          <a:xfrm>
            <a:off x="6103957" y="2847422"/>
            <a:ext cx="4792643" cy="581578"/>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defRPr sz="1920" b="0" i="0">
                <a:solidFill>
                  <a:schemeClr val="tx1"/>
                </a:solidFill>
                <a:latin typeface="+mn-lt"/>
                <a:cs typeface="Calibri" panose="020F0502020204030204" pitchFamily="34"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Position│ Bereich</a:t>
            </a:r>
            <a:br>
              <a:rPr lang="de-DE" dirty="0"/>
            </a:br>
            <a:r>
              <a:rPr lang="de-DE" dirty="0"/>
              <a:t>Teilbereich</a:t>
            </a:r>
          </a:p>
        </p:txBody>
      </p:sp>
      <p:sp>
        <p:nvSpPr>
          <p:cNvPr id="42" name="Textplatzhalter 25">
            <a:extLst>
              <a:ext uri="{FF2B5EF4-FFF2-40B4-BE49-F238E27FC236}">
                <a16:creationId xmlns:a16="http://schemas.microsoft.com/office/drawing/2014/main" id="{D777260D-ADDF-34DA-F1AE-69054A0AF42E}"/>
              </a:ext>
            </a:extLst>
          </p:cNvPr>
          <p:cNvSpPr>
            <a:spLocks noGrp="1"/>
          </p:cNvSpPr>
          <p:nvPr>
            <p:ph type="body" sz="quarter" idx="15" hasCustomPrompt="1"/>
          </p:nvPr>
        </p:nvSpPr>
        <p:spPr>
          <a:xfrm>
            <a:off x="6103958" y="3656889"/>
            <a:ext cx="359737"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1"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T</a:t>
            </a:r>
            <a:br>
              <a:rPr lang="de-DE" dirty="0"/>
            </a:br>
            <a:r>
              <a:rPr lang="de-DE" dirty="0"/>
              <a:t>M</a:t>
            </a:r>
            <a:br>
              <a:rPr lang="de-DE" dirty="0"/>
            </a:br>
            <a:r>
              <a:rPr lang="de-DE" dirty="0"/>
              <a:t>E</a:t>
            </a:r>
            <a:br>
              <a:rPr lang="de-DE" dirty="0"/>
            </a:br>
            <a:r>
              <a:rPr lang="de-DE" dirty="0"/>
              <a:t>W</a:t>
            </a:r>
          </a:p>
        </p:txBody>
      </p:sp>
      <p:sp>
        <p:nvSpPr>
          <p:cNvPr id="28" name="Textplatzhalter 25">
            <a:extLst>
              <a:ext uri="{FF2B5EF4-FFF2-40B4-BE49-F238E27FC236}">
                <a16:creationId xmlns:a16="http://schemas.microsoft.com/office/drawing/2014/main" id="{ECDC7530-B774-5DED-720D-57CC642F444D}"/>
              </a:ext>
            </a:extLst>
          </p:cNvPr>
          <p:cNvSpPr>
            <a:spLocks noGrp="1"/>
          </p:cNvSpPr>
          <p:nvPr>
            <p:ph type="body" sz="quarter" idx="24" hasCustomPrompt="1"/>
          </p:nvPr>
        </p:nvSpPr>
        <p:spPr>
          <a:xfrm>
            <a:off x="6666895" y="3656888"/>
            <a:ext cx="4246416" cy="1520435"/>
          </a:xfrm>
          <a:prstGeom prst="rect">
            <a:avLst/>
          </a:prstGeom>
        </p:spPr>
        <p:txBody>
          <a:bodyPr lIns="0" tIns="0" rIns="0" bIns="0" numCol="1" spcCol="396000" anchor="t">
            <a:noAutofit/>
          </a:bodyPr>
          <a:lstStyle>
            <a:lvl1pPr marL="0" marR="0" indent="0" algn="l" defTabSz="1097171" rtl="0" eaLnBrk="1" fontAlgn="auto" latinLnBrk="0" hangingPunct="1">
              <a:lnSpc>
                <a:spcPct val="100000"/>
              </a:lnSpc>
              <a:spcBef>
                <a:spcPts val="0"/>
              </a:spcBef>
              <a:spcAft>
                <a:spcPts val="0"/>
              </a:spcAft>
              <a:buClr>
                <a:schemeClr val="bg1"/>
              </a:buClr>
              <a:buSzTx/>
              <a:buFont typeface="Arial" panose="020B0604020202020204" pitchFamily="34" charset="0"/>
              <a:buNone/>
              <a:tabLst>
                <a:tab pos="521970" algn="l"/>
              </a:tabLst>
              <a:defRPr sz="1920" b="0" i="0">
                <a:solidFill>
                  <a:srgbClr val="000000"/>
                </a:solidFill>
                <a:latin typeface="Nunito Sans Light" pitchFamily="2" charset="0"/>
              </a:defRPr>
            </a:lvl1pPr>
            <a:lvl2pPr marL="14574" indent="0">
              <a:buNone/>
              <a:tabLst/>
              <a:defRPr sz="1728"/>
            </a:lvl2pPr>
            <a:lvl3pPr marL="14574" indent="0">
              <a:buNone/>
              <a:tabLst/>
              <a:defRPr sz="1512"/>
            </a:lvl3pPr>
            <a:lvl4pPr marL="14574" indent="0">
              <a:buNone/>
              <a:tabLst/>
              <a:defRPr sz="1080"/>
            </a:lvl4pPr>
            <a:lvl5pPr marL="14574" indent="0">
              <a:buNone/>
              <a:tabLst/>
              <a:defRPr sz="1080"/>
            </a:lvl5pPr>
          </a:lstStyle>
          <a:p>
            <a:pPr lvl="0"/>
            <a:r>
              <a:rPr lang="de-DE" dirty="0"/>
              <a:t>XXX</a:t>
            </a:r>
            <a:br>
              <a:rPr lang="de-DE" dirty="0"/>
            </a:br>
            <a:r>
              <a:rPr lang="de-DE" dirty="0" err="1"/>
              <a:t>XXX</a:t>
            </a:r>
            <a:br>
              <a:rPr lang="de-DE" dirty="0"/>
            </a:br>
            <a:r>
              <a:rPr lang="de-DE" dirty="0"/>
              <a:t>Muster@vdi.de</a:t>
            </a:r>
            <a:br>
              <a:rPr lang="de-DE" dirty="0"/>
            </a:br>
            <a:r>
              <a:rPr lang="de-DE" dirty="0"/>
              <a:t>vdi.de</a:t>
            </a:r>
          </a:p>
        </p:txBody>
      </p:sp>
      <p:grpSp>
        <p:nvGrpSpPr>
          <p:cNvPr id="14" name="Gruppieren 13">
            <a:extLst>
              <a:ext uri="{FF2B5EF4-FFF2-40B4-BE49-F238E27FC236}">
                <a16:creationId xmlns:a16="http://schemas.microsoft.com/office/drawing/2014/main" id="{89829D9E-0C42-0170-E468-117A1B92358F}"/>
              </a:ext>
            </a:extLst>
          </p:cNvPr>
          <p:cNvGrpSpPr/>
          <p:nvPr userDrawn="1"/>
        </p:nvGrpSpPr>
        <p:grpSpPr>
          <a:xfrm>
            <a:off x="923865" y="6403976"/>
            <a:ext cx="151847" cy="123198"/>
            <a:chOff x="923983" y="6403975"/>
            <a:chExt cx="151867" cy="123198"/>
          </a:xfrm>
          <a:noFill/>
        </p:grpSpPr>
        <p:sp>
          <p:nvSpPr>
            <p:cNvPr id="16" name="Rechteck 15">
              <a:extLst>
                <a:ext uri="{FF2B5EF4-FFF2-40B4-BE49-F238E27FC236}">
                  <a16:creationId xmlns:a16="http://schemas.microsoft.com/office/drawing/2014/main" id="{3EF68204-D6DB-5753-B100-33AFD76871A1}"/>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7" name="Rechteck 16">
              <a:extLst>
                <a:ext uri="{FF2B5EF4-FFF2-40B4-BE49-F238E27FC236}">
                  <a16:creationId xmlns:a16="http://schemas.microsoft.com/office/drawing/2014/main" id="{3AC2E032-8F17-7A4E-2583-3D0F3E9C5E0E}"/>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9" name="Gruppieren 18">
            <a:extLst>
              <a:ext uri="{FF2B5EF4-FFF2-40B4-BE49-F238E27FC236}">
                <a16:creationId xmlns:a16="http://schemas.microsoft.com/office/drawing/2014/main" id="{6E957B28-47D6-346E-DE59-27CFC67AEE07}"/>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5E723DCC-C882-1E98-E5EA-84E7FA9DE761}"/>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52E0709B-8259-53D8-4B10-A25843561BEC}"/>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04024580-8EFC-EA54-B352-E0F9D5A2A2E6}"/>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0FD7275B-8292-8054-04C9-777AF9E67D9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Date Placeholder 3">
            <a:extLst>
              <a:ext uri="{FF2B5EF4-FFF2-40B4-BE49-F238E27FC236}">
                <a16:creationId xmlns:a16="http://schemas.microsoft.com/office/drawing/2014/main" id="{99EBDCE0-5AA4-741A-B57B-FC0643374532}"/>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6" name="Fußzeilenplatzhalter 3">
            <a:extLst>
              <a:ext uri="{FF2B5EF4-FFF2-40B4-BE49-F238E27FC236}">
                <a16:creationId xmlns:a16="http://schemas.microsoft.com/office/drawing/2014/main" id="{6435EEA4-1724-ECEC-2DBA-EB52E78EE8CC}"/>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46901C5D-4930-CCF0-F2FB-4310A3E93A0B}"/>
              </a:ext>
            </a:extLst>
          </p:cNvPr>
          <p:cNvSpPr>
            <a:spLocks noGrp="1"/>
          </p:cNvSpPr>
          <p:nvPr>
            <p:ph type="dt" sz="half" idx="17"/>
          </p:nvPr>
        </p:nvSpPr>
        <p:spPr>
          <a:xfrm>
            <a:off x="1536000" y="6404764"/>
            <a:ext cx="960000" cy="258132"/>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B89BF857-7ECA-4A3F-8854-B2AAE94F1F06}" type="datetime1">
              <a:rPr lang="de-DE" sz="1080" smtClean="0"/>
              <a:t>05.02.2024</a:t>
            </a:fld>
            <a:endParaRPr lang="de-DE" sz="1080" dirty="0"/>
          </a:p>
        </p:txBody>
      </p:sp>
      <p:pic>
        <p:nvPicPr>
          <p:cNvPr id="4" name="Grafik 3">
            <a:hlinkClick r:id="rId2"/>
            <a:extLst>
              <a:ext uri="{FF2B5EF4-FFF2-40B4-BE49-F238E27FC236}">
                <a16:creationId xmlns:a16="http://schemas.microsoft.com/office/drawing/2014/main" id="{8CC9DAE7-89A0-37AC-DAE4-6C62D22E307D}"/>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490957" y="5210585"/>
            <a:ext cx="894520" cy="805068"/>
          </a:xfrm>
          <a:prstGeom prst="rect">
            <a:avLst/>
          </a:prstGeom>
        </p:spPr>
      </p:pic>
      <p:pic>
        <p:nvPicPr>
          <p:cNvPr id="5" name="Grafik 4">
            <a:hlinkClick r:id="rId5"/>
            <a:extLst>
              <a:ext uri="{FF2B5EF4-FFF2-40B4-BE49-F238E27FC236}">
                <a16:creationId xmlns:a16="http://schemas.microsoft.com/office/drawing/2014/main" id="{A065AD4A-B386-3791-1584-3AEA9331F9D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109929" y="5188639"/>
            <a:ext cx="894520" cy="805068"/>
          </a:xfrm>
          <a:prstGeom prst="rect">
            <a:avLst/>
          </a:prstGeom>
        </p:spPr>
      </p:pic>
      <p:pic>
        <p:nvPicPr>
          <p:cNvPr id="6" name="Grafik 5">
            <a:hlinkClick r:id="rId8"/>
            <a:extLst>
              <a:ext uri="{FF2B5EF4-FFF2-40B4-BE49-F238E27FC236}">
                <a16:creationId xmlns:a16="http://schemas.microsoft.com/office/drawing/2014/main" id="{457808BA-5334-5174-70F8-0C42FEF84514}"/>
              </a:ext>
            </a:extLst>
          </p:cNvPr>
          <p:cNvPicPr>
            <a:picLocks noChangeAspect="1"/>
          </p:cNvPicPr>
          <p:nvPr userDrawn="1"/>
        </p:nvPicPr>
        <p:blipFill>
          <a:blip r:embed="rId9">
            <a:extLst>
              <a:ext uri="{96DAC541-7B7A-43D3-8B79-37D633B846F1}">
                <asvg:svgBlip xmlns:asvg="http://schemas.microsoft.com/office/drawing/2016/SVG/main" r:embed="rId10"/>
              </a:ext>
            </a:extLst>
          </a:blip>
          <a:srcRect/>
          <a:stretch/>
        </p:blipFill>
        <p:spPr>
          <a:xfrm>
            <a:off x="6878025" y="5188639"/>
            <a:ext cx="894520" cy="805068"/>
          </a:xfrm>
          <a:prstGeom prst="rect">
            <a:avLst/>
          </a:prstGeom>
        </p:spPr>
      </p:pic>
      <p:pic>
        <p:nvPicPr>
          <p:cNvPr id="7" name="Grafik 6">
            <a:hlinkClick r:id="rId11"/>
            <a:extLst>
              <a:ext uri="{FF2B5EF4-FFF2-40B4-BE49-F238E27FC236}">
                <a16:creationId xmlns:a16="http://schemas.microsoft.com/office/drawing/2014/main" id="{F8D5A5D6-3A56-FED7-849D-07BADF0978A8}"/>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7487625" y="5188639"/>
            <a:ext cx="894520" cy="805068"/>
          </a:xfrm>
          <a:prstGeom prst="rect">
            <a:avLst/>
          </a:prstGeom>
        </p:spPr>
      </p:pic>
      <p:pic>
        <p:nvPicPr>
          <p:cNvPr id="8" name="Grafik 7">
            <a:hlinkClick r:id="rId14"/>
            <a:extLst>
              <a:ext uri="{FF2B5EF4-FFF2-40B4-BE49-F238E27FC236}">
                <a16:creationId xmlns:a16="http://schemas.microsoft.com/office/drawing/2014/main" id="{EC79F92A-FAA3-E29C-73A1-01BD2DCE813C}"/>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8185668" y="5199612"/>
            <a:ext cx="894520" cy="805068"/>
          </a:xfrm>
          <a:prstGeom prst="rect">
            <a:avLst/>
          </a:prstGeom>
        </p:spPr>
      </p:pic>
      <p:pic>
        <p:nvPicPr>
          <p:cNvPr id="9" name="Grafik 8">
            <a:hlinkClick r:id="rId17"/>
            <a:extLst>
              <a:ext uri="{FF2B5EF4-FFF2-40B4-BE49-F238E27FC236}">
                <a16:creationId xmlns:a16="http://schemas.microsoft.com/office/drawing/2014/main" id="{0763D198-4411-635F-7980-27F8EB9108B5}"/>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8831844" y="5188639"/>
            <a:ext cx="894520" cy="805068"/>
          </a:xfrm>
          <a:prstGeom prst="rect">
            <a:avLst/>
          </a:prstGeom>
        </p:spPr>
      </p:pic>
      <p:pic>
        <p:nvPicPr>
          <p:cNvPr id="10" name="Grafik 9" descr="Ein Bild, das Text, Schild, ClipArt enthält.&#10;&#10;Automatisch generierte Beschreibung">
            <a:extLst>
              <a:ext uri="{FF2B5EF4-FFF2-40B4-BE49-F238E27FC236}">
                <a16:creationId xmlns:a16="http://schemas.microsoft.com/office/drawing/2014/main" id="{C4DD4F75-703D-BFCF-F470-366697EC5AF7}"/>
              </a:ext>
            </a:extLst>
          </p:cNvPr>
          <p:cNvPicPr>
            <a:picLocks noChangeAspect="1"/>
          </p:cNvPicPr>
          <p:nvPr userDrawn="1"/>
        </p:nvPicPr>
        <p:blipFill>
          <a:blip r:embed="rId20"/>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5405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leer">
    <p:spTree>
      <p:nvGrpSpPr>
        <p:cNvPr id="1" name=""/>
        <p:cNvGrpSpPr/>
        <p:nvPr/>
      </p:nvGrpSpPr>
      <p:grpSpPr>
        <a:xfrm>
          <a:off x="0" y="0"/>
          <a:ext cx="0" cy="0"/>
          <a:chOff x="0" y="0"/>
          <a:chExt cx="0" cy="0"/>
        </a:xfrm>
      </p:grpSpPr>
      <p:sp>
        <p:nvSpPr>
          <p:cNvPr id="3" name="Titel 7">
            <a:extLst>
              <a:ext uri="{FF2B5EF4-FFF2-40B4-BE49-F238E27FC236}">
                <a16:creationId xmlns:a16="http://schemas.microsoft.com/office/drawing/2014/main" id="{3DD9D21C-70C1-4244-8BF7-55CFC48D7249}"/>
              </a:ext>
            </a:extLst>
          </p:cNvPr>
          <p:cNvSpPr>
            <a:spLocks noGrp="1"/>
          </p:cNvSpPr>
          <p:nvPr>
            <p:ph type="title"/>
          </p:nvPr>
        </p:nvSpPr>
        <p:spPr>
          <a:xfrm>
            <a:off x="377373" y="137885"/>
            <a:ext cx="10385362" cy="696682"/>
          </a:xfrm>
          <a:prstGeom prst="rect">
            <a:avLst/>
          </a:prstGeom>
        </p:spPr>
        <p:txBody>
          <a:bodyPr anchor="ctr">
            <a:normAutofit/>
          </a:bodyPr>
          <a:lstStyle>
            <a:lvl1pPr algn="l">
              <a:defRPr sz="3600" b="0" i="0">
                <a:solidFill>
                  <a:srgbClr val="695C5D"/>
                </a:solidFill>
                <a:latin typeface="+mn-lt"/>
                <a:ea typeface="Helvetica Neue Light" charset="0"/>
                <a:cs typeface="Helvetica Neue Light" charset="0"/>
              </a:defRPr>
            </a:lvl1pPr>
          </a:lstStyle>
          <a:p>
            <a:r>
              <a:rPr lang="de-DE" noProof="0"/>
              <a:t>Mastertitelformat bearbeiten</a:t>
            </a:r>
            <a:endParaRPr lang="de-DE"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0FDC7-BE4F-E629-39D7-6E6E952AF3F8}"/>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Tree>
    <p:extLst>
      <p:ext uri="{BB962C8B-B14F-4D97-AF65-F5344CB8AC3E}">
        <p14:creationId xmlns:p14="http://schemas.microsoft.com/office/powerpoint/2010/main" val="139389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ext_groß_1-Spalten + Quelle">
    <p:spTree>
      <p:nvGrpSpPr>
        <p:cNvPr id="1" name=""/>
        <p:cNvGrpSpPr/>
        <p:nvPr/>
      </p:nvGrpSpPr>
      <p:grpSpPr>
        <a:xfrm>
          <a:off x="0" y="0"/>
          <a:ext cx="0" cy="0"/>
          <a:chOff x="0" y="0"/>
          <a:chExt cx="0" cy="0"/>
        </a:xfrm>
      </p:grpSpPr>
      <p:sp>
        <p:nvSpPr>
          <p:cNvPr id="30" name="Titel 1">
            <a:extLst>
              <a:ext uri="{FF2B5EF4-FFF2-40B4-BE49-F238E27FC236}">
                <a16:creationId xmlns:a16="http://schemas.microsoft.com/office/drawing/2014/main" id="{8570AEE7-C1B4-670D-0C77-2ECEFA41F9D4}"/>
              </a:ext>
            </a:extLst>
          </p:cNvPr>
          <p:cNvSpPr>
            <a:spLocks noGrp="1"/>
          </p:cNvSpPr>
          <p:nvPr>
            <p:ph type="title"/>
          </p:nvPr>
        </p:nvSpPr>
        <p:spPr>
          <a:xfrm>
            <a:off x="768001" y="1166401"/>
            <a:ext cx="10138519" cy="461665"/>
          </a:xfrm>
        </p:spPr>
        <p:txBody>
          <a:bodyPr/>
          <a:lstStyle>
            <a:lvl1pPr marL="0" indent="0">
              <a:tabLst>
                <a:tab pos="6772276" algn="l"/>
              </a:tabLst>
              <a:defRPr/>
            </a:lvl1pPr>
          </a:lstStyle>
          <a:p>
            <a:r>
              <a:rPr lang="de-DE" dirty="0"/>
              <a:t>Mastertitelformat bearbeiten</a:t>
            </a:r>
          </a:p>
        </p:txBody>
      </p:sp>
      <p:sp>
        <p:nvSpPr>
          <p:cNvPr id="32" name="Textplatzhalter 5">
            <a:extLst>
              <a:ext uri="{FF2B5EF4-FFF2-40B4-BE49-F238E27FC236}">
                <a16:creationId xmlns:a16="http://schemas.microsoft.com/office/drawing/2014/main" id="{5E7732DD-2A34-4AE2-55BE-92D43FF84498}"/>
              </a:ext>
            </a:extLst>
          </p:cNvPr>
          <p:cNvSpPr>
            <a:spLocks noGrp="1"/>
          </p:cNvSpPr>
          <p:nvPr>
            <p:ph type="body" sz="quarter" idx="16" hasCustomPrompt="1"/>
          </p:nvPr>
        </p:nvSpPr>
        <p:spPr>
          <a:xfrm>
            <a:off x="768001" y="773281"/>
            <a:ext cx="10138519" cy="490904"/>
          </a:xfrm>
          <a:prstGeom prst="rect">
            <a:avLst/>
          </a:prstGeom>
        </p:spPr>
        <p:txBody>
          <a:bodyPr wrap="square">
            <a:spAutoFit/>
          </a:bodyPr>
          <a:lstStyle>
            <a:lvl1pPr marL="0" indent="0">
              <a:buNone/>
              <a:defRPr b="1" i="0">
                <a:solidFill>
                  <a:srgbClr val="80C3F2"/>
                </a:solidFill>
                <a:latin typeface="Nunito Sans Light" pitchFamily="2" charset="0"/>
              </a:defRPr>
            </a:lvl1pPr>
            <a:lvl2pPr marL="411384" indent="0">
              <a:buNone/>
              <a:defRPr/>
            </a:lvl2pPr>
          </a:lstStyle>
          <a:p>
            <a:pPr lvl="0"/>
            <a:r>
              <a:rPr lang="de-DE" dirty="0"/>
              <a:t>Masterdachzeile (Frage, Zwischenüberschrift etc.) bearbeiten</a:t>
            </a:r>
          </a:p>
        </p:txBody>
      </p:sp>
      <p:grpSp>
        <p:nvGrpSpPr>
          <p:cNvPr id="4" name="Gruppieren 3">
            <a:extLst>
              <a:ext uri="{FF2B5EF4-FFF2-40B4-BE49-F238E27FC236}">
                <a16:creationId xmlns:a16="http://schemas.microsoft.com/office/drawing/2014/main" id="{39EE4CCD-04AE-9CDF-A9B6-09A6D3137B93}"/>
              </a:ext>
            </a:extLst>
          </p:cNvPr>
          <p:cNvGrpSpPr/>
          <p:nvPr userDrawn="1"/>
        </p:nvGrpSpPr>
        <p:grpSpPr>
          <a:xfrm>
            <a:off x="923865" y="6403976"/>
            <a:ext cx="151847" cy="123198"/>
            <a:chOff x="923983" y="6403975"/>
            <a:chExt cx="151867" cy="123198"/>
          </a:xfrm>
          <a:noFill/>
        </p:grpSpPr>
        <p:sp>
          <p:nvSpPr>
            <p:cNvPr id="5" name="Rechteck 4">
              <a:extLst>
                <a:ext uri="{FF2B5EF4-FFF2-40B4-BE49-F238E27FC236}">
                  <a16:creationId xmlns:a16="http://schemas.microsoft.com/office/drawing/2014/main" id="{A87EC89C-7C99-7CAF-453D-CFBEE5B1F2A7}"/>
                </a:ext>
              </a:extLst>
            </p:cNvPr>
            <p:cNvSpPr/>
            <p:nvPr userDrawn="1"/>
          </p:nvSpPr>
          <p:spPr>
            <a:xfrm>
              <a:off x="923983" y="6403975"/>
              <a:ext cx="143788" cy="47625"/>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sp>
          <p:nvSpPr>
            <p:cNvPr id="15" name="Rechteck 14">
              <a:extLst>
                <a:ext uri="{FF2B5EF4-FFF2-40B4-BE49-F238E27FC236}">
                  <a16:creationId xmlns:a16="http://schemas.microsoft.com/office/drawing/2014/main" id="{72379498-C482-2EEB-F4AC-029188A20A2F}"/>
                </a:ext>
              </a:extLst>
            </p:cNvPr>
            <p:cNvSpPr/>
            <p:nvPr userDrawn="1"/>
          </p:nvSpPr>
          <p:spPr>
            <a:xfrm rot="5400000">
              <a:off x="991392" y="6442715"/>
              <a:ext cx="123197" cy="4571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569"/>
            </a:p>
          </p:txBody>
        </p:sp>
      </p:grpSp>
      <p:grpSp>
        <p:nvGrpSpPr>
          <p:cNvPr id="17" name="Gruppieren 16">
            <a:extLst>
              <a:ext uri="{FF2B5EF4-FFF2-40B4-BE49-F238E27FC236}">
                <a16:creationId xmlns:a16="http://schemas.microsoft.com/office/drawing/2014/main" id="{60ED9E69-C55E-C176-E3A3-2C4884127869}"/>
              </a:ext>
            </a:extLst>
          </p:cNvPr>
          <p:cNvGrpSpPr/>
          <p:nvPr userDrawn="1"/>
        </p:nvGrpSpPr>
        <p:grpSpPr>
          <a:xfrm>
            <a:off x="764118" y="6396828"/>
            <a:ext cx="178877" cy="169880"/>
            <a:chOff x="7072313" y="5197475"/>
            <a:chExt cx="134158" cy="141567"/>
          </a:xfrm>
        </p:grpSpPr>
        <p:sp>
          <p:nvSpPr>
            <p:cNvPr id="20" name="Rechteck 19">
              <a:extLst>
                <a:ext uri="{FF2B5EF4-FFF2-40B4-BE49-F238E27FC236}">
                  <a16:creationId xmlns:a16="http://schemas.microsoft.com/office/drawing/2014/main" id="{BB4FE1A0-4AC3-796E-28C4-7506055BBA5F}"/>
                </a:ext>
              </a:extLst>
            </p:cNvPr>
            <p:cNvSpPr/>
            <p:nvPr userDrawn="1"/>
          </p:nvSpPr>
          <p:spPr>
            <a:xfrm>
              <a:off x="7072313" y="5197475"/>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sp>
          <p:nvSpPr>
            <p:cNvPr id="21" name="Rechteck 20">
              <a:extLst>
                <a:ext uri="{FF2B5EF4-FFF2-40B4-BE49-F238E27FC236}">
                  <a16:creationId xmlns:a16="http://schemas.microsoft.com/office/drawing/2014/main" id="{EB2EDBB5-FCB8-E70A-DECF-AA66AD44C022}"/>
                </a:ext>
              </a:extLst>
            </p:cNvPr>
            <p:cNvSpPr/>
            <p:nvPr userDrawn="1"/>
          </p:nvSpPr>
          <p:spPr>
            <a:xfrm rot="5400000">
              <a:off x="7115197" y="5247768"/>
              <a:ext cx="134158" cy="48389"/>
            </a:xfrm>
            <a:prstGeom prst="rect">
              <a:avLst/>
            </a:prstGeom>
            <a:solidFill>
              <a:srgbClr val="80C3F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29" dirty="0">
                <a:ln>
                  <a:noFill/>
                </a:ln>
                <a:solidFill>
                  <a:srgbClr val="80C3F2"/>
                </a:solidFill>
              </a:endParaRPr>
            </a:p>
          </p:txBody>
        </p:sp>
      </p:grpSp>
      <p:sp>
        <p:nvSpPr>
          <p:cNvPr id="22" name="Date Placeholder 3">
            <a:extLst>
              <a:ext uri="{FF2B5EF4-FFF2-40B4-BE49-F238E27FC236}">
                <a16:creationId xmlns:a16="http://schemas.microsoft.com/office/drawing/2014/main" id="{E79B8108-CF9E-73F7-2D0C-3F0CEE6E51E9}"/>
              </a:ext>
            </a:extLst>
          </p:cNvPr>
          <p:cNvSpPr txBox="1">
            <a:spLocks/>
          </p:cNvSpPr>
          <p:nvPr userDrawn="1"/>
        </p:nvSpPr>
        <p:spPr>
          <a:xfrm>
            <a:off x="8981306" y="6296786"/>
            <a:ext cx="758748"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pPr algn="ctr"/>
            <a:fld id="{9D5054F6-6491-8548-A6AB-E69F0D62098E}" type="slidenum">
              <a:rPr lang="de-DE" sz="1080" b="0" i="0" smtClean="0">
                <a:solidFill>
                  <a:srgbClr val="000000"/>
                </a:solidFill>
                <a:latin typeface="Nunito Sans Light" pitchFamily="2" charset="77"/>
              </a:rPr>
              <a:pPr algn="ctr"/>
              <a:t>‹Nr.›</a:t>
            </a:fld>
            <a:endParaRPr lang="de-DE" sz="1080" b="0" i="0" dirty="0">
              <a:solidFill>
                <a:srgbClr val="000000"/>
              </a:solidFill>
              <a:latin typeface="Nunito Sans Light" pitchFamily="2" charset="77"/>
            </a:endParaRPr>
          </a:p>
        </p:txBody>
      </p:sp>
      <p:cxnSp>
        <p:nvCxnSpPr>
          <p:cNvPr id="23" name="Gerade Verbindung 25">
            <a:extLst>
              <a:ext uri="{FF2B5EF4-FFF2-40B4-BE49-F238E27FC236}">
                <a16:creationId xmlns:a16="http://schemas.microsoft.com/office/drawing/2014/main" id="{6F297947-BFA6-5661-FB51-E9F2346C131D}"/>
              </a:ext>
            </a:extLst>
          </p:cNvPr>
          <p:cNvCxnSpPr>
            <a:cxnSpLocks/>
          </p:cNvCxnSpPr>
          <p:nvPr userDrawn="1"/>
        </p:nvCxnSpPr>
        <p:spPr>
          <a:xfrm>
            <a:off x="764119" y="6236970"/>
            <a:ext cx="8975935" cy="10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6" name="Date Placeholder 3">
            <a:extLst>
              <a:ext uri="{FF2B5EF4-FFF2-40B4-BE49-F238E27FC236}">
                <a16:creationId xmlns:a16="http://schemas.microsoft.com/office/drawing/2014/main" id="{D90EB9A6-0FCF-DE66-779E-28904831E4A4}"/>
              </a:ext>
            </a:extLst>
          </p:cNvPr>
          <p:cNvSpPr txBox="1">
            <a:spLocks/>
          </p:cNvSpPr>
          <p:nvPr userDrawn="1"/>
        </p:nvSpPr>
        <p:spPr>
          <a:xfrm>
            <a:off x="1044125" y="6343755"/>
            <a:ext cx="491996" cy="365125"/>
          </a:xfrm>
          <a:prstGeom prst="rect">
            <a:avLst/>
          </a:prstGeom>
        </p:spPr>
        <p:txBody>
          <a:bodyPr vert="horz" lIns="0" tIns="0" rIns="0" bIns="0" rtlCol="0" anchor="ctr"/>
          <a:lstStyle>
            <a:defPPr>
              <a:defRPr lang="en-US"/>
            </a:defPPr>
            <a:lvl1pPr marL="0" algn="l" defTabSz="205740" rtl="0" eaLnBrk="1" latinLnBrk="0" hangingPunct="1">
              <a:defRPr sz="1000" kern="1200">
                <a:solidFill>
                  <a:srgbClr val="878787"/>
                </a:solidFill>
                <a:latin typeface="Nunito Sans" pitchFamily="2" charset="77"/>
                <a:ea typeface="+mn-ea"/>
                <a:cs typeface="+mn-cs"/>
              </a:defRPr>
            </a:lvl1pPr>
            <a:lvl2pPr marL="205740" algn="l" defTabSz="205740" rtl="0" eaLnBrk="1" latinLnBrk="0" hangingPunct="1">
              <a:defRPr sz="810" kern="1200">
                <a:solidFill>
                  <a:schemeClr val="tx1"/>
                </a:solidFill>
                <a:latin typeface="+mn-lt"/>
                <a:ea typeface="+mn-ea"/>
                <a:cs typeface="+mn-cs"/>
              </a:defRPr>
            </a:lvl2pPr>
            <a:lvl3pPr marL="411480" algn="l" defTabSz="205740" rtl="0" eaLnBrk="1" latinLnBrk="0" hangingPunct="1">
              <a:defRPr sz="810" kern="1200">
                <a:solidFill>
                  <a:schemeClr val="tx1"/>
                </a:solidFill>
                <a:latin typeface="+mn-lt"/>
                <a:ea typeface="+mn-ea"/>
                <a:cs typeface="+mn-cs"/>
              </a:defRPr>
            </a:lvl3pPr>
            <a:lvl4pPr marL="617220" algn="l" defTabSz="205740" rtl="0" eaLnBrk="1" latinLnBrk="0" hangingPunct="1">
              <a:defRPr sz="810" kern="1200">
                <a:solidFill>
                  <a:schemeClr val="tx1"/>
                </a:solidFill>
                <a:latin typeface="+mn-lt"/>
                <a:ea typeface="+mn-ea"/>
                <a:cs typeface="+mn-cs"/>
              </a:defRPr>
            </a:lvl4pPr>
            <a:lvl5pPr marL="822960" algn="l" defTabSz="205740" rtl="0" eaLnBrk="1" latinLnBrk="0" hangingPunct="1">
              <a:defRPr sz="810" kern="1200">
                <a:solidFill>
                  <a:schemeClr val="tx1"/>
                </a:solidFill>
                <a:latin typeface="+mn-lt"/>
                <a:ea typeface="+mn-ea"/>
                <a:cs typeface="+mn-cs"/>
              </a:defRPr>
            </a:lvl5pPr>
            <a:lvl6pPr marL="1028700" algn="l" defTabSz="205740" rtl="0" eaLnBrk="1" latinLnBrk="0" hangingPunct="1">
              <a:defRPr sz="810" kern="1200">
                <a:solidFill>
                  <a:schemeClr val="tx1"/>
                </a:solidFill>
                <a:latin typeface="+mn-lt"/>
                <a:ea typeface="+mn-ea"/>
                <a:cs typeface="+mn-cs"/>
              </a:defRPr>
            </a:lvl6pPr>
            <a:lvl7pPr marL="1234440" algn="l" defTabSz="205740" rtl="0" eaLnBrk="1" latinLnBrk="0" hangingPunct="1">
              <a:defRPr sz="810" kern="1200">
                <a:solidFill>
                  <a:schemeClr val="tx1"/>
                </a:solidFill>
                <a:latin typeface="+mn-lt"/>
                <a:ea typeface="+mn-ea"/>
                <a:cs typeface="+mn-cs"/>
              </a:defRPr>
            </a:lvl7pPr>
            <a:lvl8pPr marL="1440180" algn="l" defTabSz="205740" rtl="0" eaLnBrk="1" latinLnBrk="0" hangingPunct="1">
              <a:defRPr sz="810" kern="1200">
                <a:solidFill>
                  <a:schemeClr val="tx1"/>
                </a:solidFill>
                <a:latin typeface="+mn-lt"/>
                <a:ea typeface="+mn-ea"/>
                <a:cs typeface="+mn-cs"/>
              </a:defRPr>
            </a:lvl8pPr>
            <a:lvl9pPr marL="1645920" algn="l" defTabSz="205740" rtl="0" eaLnBrk="1" latinLnBrk="0" hangingPunct="1">
              <a:defRPr sz="810" kern="1200">
                <a:solidFill>
                  <a:schemeClr val="tx1"/>
                </a:solidFill>
                <a:latin typeface="+mn-lt"/>
                <a:ea typeface="+mn-ea"/>
                <a:cs typeface="+mn-cs"/>
              </a:defRPr>
            </a:lvl9pPr>
          </a:lstStyle>
          <a:p>
            <a:r>
              <a:rPr lang="de-DE" sz="1080" b="0" i="0" dirty="0">
                <a:solidFill>
                  <a:srgbClr val="777776"/>
                </a:solidFill>
                <a:latin typeface="Nunito Sans Light" pitchFamily="2" charset="77"/>
              </a:rPr>
              <a:t>Stand:</a:t>
            </a:r>
          </a:p>
        </p:txBody>
      </p:sp>
      <p:sp>
        <p:nvSpPr>
          <p:cNvPr id="27" name="Fußzeilenplatzhalter 3">
            <a:extLst>
              <a:ext uri="{FF2B5EF4-FFF2-40B4-BE49-F238E27FC236}">
                <a16:creationId xmlns:a16="http://schemas.microsoft.com/office/drawing/2014/main" id="{BD905CA3-3B4A-D297-B45A-4BE90BEBA2E3}"/>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3" name="Datumsplatzhalter 17">
            <a:extLst>
              <a:ext uri="{FF2B5EF4-FFF2-40B4-BE49-F238E27FC236}">
                <a16:creationId xmlns:a16="http://schemas.microsoft.com/office/drawing/2014/main" id="{DA515D61-6EB5-EDFE-4F27-AFA0FA24150F}"/>
              </a:ext>
            </a:extLst>
          </p:cNvPr>
          <p:cNvSpPr>
            <a:spLocks noGrp="1"/>
          </p:cNvSpPr>
          <p:nvPr>
            <p:ph type="dt" sz="half" idx="13"/>
          </p:nvPr>
        </p:nvSpPr>
        <p:spPr>
          <a:xfrm>
            <a:off x="1536000" y="6402922"/>
            <a:ext cx="960000" cy="259200"/>
          </a:xfrm>
          <a:prstGeom prst="rect">
            <a:avLst/>
          </a:prstGeom>
        </p:spPr>
        <p:txBody>
          <a:bodyPr lIns="0" tIns="0" rIns="0" bIns="0"/>
          <a:lstStyle>
            <a:lvl1pPr>
              <a:defRPr sz="1200" b="0" i="0">
                <a:solidFill>
                  <a:schemeClr val="bg2">
                    <a:lumMod val="50000"/>
                  </a:schemeClr>
                </a:solidFill>
                <a:latin typeface="Nunito Sans Light" pitchFamily="2" charset="77"/>
              </a:defRPr>
            </a:lvl1pPr>
          </a:lstStyle>
          <a:p>
            <a:fld id="{A2044B00-6116-4270-8A2E-FD0367B42FB7}" type="datetime1">
              <a:rPr lang="de-DE" sz="1080" smtClean="0"/>
              <a:t>05.02.2024</a:t>
            </a:fld>
            <a:endParaRPr lang="de-DE" sz="1080" dirty="0"/>
          </a:p>
        </p:txBody>
      </p:sp>
      <p:sp>
        <p:nvSpPr>
          <p:cNvPr id="7" name="Textplatzhalter 10">
            <a:extLst>
              <a:ext uri="{FF2B5EF4-FFF2-40B4-BE49-F238E27FC236}">
                <a16:creationId xmlns:a16="http://schemas.microsoft.com/office/drawing/2014/main" id="{3289868F-BF5A-39F6-2EFB-CC81C2745211}"/>
              </a:ext>
            </a:extLst>
          </p:cNvPr>
          <p:cNvSpPr>
            <a:spLocks noGrp="1"/>
          </p:cNvSpPr>
          <p:nvPr>
            <p:ph type="body" sz="quarter" idx="23" hasCustomPrompt="1"/>
          </p:nvPr>
        </p:nvSpPr>
        <p:spPr>
          <a:xfrm>
            <a:off x="774702" y="5299710"/>
            <a:ext cx="10132481" cy="586740"/>
          </a:xfrm>
        </p:spPr>
        <p:txBody>
          <a:bodyPr/>
          <a:lstStyle>
            <a:lvl1pPr>
              <a:defRPr b="0">
                <a:solidFill>
                  <a:srgbClr val="777776"/>
                </a:solidFill>
              </a:defRPr>
            </a:lvl1pPr>
            <a:lvl2pPr marL="302400" indent="0">
              <a:buNone/>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vl6pPr>
              <a:defRPr b="1">
                <a:solidFill>
                  <a:schemeClr val="tx1"/>
                </a:solidFill>
              </a:defRPr>
            </a:lvl6pPr>
            <a:lvl7pPr>
              <a:defRPr b="1">
                <a:solidFill>
                  <a:schemeClr val="tx1"/>
                </a:solidFill>
              </a:defRPr>
            </a:lvl7pPr>
            <a:lvl8pPr>
              <a:defRPr b="1">
                <a:solidFill>
                  <a:schemeClr val="tx1"/>
                </a:solidFill>
              </a:defRPr>
            </a:lvl8pPr>
            <a:lvl9pPr>
              <a:defRPr b="1">
                <a:solidFill>
                  <a:schemeClr val="tx1"/>
                </a:solidFill>
              </a:defRPr>
            </a:lvl9pPr>
          </a:lstStyle>
          <a:p>
            <a:pPr lvl="0"/>
            <a:r>
              <a:rPr lang="de-DE" dirty="0"/>
              <a:t>Hier kann eine Quellangabe stehen</a:t>
            </a:r>
          </a:p>
        </p:txBody>
      </p:sp>
      <p:sp>
        <p:nvSpPr>
          <p:cNvPr id="8" name="Inhaltsplatzhalter 2">
            <a:extLst>
              <a:ext uri="{FF2B5EF4-FFF2-40B4-BE49-F238E27FC236}">
                <a16:creationId xmlns:a16="http://schemas.microsoft.com/office/drawing/2014/main" id="{B8F3AEC8-D75B-16CA-C507-7A9F72B56444}"/>
              </a:ext>
            </a:extLst>
          </p:cNvPr>
          <p:cNvSpPr>
            <a:spLocks noGrp="1"/>
          </p:cNvSpPr>
          <p:nvPr>
            <p:ph sz="quarter" idx="24" hasCustomPrompt="1"/>
          </p:nvPr>
        </p:nvSpPr>
        <p:spPr>
          <a:xfrm>
            <a:off x="764117" y="2089786"/>
            <a:ext cx="10143067" cy="3095624"/>
          </a:xfrm>
        </p:spPr>
        <p:txBody>
          <a:bodyPr/>
          <a:lstStyle/>
          <a:p>
            <a:pPr lvl="0"/>
            <a:r>
              <a:rPr lang="de-DE" dirty="0"/>
              <a:t>Hier kann ein einspaltiger Text stehen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2" name="Grafik 1" descr="Ein Bild, das Text, Schild, ClipArt enthält.&#10;&#10;Automatisch generierte Beschreibung">
            <a:extLst>
              <a:ext uri="{FF2B5EF4-FFF2-40B4-BE49-F238E27FC236}">
                <a16:creationId xmlns:a16="http://schemas.microsoft.com/office/drawing/2014/main" id="{96F7CB73-FBFF-1DF9-B144-1D3700141384}"/>
              </a:ext>
            </a:extLst>
          </p:cNvPr>
          <p:cNvPicPr>
            <a:picLocks noChangeAspect="1"/>
          </p:cNvPicPr>
          <p:nvPr userDrawn="1"/>
        </p:nvPicPr>
        <p:blipFill>
          <a:blip r:embed="rId2"/>
          <a:stretch>
            <a:fillRect/>
          </a:stretch>
        </p:blipFill>
        <p:spPr>
          <a:xfrm>
            <a:off x="10248761" y="6213780"/>
            <a:ext cx="1702252" cy="510953"/>
          </a:xfrm>
          <a:prstGeom prst="rect">
            <a:avLst/>
          </a:prstGeom>
        </p:spPr>
      </p:pic>
    </p:spTree>
    <p:extLst>
      <p:ext uri="{BB962C8B-B14F-4D97-AF65-F5344CB8AC3E}">
        <p14:creationId xmlns:p14="http://schemas.microsoft.com/office/powerpoint/2010/main" val="2629438407"/>
      </p:ext>
    </p:extLst>
  </p:cSld>
  <p:clrMapOvr>
    <a:masterClrMapping/>
  </p:clrMapOvr>
  <p:extLst>
    <p:ext uri="{DCECCB84-F9BA-43D5-87BE-67443E8EF086}">
      <p15:sldGuideLst xmlns:p15="http://schemas.microsoft.com/office/powerpoint/2012/main">
        <p15:guide id="1" orient="horz" pos="109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6.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7.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feld 1"/>
          <p:cNvSpPr txBox="1"/>
          <p:nvPr userDrawn="1"/>
        </p:nvSpPr>
        <p:spPr>
          <a:xfrm>
            <a:off x="11577922" y="6578771"/>
            <a:ext cx="441146" cy="253916"/>
          </a:xfrm>
          <a:prstGeom prst="rect">
            <a:avLst/>
          </a:prstGeom>
          <a:noFill/>
        </p:spPr>
        <p:txBody>
          <a:bodyPr wrap="none" rtlCol="0">
            <a:spAutoFit/>
          </a:bodyPr>
          <a:lstStyle/>
          <a:p>
            <a:fld id="{ED8A764B-654C-4B53-BBC3-05D7072E8DFF}" type="slidenum">
              <a:rPr lang="de-DE" sz="1050" b="0" i="0" kern="1200" smtClean="0">
                <a:solidFill>
                  <a:schemeClr val="tx1"/>
                </a:solidFill>
                <a:latin typeface="+mj-lt"/>
                <a:ea typeface="Helvetica Neue Light" charset="0"/>
                <a:cs typeface="Helvetica Neue Light" charset="0"/>
              </a:rPr>
              <a:t>‹Nr.›</a:t>
            </a:fld>
            <a:endParaRPr lang="de-DE" sz="1050" b="0" i="0" kern="1200" dirty="0">
              <a:solidFill>
                <a:schemeClr val="tx1"/>
              </a:solidFill>
              <a:latin typeface="+mj-lt"/>
              <a:ea typeface="Helvetica Neue Light" charset="0"/>
              <a:cs typeface="Helvetica Neue Light" charset="0"/>
            </a:endParaRPr>
          </a:p>
        </p:txBody>
      </p:sp>
      <p:sp>
        <p:nvSpPr>
          <p:cNvPr id="17" name="Rechteck 16"/>
          <p:cNvSpPr/>
          <p:nvPr userDrawn="1"/>
        </p:nvSpPr>
        <p:spPr>
          <a:xfrm>
            <a:off x="0" y="6545766"/>
            <a:ext cx="12191999" cy="316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050" b="0" i="0" noProof="0" dirty="0">
                <a:solidFill>
                  <a:schemeClr val="tx1"/>
                </a:solidFill>
                <a:latin typeface="+mj-lt"/>
                <a:ea typeface="Helvetica Neue Light" charset="0"/>
                <a:cs typeface="Helvetica Neue Light" charset="0"/>
              </a:rPr>
              <a:t>         YAC Kickoff  | </a:t>
            </a:r>
            <a:r>
              <a:rPr lang="de-DE" sz="1050" b="0" i="0" baseline="0" noProof="0" dirty="0">
                <a:solidFill>
                  <a:schemeClr val="tx1"/>
                </a:solidFill>
                <a:latin typeface="+mj-lt"/>
                <a:ea typeface="Helvetica Neue Light" charset="0"/>
                <a:cs typeface="Helvetica Neue Light" charset="0"/>
              </a:rPr>
              <a:t> 06.02.2024  |  Institut für Automatisierungstechnik | Helmut-Schmidt-Universität Hamburg</a:t>
            </a:r>
            <a:endParaRPr lang="de-DE" sz="1050" b="0" i="0" noProof="0" dirty="0">
              <a:solidFill>
                <a:schemeClr val="tx1"/>
              </a:solidFill>
              <a:latin typeface="+mj-lt"/>
              <a:ea typeface="Helvetica Neue Light" charset="0"/>
              <a:cs typeface="Helvetica Neue Light" charset="0"/>
            </a:endParaRPr>
          </a:p>
        </p:txBody>
      </p:sp>
      <p:pic>
        <p:nvPicPr>
          <p:cNvPr id="6" name="Grafik 5">
            <a:extLst>
              <a:ext uri="{FF2B5EF4-FFF2-40B4-BE49-F238E27FC236}">
                <a16:creationId xmlns:a16="http://schemas.microsoft.com/office/drawing/2014/main" id="{FF631CB7-241C-9342-B46F-6CD18D55B1B6}"/>
              </a:ext>
            </a:extLst>
          </p:cNvPr>
          <p:cNvPicPr>
            <a:picLocks noChangeAspect="1"/>
          </p:cNvPicPr>
          <p:nvPr userDrawn="1"/>
        </p:nvPicPr>
        <p:blipFill>
          <a:blip r:embed="rId11"/>
          <a:stretch>
            <a:fillRect/>
          </a:stretch>
        </p:blipFill>
        <p:spPr>
          <a:xfrm>
            <a:off x="11025270" y="197983"/>
            <a:ext cx="977395" cy="588205"/>
          </a:xfrm>
          <a:prstGeom prst="rect">
            <a:avLst/>
          </a:prstGeom>
        </p:spPr>
      </p:pic>
      <p:sp>
        <p:nvSpPr>
          <p:cNvPr id="7" name="Rechteck 6">
            <a:extLst>
              <a:ext uri="{FF2B5EF4-FFF2-40B4-BE49-F238E27FC236}">
                <a16:creationId xmlns:a16="http://schemas.microsoft.com/office/drawing/2014/main" id="{1336229D-819A-C34F-9A43-9F1D374226BB}"/>
              </a:ext>
            </a:extLst>
          </p:cNvPr>
          <p:cNvSpPr/>
          <p:nvPr userDrawn="1"/>
        </p:nvSpPr>
        <p:spPr>
          <a:xfrm>
            <a:off x="0" y="170253"/>
            <a:ext cx="220134" cy="582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VDI Logo – Design Tagebuch">
            <a:extLst>
              <a:ext uri="{FF2B5EF4-FFF2-40B4-BE49-F238E27FC236}">
                <a16:creationId xmlns:a16="http://schemas.microsoft.com/office/drawing/2014/main" id="{472E5804-E9C4-0227-217A-19F69E79415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819449" y="36810"/>
            <a:ext cx="1216335" cy="91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27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8" r:id="rId4"/>
    <p:sldLayoutId id="2147483661" r:id="rId5"/>
    <p:sldLayoutId id="2147483662" r:id="rId6"/>
    <p:sldLayoutId id="2147483652" r:id="rId7"/>
    <p:sldLayoutId id="2147483663" r:id="rId8"/>
    <p:sldLayoutId id="2147483721"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747215E5-D22A-43D2-B58F-FEA4963046DB}"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8710349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283CC3BB-9DBA-45ED-97EF-F5BFA0B00F6D}"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18728633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4AACD18E-7E32-4A55-9103-D4111EF917E4}"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29561593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F688D1D5-05DB-4F7E-8F7B-66DEDD0ED035}"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3745221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722" r:id="rId6"/>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FEA2C765-9410-47DA-85E6-CE4550BB9034}"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37923886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2EB58ED3-746B-4123-94D0-1ABB9A82B95E}"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33679547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B568A991-A092-5DFD-732B-9B82D059A9F8}"/>
              </a:ext>
            </a:extLst>
          </p:cNvPr>
          <p:cNvSpPr>
            <a:spLocks noGrp="1"/>
          </p:cNvSpPr>
          <p:nvPr>
            <p:ph type="sldNum" sz="quarter" idx="4"/>
          </p:nvPr>
        </p:nvSpPr>
        <p:spPr>
          <a:xfrm>
            <a:off x="9429750" y="6356986"/>
            <a:ext cx="675124"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06680967-6805-4631-BADB-29F9424C6B53}" type="slidenum">
              <a:rPr lang="de-DE" smtClean="0"/>
              <a:pPr/>
              <a:t>‹Nr.›</a:t>
            </a:fld>
            <a:endParaRPr lang="de-DE"/>
          </a:p>
        </p:txBody>
      </p:sp>
      <p:sp>
        <p:nvSpPr>
          <p:cNvPr id="2" name="Title Placeholder 1"/>
          <p:cNvSpPr>
            <a:spLocks noGrp="1"/>
          </p:cNvSpPr>
          <p:nvPr>
            <p:ph type="title"/>
          </p:nvPr>
        </p:nvSpPr>
        <p:spPr>
          <a:xfrm>
            <a:off x="768001" y="773431"/>
            <a:ext cx="10128601" cy="461665"/>
          </a:xfrm>
          <a:prstGeom prst="rect">
            <a:avLst/>
          </a:prstGeom>
        </p:spPr>
        <p:txBody>
          <a:bodyPr vert="horz" wrap="square" lIns="0" tIns="0" rIns="0" bIns="0" rtlCol="0" anchor="t">
            <a:spAutoFit/>
          </a:bodyPr>
          <a:lstStyle/>
          <a:p>
            <a:r>
              <a:rPr lang="de-DE" dirty="0"/>
              <a:t>Mastertitelformat bearbeiten</a:t>
            </a:r>
            <a:endParaRPr lang="en-US" dirty="0"/>
          </a:p>
        </p:txBody>
      </p:sp>
      <p:sp>
        <p:nvSpPr>
          <p:cNvPr id="5" name="Textplatzhalter 4">
            <a:extLst>
              <a:ext uri="{FF2B5EF4-FFF2-40B4-BE49-F238E27FC236}">
                <a16:creationId xmlns:a16="http://schemas.microsoft.com/office/drawing/2014/main" id="{030AAB75-D3A6-1A55-4768-7E1B017CF693}"/>
              </a:ext>
            </a:extLst>
          </p:cNvPr>
          <p:cNvSpPr>
            <a:spLocks noGrp="1"/>
          </p:cNvSpPr>
          <p:nvPr>
            <p:ph type="body" idx="1"/>
          </p:nvPr>
        </p:nvSpPr>
        <p:spPr>
          <a:xfrm>
            <a:off x="768001" y="1887856"/>
            <a:ext cx="10128601" cy="3998594"/>
          </a:xfrm>
          <a:prstGeom prst="rect">
            <a:avLst/>
          </a:prstGeom>
        </p:spPr>
        <p:txBody>
          <a:bodyPr vert="horz" lIns="0" tIns="0" rIns="0" bIns="0" rtlCol="0">
            <a:normAutofit/>
          </a:bodyPr>
          <a:lstStyle/>
          <a:p>
            <a:pPr lvl="0"/>
            <a:r>
              <a:rPr lang="de-DE" dirty="0"/>
              <a:t>Mastertextformat bearbeiten</a:t>
            </a:r>
          </a:p>
          <a:p>
            <a:pPr lvl="1"/>
            <a:r>
              <a:rPr lang="de-DE" dirty="0"/>
              <a:t>Masterformat</a:t>
            </a:r>
          </a:p>
          <a:p>
            <a:pPr lvl="2"/>
            <a:r>
              <a:rPr lang="de-DE" dirty="0"/>
              <a:t>Masterformat</a:t>
            </a:r>
          </a:p>
          <a:p>
            <a:pPr lvl="3"/>
            <a:r>
              <a:rPr lang="de-DE" dirty="0"/>
              <a:t>Masterformat</a:t>
            </a:r>
          </a:p>
          <a:p>
            <a:pPr lvl="4"/>
            <a:r>
              <a:rPr lang="de-DE" dirty="0"/>
              <a:t>Masterformat</a:t>
            </a:r>
          </a:p>
          <a:p>
            <a:pPr lvl="5"/>
            <a:r>
              <a:rPr lang="de-DE" dirty="0"/>
              <a:t>Masterformat</a:t>
            </a:r>
          </a:p>
          <a:p>
            <a:pPr lvl="6"/>
            <a:r>
              <a:rPr lang="de-DE" dirty="0"/>
              <a:t>Masterformat</a:t>
            </a:r>
          </a:p>
          <a:p>
            <a:pPr lvl="7"/>
            <a:r>
              <a:rPr lang="de-DE" dirty="0"/>
              <a:t>Masterformat</a:t>
            </a:r>
          </a:p>
          <a:p>
            <a:pPr lvl="8"/>
            <a:r>
              <a:rPr lang="de-DE" dirty="0"/>
              <a:t>Masterformat</a:t>
            </a:r>
          </a:p>
        </p:txBody>
      </p:sp>
      <p:sp>
        <p:nvSpPr>
          <p:cNvPr id="3" name="Fußzeilenplatzhalter 3">
            <a:extLst>
              <a:ext uri="{FF2B5EF4-FFF2-40B4-BE49-F238E27FC236}">
                <a16:creationId xmlns:a16="http://schemas.microsoft.com/office/drawing/2014/main" id="{5A80B1D3-36A5-61CA-E0C5-561703284A0A}"/>
              </a:ext>
            </a:extLst>
          </p:cNvPr>
          <p:cNvSpPr>
            <a:spLocks noGrp="1"/>
          </p:cNvSpPr>
          <p:nvPr>
            <p:ph type="ftr" sz="quarter" idx="3"/>
          </p:nvPr>
        </p:nvSpPr>
        <p:spPr>
          <a:xfrm>
            <a:off x="2742481" y="6327451"/>
            <a:ext cx="6335904" cy="403008"/>
          </a:xfrm>
          <a:prstGeom prst="rect">
            <a:avLst/>
          </a:prstGeom>
        </p:spPr>
        <p:txBody>
          <a:bodyPr vert="horz" lIns="91440" tIns="45720" rIns="91440" bIns="45720" rtlCol="0" anchor="ctr"/>
          <a:lstStyle>
            <a:lvl1pPr algn="l">
              <a:defRPr lang="de-DE" sz="1080" b="1" i="0" kern="1200" dirty="0" smtClean="0">
                <a:solidFill>
                  <a:srgbClr val="777776"/>
                </a:solidFill>
                <a:latin typeface="Nunito Sans Light" pitchFamily="2" charset="0"/>
                <a:ea typeface="+mn-ea"/>
                <a:cs typeface="+mn-cs"/>
              </a:defRPr>
            </a:lvl1pPr>
          </a:lstStyle>
          <a:p>
            <a:r>
              <a:rPr lang="de-DE"/>
              <a:t>VDI/VDE-Gesellschaft Mess- und Automatisierungstechnik</a:t>
            </a:r>
            <a:endParaRPr lang="de-DE" dirty="0"/>
          </a:p>
        </p:txBody>
      </p:sp>
      <p:sp>
        <p:nvSpPr>
          <p:cNvPr id="6" name="Datumsplatzhalter 5">
            <a:extLst>
              <a:ext uri="{FF2B5EF4-FFF2-40B4-BE49-F238E27FC236}">
                <a16:creationId xmlns:a16="http://schemas.microsoft.com/office/drawing/2014/main" id="{96A44B99-528E-978F-D5CC-1927654AC29C}"/>
              </a:ext>
            </a:extLst>
          </p:cNvPr>
          <p:cNvSpPr>
            <a:spLocks noGrp="1"/>
          </p:cNvSpPr>
          <p:nvPr>
            <p:ph type="dt" sz="half" idx="2"/>
          </p:nvPr>
        </p:nvSpPr>
        <p:spPr>
          <a:xfrm>
            <a:off x="838201" y="6356986"/>
            <a:ext cx="1710128" cy="363854"/>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r>
              <a:rPr lang="de-DE" sz="1080" dirty="0">
                <a:solidFill>
                  <a:srgbClr val="777776"/>
                </a:solidFill>
              </a:rPr>
              <a:t>Stand</a:t>
            </a:r>
            <a:r>
              <a:rPr lang="de-DE" sz="1080">
                <a:solidFill>
                  <a:srgbClr val="777776"/>
                </a:solidFill>
              </a:rPr>
              <a:t>: </a:t>
            </a:r>
            <a:fld id="{D7282452-792B-485D-9532-85613A84DE7E}" type="datetime1">
              <a:rPr lang="de-DE" sz="1080" smtClean="0">
                <a:solidFill>
                  <a:srgbClr val="777776"/>
                </a:solidFill>
              </a:rPr>
              <a:t>05.02.2024</a:t>
            </a:fld>
            <a:endParaRPr kumimoji="0" lang="de-DE" sz="1080" b="0" i="0" u="none" strike="noStrike" kern="1200" cap="none" spc="0" normalizeH="0" baseline="0" dirty="0">
              <a:ln>
                <a:noFill/>
              </a:ln>
              <a:solidFill>
                <a:srgbClr val="777776"/>
              </a:solidFill>
              <a:effectLst/>
              <a:uLnTx/>
              <a:uFillTx/>
              <a:latin typeface="Nunito Sans Light" pitchFamily="2" charset="77"/>
              <a:ea typeface="+mn-ea"/>
              <a:cs typeface="+mn-cs"/>
            </a:endParaRPr>
          </a:p>
        </p:txBody>
      </p:sp>
    </p:spTree>
    <p:extLst>
      <p:ext uri="{BB962C8B-B14F-4D97-AF65-F5344CB8AC3E}">
        <p14:creationId xmlns:p14="http://schemas.microsoft.com/office/powerpoint/2010/main" val="165538126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p:txStyles>
    <p:titleStyle>
      <a:lvl1pPr algn="l" defTabSz="822768" rtl="0" eaLnBrk="1" latinLnBrk="0" hangingPunct="1">
        <a:lnSpc>
          <a:spcPts val="3360"/>
        </a:lnSpc>
        <a:spcBef>
          <a:spcPct val="0"/>
        </a:spcBef>
        <a:buNone/>
        <a:defRPr sz="3600" b="1" i="0" kern="1200">
          <a:solidFill>
            <a:schemeClr val="tx1"/>
          </a:solidFill>
          <a:latin typeface="Rajdhani Bold" panose="02000000000000000000" pitchFamily="2" charset="0"/>
          <a:ea typeface="+mj-ea"/>
          <a:cs typeface="Rajdhani Bold" panose="02000000000000000000" pitchFamily="2" charset="0"/>
        </a:defRPr>
      </a:lvl1pPr>
    </p:titleStyle>
    <p:bodyStyle>
      <a:lvl1pPr marL="302400" marR="0" indent="-302400" algn="l" defTabSz="822768" rtl="0" eaLnBrk="1" fontAlgn="auto" latinLnBrk="0" hangingPunct="1">
        <a:lnSpc>
          <a:spcPct val="90000"/>
        </a:lnSpc>
        <a:spcBef>
          <a:spcPts val="900"/>
        </a:spcBef>
        <a:spcAft>
          <a:spcPts val="0"/>
        </a:spcAft>
        <a:buClr>
          <a:srgbClr val="80C3F2"/>
        </a:buClr>
        <a:buSzTx/>
        <a:buFont typeface="Wingdings" panose="05000000000000000000" pitchFamily="2" charset="2"/>
        <a:buChar char="§"/>
        <a:tabLst>
          <a:tab pos="211456" algn="l"/>
        </a:tabLst>
        <a:defRPr sz="1680" b="0" i="0" kern="1200">
          <a:solidFill>
            <a:srgbClr val="000000"/>
          </a:solidFill>
          <a:latin typeface="Nunito Sans Light" pitchFamily="2" charset="77"/>
          <a:ea typeface="+mn-ea"/>
          <a:cs typeface="+mn-cs"/>
        </a:defRPr>
      </a:lvl1pPr>
      <a:lvl2pPr marL="604800" marR="0" indent="-302400" algn="l" defTabSz="822768" rtl="0" eaLnBrk="1" fontAlgn="auto" latinLnBrk="0" hangingPunct="1">
        <a:lnSpc>
          <a:spcPct val="90000"/>
        </a:lnSpc>
        <a:spcBef>
          <a:spcPts val="0"/>
        </a:spcBef>
        <a:spcAft>
          <a:spcPts val="0"/>
        </a:spcAft>
        <a:buClr>
          <a:srgbClr val="80C3F2"/>
        </a:buClr>
        <a:buSzTx/>
        <a:buFont typeface="Wingdings" panose="05000000000000000000" pitchFamily="2" charset="2"/>
        <a:buChar char="§"/>
        <a:tabLst>
          <a:tab pos="106680" algn="l"/>
        </a:tabLst>
        <a:defRPr sz="1680" b="0" i="0" kern="1200">
          <a:solidFill>
            <a:srgbClr val="000000"/>
          </a:solidFill>
          <a:latin typeface="Nunito Sans Light" pitchFamily="2" charset="77"/>
          <a:ea typeface="+mn-ea"/>
          <a:cs typeface="+mn-cs"/>
        </a:defRPr>
      </a:lvl2pPr>
      <a:lvl3pPr marL="907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sz="1680" b="0" i="0" kern="1200">
          <a:solidFill>
            <a:srgbClr val="000000"/>
          </a:solidFill>
          <a:latin typeface="Nunito Sans Light" pitchFamily="2" charset="77"/>
          <a:ea typeface="+mn-ea"/>
          <a:cs typeface="+mn-cs"/>
        </a:defRPr>
      </a:lvl3pPr>
      <a:lvl4pPr marL="1209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tab pos="864870" algn="l"/>
        </a:tabLst>
        <a:defRPr lang="de-DE" sz="1680" b="0" i="0" kern="1200" dirty="0" smtClean="0">
          <a:solidFill>
            <a:srgbClr val="000000"/>
          </a:solidFill>
          <a:latin typeface="Nunito Sans Light" pitchFamily="2" charset="77"/>
          <a:ea typeface="+mn-ea"/>
          <a:cs typeface="+mn-cs"/>
        </a:defRPr>
      </a:lvl4pPr>
      <a:lvl5pPr marL="15120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tabLst/>
        <a:defRPr lang="de-DE" sz="1680" b="0" i="0" kern="1200" dirty="0" smtClean="0">
          <a:solidFill>
            <a:srgbClr val="000000"/>
          </a:solidFill>
          <a:latin typeface="Nunito Sans Light" pitchFamily="2" charset="77"/>
          <a:ea typeface="+mn-ea"/>
          <a:cs typeface="+mn-cs"/>
        </a:defRPr>
      </a:lvl5pPr>
      <a:lvl6pPr marL="18144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a:solidFill>
            <a:srgbClr val="000000"/>
          </a:solidFill>
          <a:latin typeface="Nunito Sans Light" pitchFamily="2" charset="77"/>
          <a:ea typeface="+mn-ea"/>
          <a:cs typeface="+mn-cs"/>
        </a:defRPr>
      </a:lvl6pPr>
      <a:lvl7pPr marL="21168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7pPr>
      <a:lvl8pPr marL="24192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8pPr>
      <a:lvl9pPr marL="2721600" indent="-302400" algn="l" defTabSz="822768" rtl="0" eaLnBrk="1" latinLnBrk="0" hangingPunct="1">
        <a:lnSpc>
          <a:spcPct val="90000"/>
        </a:lnSpc>
        <a:spcBef>
          <a:spcPts val="0"/>
        </a:spcBef>
        <a:spcAft>
          <a:spcPts val="0"/>
        </a:spcAft>
        <a:buClr>
          <a:srgbClr val="80C3F2"/>
        </a:buClr>
        <a:buFont typeface="Wingdings" panose="05000000000000000000" pitchFamily="2" charset="2"/>
        <a:buChar char="§"/>
        <a:defRPr lang="de-DE" sz="1680" b="0" i="0" kern="1200" dirty="0" smtClean="0">
          <a:solidFill>
            <a:srgbClr val="000000"/>
          </a:solidFill>
          <a:latin typeface="Nunito Sans Light" pitchFamily="2" charset="77"/>
          <a:ea typeface="+mn-ea"/>
          <a:cs typeface="+mn-cs"/>
        </a:defRPr>
      </a:lvl9pPr>
    </p:bodyStyle>
    <p:otherStyle>
      <a:defPPr>
        <a:defRPr lang="en-US"/>
      </a:defPPr>
      <a:lvl1pPr marL="0" algn="l" defTabSz="822768" rtl="0" eaLnBrk="1" latinLnBrk="0" hangingPunct="1">
        <a:defRPr sz="1620" kern="1200">
          <a:solidFill>
            <a:schemeClr val="tx1"/>
          </a:solidFill>
          <a:latin typeface="+mn-lt"/>
          <a:ea typeface="+mn-ea"/>
          <a:cs typeface="+mn-cs"/>
        </a:defRPr>
      </a:lvl1pPr>
      <a:lvl2pPr marL="411384" algn="l" defTabSz="822768" rtl="0" eaLnBrk="1" latinLnBrk="0" hangingPunct="1">
        <a:defRPr sz="1620" kern="1200">
          <a:solidFill>
            <a:schemeClr val="tx1"/>
          </a:solidFill>
          <a:latin typeface="+mn-lt"/>
          <a:ea typeface="+mn-ea"/>
          <a:cs typeface="+mn-cs"/>
        </a:defRPr>
      </a:lvl2pPr>
      <a:lvl3pPr marL="822768" algn="l" defTabSz="822768" rtl="0" eaLnBrk="1" latinLnBrk="0" hangingPunct="1">
        <a:defRPr sz="1620" kern="1200">
          <a:solidFill>
            <a:schemeClr val="tx1"/>
          </a:solidFill>
          <a:latin typeface="+mn-lt"/>
          <a:ea typeface="+mn-ea"/>
          <a:cs typeface="+mn-cs"/>
        </a:defRPr>
      </a:lvl3pPr>
      <a:lvl4pPr marL="1234152" algn="l" defTabSz="822768" rtl="0" eaLnBrk="1" latinLnBrk="0" hangingPunct="1">
        <a:defRPr sz="1620" kern="1200">
          <a:solidFill>
            <a:schemeClr val="tx1"/>
          </a:solidFill>
          <a:latin typeface="+mn-lt"/>
          <a:ea typeface="+mn-ea"/>
          <a:cs typeface="+mn-cs"/>
        </a:defRPr>
      </a:lvl4pPr>
      <a:lvl5pPr marL="1645536" algn="l" defTabSz="822768" rtl="0" eaLnBrk="1" latinLnBrk="0" hangingPunct="1">
        <a:defRPr sz="1620" kern="1200">
          <a:solidFill>
            <a:schemeClr val="tx1"/>
          </a:solidFill>
          <a:latin typeface="+mn-lt"/>
          <a:ea typeface="+mn-ea"/>
          <a:cs typeface="+mn-cs"/>
        </a:defRPr>
      </a:lvl5pPr>
      <a:lvl6pPr marL="2056920" algn="l" defTabSz="822768" rtl="0" eaLnBrk="1" latinLnBrk="0" hangingPunct="1">
        <a:defRPr sz="1620" kern="1200">
          <a:solidFill>
            <a:schemeClr val="tx1"/>
          </a:solidFill>
          <a:latin typeface="+mn-lt"/>
          <a:ea typeface="+mn-ea"/>
          <a:cs typeface="+mn-cs"/>
        </a:defRPr>
      </a:lvl6pPr>
      <a:lvl7pPr marL="2468304" algn="l" defTabSz="822768" rtl="0" eaLnBrk="1" latinLnBrk="0" hangingPunct="1">
        <a:defRPr sz="1620" kern="1200">
          <a:solidFill>
            <a:schemeClr val="tx1"/>
          </a:solidFill>
          <a:latin typeface="+mn-lt"/>
          <a:ea typeface="+mn-ea"/>
          <a:cs typeface="+mn-cs"/>
        </a:defRPr>
      </a:lvl7pPr>
      <a:lvl8pPr marL="2879688" algn="l" defTabSz="822768" rtl="0" eaLnBrk="1" latinLnBrk="0" hangingPunct="1">
        <a:defRPr sz="1620" kern="1200">
          <a:solidFill>
            <a:schemeClr val="tx1"/>
          </a:solidFill>
          <a:latin typeface="+mn-lt"/>
          <a:ea typeface="+mn-ea"/>
          <a:cs typeface="+mn-cs"/>
        </a:defRPr>
      </a:lvl8pPr>
      <a:lvl9pPr marL="3291072" algn="l" defTabSz="822768"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3274">
          <p15:clr>
            <a:srgbClr val="F26B43"/>
          </p15:clr>
        </p15:guide>
        <p15:guide id="16" orient="horz" pos="610">
          <p15:clr>
            <a:srgbClr val="F26B43"/>
          </p15:clr>
        </p15:guide>
        <p15:guide id="17" orient="horz" pos="3090">
          <p15:clr>
            <a:srgbClr val="F26B43"/>
          </p15:clr>
        </p15:guide>
        <p15:guide id="18" orient="horz" pos="1800">
          <p15:clr>
            <a:srgbClr val="F26B43"/>
          </p15:clr>
        </p15:guide>
        <p15:guide id="19" pos="2878">
          <p15:clr>
            <a:srgbClr val="F26B43"/>
          </p15:clr>
        </p15:guide>
        <p15:guide id="20" pos="2699">
          <p15:clr>
            <a:srgbClr val="F26B43"/>
          </p15:clr>
        </p15:guide>
        <p15:guide id="21" pos="2113">
          <p15:clr>
            <a:srgbClr val="F26B43"/>
          </p15:clr>
        </p15:guide>
        <p15:guide id="22" pos="1532">
          <p15:clr>
            <a:srgbClr val="F26B43"/>
          </p15:clr>
        </p15:guide>
        <p15:guide id="23" pos="461">
          <p15:clr>
            <a:srgbClr val="F26B43"/>
          </p15:clr>
        </p15:guide>
        <p15:guide id="24" pos="361">
          <p15:clr>
            <a:srgbClr val="F26B43"/>
          </p15:clr>
        </p15:guide>
        <p15:guide id="25" pos="3465">
          <p15:clr>
            <a:srgbClr val="F26B43"/>
          </p15:clr>
        </p15:guide>
        <p15:guide id="26" pos="5148">
          <p15:clr>
            <a:srgbClr val="F26B43"/>
          </p15:clr>
        </p15:guide>
        <p15:guide id="27" pos="5251">
          <p15:clr>
            <a:srgbClr val="F26B43"/>
          </p15:clr>
        </p15:guide>
        <p15:guide id="28" pos="4455">
          <p15:clr>
            <a:srgbClr val="F26B43"/>
          </p15:clr>
        </p15:guide>
        <p15:guide id="29" pos="4069">
          <p15:clr>
            <a:srgbClr val="F26B43"/>
          </p15:clr>
        </p15:guide>
        <p15:guide id="30" pos="5488">
          <p15:clr>
            <a:srgbClr val="F26B43"/>
          </p15:clr>
        </p15:guide>
        <p15:guide id="31" pos="5581">
          <p15:clr>
            <a:srgbClr val="F26B43"/>
          </p15:clr>
        </p15:guide>
        <p15:guide id="32" orient="horz" pos="991">
          <p15:clr>
            <a:srgbClr val="F26B43"/>
          </p15:clr>
        </p15:guide>
        <p15:guide id="33" pos="4289">
          <p15:clr>
            <a:srgbClr val="F26B43"/>
          </p15:clr>
        </p15:guide>
        <p15:guide id="34" orient="horz" pos="3447">
          <p15:clr>
            <a:srgbClr val="F26B43"/>
          </p15:clr>
        </p15:guide>
        <p15:guide id="35" pos="3967">
          <p15:clr>
            <a:srgbClr val="F26B43"/>
          </p15:clr>
        </p15:guide>
        <p15:guide id="37" pos="4894">
          <p15:clr>
            <a:srgbClr val="F26B43"/>
          </p15:clr>
        </p15:guide>
        <p15:guide id="38" pos="4800">
          <p15:clr>
            <a:srgbClr val="F26B43"/>
          </p15:clr>
        </p15:guide>
        <p15:guide id="39" pos="907">
          <p15:clr>
            <a:srgbClr val="F26B43"/>
          </p15:clr>
        </p15:guide>
        <p15:guide id="41" orient="horz" pos="404">
          <p15:clr>
            <a:srgbClr val="F26B43"/>
          </p15:clr>
        </p15:guide>
        <p15:guide id="42" orient="horz" pos="1188">
          <p15:clr>
            <a:srgbClr val="F26B43"/>
          </p15:clr>
        </p15:guide>
        <p15:guide id="43" pos="37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slide" Target="slide13.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 Target="slide20.xml"/><Relationship Id="rId2" Type="http://schemas.openxmlformats.org/officeDocument/2006/relationships/tags" Target="../tags/tag28.xml"/><Relationship Id="rId16" Type="http://schemas.openxmlformats.org/officeDocument/2006/relationships/slide" Target="slide23.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slide" Target="slide24.xml"/><Relationship Id="rId10" Type="http://schemas.openxmlformats.org/officeDocument/2006/relationships/tags" Target="../tags/tag36.xml"/><Relationship Id="rId19" Type="http://schemas.openxmlformats.org/officeDocument/2006/relationships/slide" Target="slide3.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0.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4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43.sv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8.xml"/><Relationship Id="rId18" Type="http://schemas.openxmlformats.org/officeDocument/2006/relationships/slide" Target="slide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13.xml"/><Relationship Id="rId2" Type="http://schemas.openxmlformats.org/officeDocument/2006/relationships/tags" Target="../tags/tag3.xml"/><Relationship Id="rId16" Type="http://schemas.openxmlformats.org/officeDocument/2006/relationships/slide" Target="slide2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23.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slide" Target="slide13.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slide" Target="slide20.xml"/><Relationship Id="rId2" Type="http://schemas.openxmlformats.org/officeDocument/2006/relationships/tags" Target="../tags/tag41.xml"/><Relationship Id="rId16" Type="http://schemas.openxmlformats.org/officeDocument/2006/relationships/slide" Target="slide23.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slide" Target="slide24.xml"/><Relationship Id="rId10" Type="http://schemas.openxmlformats.org/officeDocument/2006/relationships/tags" Target="../tags/tag49.xml"/><Relationship Id="rId19" Type="http://schemas.openxmlformats.org/officeDocument/2006/relationships/slide" Target="slide3.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 Target="slide13.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slide" Target="slide20.xml"/><Relationship Id="rId2" Type="http://schemas.openxmlformats.org/officeDocument/2006/relationships/tags" Target="../tags/tag54.xml"/><Relationship Id="rId16" Type="http://schemas.openxmlformats.org/officeDocument/2006/relationships/slide" Target="slide23.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slide" Target="slide24.xml"/><Relationship Id="rId10" Type="http://schemas.openxmlformats.org/officeDocument/2006/relationships/tags" Target="../tags/tag62.xml"/><Relationship Id="rId19" Type="http://schemas.openxmlformats.org/officeDocument/2006/relationships/slide" Target="slide3.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slide" Target="slide1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slide" Target="slide20.xml"/><Relationship Id="rId2" Type="http://schemas.openxmlformats.org/officeDocument/2006/relationships/tags" Target="../tags/tag67.xml"/><Relationship Id="rId16" Type="http://schemas.openxmlformats.org/officeDocument/2006/relationships/slide" Target="slide23.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slide" Target="slide24.xml"/><Relationship Id="rId10" Type="http://schemas.openxmlformats.org/officeDocument/2006/relationships/tags" Target="../tags/tag75.xml"/><Relationship Id="rId19" Type="http://schemas.openxmlformats.org/officeDocument/2006/relationships/slide" Target="slide3.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 Target="slide13.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slide" Target="slide20.xml"/><Relationship Id="rId2" Type="http://schemas.openxmlformats.org/officeDocument/2006/relationships/tags" Target="../tags/tag15.xml"/><Relationship Id="rId16" Type="http://schemas.openxmlformats.org/officeDocument/2006/relationships/slide" Target="slide23.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slide" Target="slide24.xml"/><Relationship Id="rId10" Type="http://schemas.openxmlformats.org/officeDocument/2006/relationships/tags" Target="../tags/tag23.xml"/><Relationship Id="rId19" Type="http://schemas.openxmlformats.org/officeDocument/2006/relationships/slide" Target="slide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www.vdi.de/gma" TargetMode="Externa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hyperlink" Target="http://www.vdi.de/yac"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hyperlink" Target="https://www.vdi-wissensforum.de/automatisierungskongress/" TargetMode="Externa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97C34-B5CF-1744-8FD0-22E32EB23815}"/>
              </a:ext>
            </a:extLst>
          </p:cNvPr>
          <p:cNvSpPr>
            <a:spLocks noGrp="1"/>
          </p:cNvSpPr>
          <p:nvPr>
            <p:ph type="ctrTitle"/>
          </p:nvPr>
        </p:nvSpPr>
        <p:spPr/>
        <p:txBody>
          <a:bodyPr/>
          <a:lstStyle/>
          <a:p>
            <a:r>
              <a:rPr lang="de-DE" dirty="0"/>
              <a:t>Young Automation Challenge</a:t>
            </a:r>
          </a:p>
        </p:txBody>
      </p:sp>
      <p:sp>
        <p:nvSpPr>
          <p:cNvPr id="3" name="Untertitel 2">
            <a:extLst>
              <a:ext uri="{FF2B5EF4-FFF2-40B4-BE49-F238E27FC236}">
                <a16:creationId xmlns:a16="http://schemas.microsoft.com/office/drawing/2014/main" id="{694CD3C2-17E3-A641-A1CA-6D4FB1CB725F}"/>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01414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2F44BB-C0F1-4AEF-997B-B3504A7DF0D5}"/>
              </a:ext>
            </a:extLst>
          </p:cNvPr>
          <p:cNvSpPr>
            <a:spLocks noGrp="1"/>
          </p:cNvSpPr>
          <p:nvPr>
            <p:ph type="body" sz="quarter" idx="13"/>
          </p:nvPr>
        </p:nvSpPr>
        <p:spPr/>
        <p:txBody>
          <a:bodyPr/>
          <a:lstStyle/>
          <a:p>
            <a:r>
              <a:rPr lang="de-DE" dirty="0"/>
              <a:t>Sascha Dessel</a:t>
            </a:r>
          </a:p>
        </p:txBody>
      </p:sp>
      <p:sp>
        <p:nvSpPr>
          <p:cNvPr id="3" name="Textplatzhalter 2">
            <a:extLst>
              <a:ext uri="{FF2B5EF4-FFF2-40B4-BE49-F238E27FC236}">
                <a16:creationId xmlns:a16="http://schemas.microsoft.com/office/drawing/2014/main" id="{808EEA8F-601B-45C4-98FA-1A8FF1FDB808}"/>
              </a:ext>
            </a:extLst>
          </p:cNvPr>
          <p:cNvSpPr>
            <a:spLocks noGrp="1"/>
          </p:cNvSpPr>
          <p:nvPr>
            <p:ph type="body" sz="quarter" idx="14"/>
          </p:nvPr>
        </p:nvSpPr>
        <p:spPr/>
        <p:txBody>
          <a:bodyPr/>
          <a:lstStyle/>
          <a:p>
            <a:r>
              <a:rPr lang="de-DE" dirty="0"/>
              <a:t>Geschäftsführer | VDI/VDE-Gesellschaft Mess- und Automatisierungstechnik</a:t>
            </a:r>
          </a:p>
        </p:txBody>
      </p:sp>
      <p:sp>
        <p:nvSpPr>
          <p:cNvPr id="4" name="Textplatzhalter 3">
            <a:extLst>
              <a:ext uri="{FF2B5EF4-FFF2-40B4-BE49-F238E27FC236}">
                <a16:creationId xmlns:a16="http://schemas.microsoft.com/office/drawing/2014/main" id="{ED471BDF-D4F1-4DFB-8AC8-F737AE9473A8}"/>
              </a:ext>
            </a:extLst>
          </p:cNvPr>
          <p:cNvSpPr>
            <a:spLocks noGrp="1"/>
          </p:cNvSpPr>
          <p:nvPr>
            <p:ph type="body" sz="quarter" idx="15"/>
          </p:nvPr>
        </p:nvSpPr>
        <p:spPr/>
        <p:txBody>
          <a:bodyPr/>
          <a:lstStyle/>
          <a:p>
            <a:endParaRPr lang="de-DE"/>
          </a:p>
        </p:txBody>
      </p:sp>
      <p:sp>
        <p:nvSpPr>
          <p:cNvPr id="5" name="Textplatzhalter 4">
            <a:extLst>
              <a:ext uri="{FF2B5EF4-FFF2-40B4-BE49-F238E27FC236}">
                <a16:creationId xmlns:a16="http://schemas.microsoft.com/office/drawing/2014/main" id="{0BCCAF76-A095-40E5-8F49-EC1127565578}"/>
              </a:ext>
            </a:extLst>
          </p:cNvPr>
          <p:cNvSpPr>
            <a:spLocks noGrp="1"/>
          </p:cNvSpPr>
          <p:nvPr>
            <p:ph type="body" sz="quarter" idx="24"/>
          </p:nvPr>
        </p:nvSpPr>
        <p:spPr/>
        <p:txBody>
          <a:bodyPr/>
          <a:lstStyle/>
          <a:p>
            <a:r>
              <a:rPr lang="de-DE" dirty="0"/>
              <a:t>+49 211 6214 678</a:t>
            </a:r>
          </a:p>
          <a:p>
            <a:r>
              <a:rPr lang="de-DE" dirty="0"/>
              <a:t>+49 151 53047956</a:t>
            </a:r>
          </a:p>
          <a:p>
            <a:r>
              <a:rPr lang="de-DE" dirty="0"/>
              <a:t>dessel@vdi.de</a:t>
            </a:r>
          </a:p>
          <a:p>
            <a:r>
              <a:rPr lang="de-DE" dirty="0"/>
              <a:t>www.vdi.de/gma</a:t>
            </a:r>
          </a:p>
        </p:txBody>
      </p:sp>
      <p:sp>
        <p:nvSpPr>
          <p:cNvPr id="6" name="Fußzeilenplatzhalter 5">
            <a:extLst>
              <a:ext uri="{FF2B5EF4-FFF2-40B4-BE49-F238E27FC236}">
                <a16:creationId xmlns:a16="http://schemas.microsoft.com/office/drawing/2014/main" id="{763F1B67-851F-4535-953B-74F6CD43728F}"/>
              </a:ext>
            </a:extLst>
          </p:cNvPr>
          <p:cNvSpPr>
            <a:spLocks noGrp="1"/>
          </p:cNvSpPr>
          <p:nvPr>
            <p:ph type="ftr" sz="quarter" idx="3"/>
          </p:nvPr>
        </p:nvSpPr>
        <p:spPr/>
        <p:txBody>
          <a:bodyPr/>
          <a:lstStyle/>
          <a:p>
            <a:r>
              <a:rPr lang="de-DE"/>
              <a:t>VDI/VDE-Gesellschaft Mess- und Automatisierungstechnik</a:t>
            </a:r>
            <a:endParaRPr lang="de-DE" dirty="0"/>
          </a:p>
        </p:txBody>
      </p:sp>
      <p:sp>
        <p:nvSpPr>
          <p:cNvPr id="7" name="Datumsplatzhalter 6">
            <a:extLst>
              <a:ext uri="{FF2B5EF4-FFF2-40B4-BE49-F238E27FC236}">
                <a16:creationId xmlns:a16="http://schemas.microsoft.com/office/drawing/2014/main" id="{31BBDAD9-0AEB-4EBE-9D82-DA701693CDAB}"/>
              </a:ext>
            </a:extLst>
          </p:cNvPr>
          <p:cNvSpPr>
            <a:spLocks noGrp="1"/>
          </p:cNvSpPr>
          <p:nvPr>
            <p:ph type="dt" sz="half" idx="17"/>
          </p:nvPr>
        </p:nvSpPr>
        <p:spPr/>
        <p:txBody>
          <a:bodyPr/>
          <a:lstStyle/>
          <a:p>
            <a:fld id="{B89BF857-7ECA-4A3F-8854-B2AAE94F1F06}" type="datetime1">
              <a:rPr lang="de-DE" sz="1080"/>
              <a:t>05.02.2024</a:t>
            </a:fld>
            <a:endParaRPr lang="de-DE" sz="1080" dirty="0"/>
          </a:p>
        </p:txBody>
      </p:sp>
    </p:spTree>
    <p:extLst>
      <p:ext uri="{BB962C8B-B14F-4D97-AF65-F5344CB8AC3E}">
        <p14:creationId xmlns:p14="http://schemas.microsoft.com/office/powerpoint/2010/main" val="272421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F23254-33D1-4DBE-97D2-634D363E5F01}"/>
              </a:ext>
            </a:extLst>
          </p:cNvPr>
          <p:cNvPicPr>
            <a:picLocks noChangeAspect="1" noChangeArrowheads="1"/>
          </p:cNvPicPr>
          <p:nvPr/>
        </p:nvPicPr>
        <p:blipFill rotWithShape="1">
          <a:blip r:embed="rId3"/>
          <a:srcRect l="16407" r="16408"/>
          <a:stretch/>
        </p:blipFill>
        <p:spPr bwMode="auto">
          <a:xfrm>
            <a:off x="8920005" y="1086399"/>
            <a:ext cx="2309970" cy="2214018"/>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a:xfrm>
            <a:off x="377373" y="137885"/>
            <a:ext cx="10385362" cy="696682"/>
          </a:xfrm>
        </p:spPr>
        <p:txBody>
          <a:bodyPr anchor="ctr">
            <a:normAutofit fontScale="90000"/>
          </a:bodyPr>
          <a:lstStyle/>
          <a:p>
            <a:r>
              <a:rPr lang="de-DE"/>
              <a:t>Helmut-Schmidt-Universität Hamburg</a:t>
            </a:r>
            <a:br>
              <a:rPr lang="de-DE"/>
            </a:br>
            <a:r>
              <a:rPr lang="de-DE" sz="2000"/>
              <a:t>Institut für Automatisierungstechnik</a:t>
            </a:r>
            <a:endParaRPr lang="de-DE"/>
          </a:p>
        </p:txBody>
      </p:sp>
      <p:sp>
        <p:nvSpPr>
          <p:cNvPr id="16" name="Textfeld 15">
            <a:extLst>
              <a:ext uri="{FF2B5EF4-FFF2-40B4-BE49-F238E27FC236}">
                <a16:creationId xmlns:a16="http://schemas.microsoft.com/office/drawing/2014/main" id="{D9D9334E-E573-40BE-9FF1-AF983957EF0B}"/>
              </a:ext>
            </a:extLst>
          </p:cNvPr>
          <p:cNvSpPr txBox="1"/>
          <p:nvPr/>
        </p:nvSpPr>
        <p:spPr>
          <a:xfrm>
            <a:off x="962025" y="1517614"/>
            <a:ext cx="4263657" cy="1351588"/>
          </a:xfrm>
          <a:prstGeom prst="rect">
            <a:avLst/>
          </a:prstGeom>
          <a:noFill/>
        </p:spPr>
        <p:txBody>
          <a:bodyPr wrap="square" rtlCol="0" anchor="ctr">
            <a:spAutoFit/>
          </a:bodyPr>
          <a:lstStyle/>
          <a:p>
            <a:pPr marL="285750" indent="-285750">
              <a:lnSpc>
                <a:spcPct val="150000"/>
              </a:lnSpc>
              <a:buClr>
                <a:schemeClr val="accent1"/>
              </a:buClr>
              <a:buFont typeface="Wingdings" panose="05000000000000000000" pitchFamily="2" charset="2"/>
              <a:buChar char="§"/>
            </a:pPr>
            <a:r>
              <a:rPr lang="de-DE" sz="1400"/>
              <a:t>4 Fakultäten</a:t>
            </a:r>
          </a:p>
          <a:p>
            <a:pPr marL="285750" indent="-285750">
              <a:lnSpc>
                <a:spcPct val="150000"/>
              </a:lnSpc>
              <a:buClr>
                <a:schemeClr val="accent1"/>
              </a:buClr>
              <a:buFont typeface="Wingdings" panose="05000000000000000000" pitchFamily="2" charset="2"/>
              <a:buChar char="§"/>
            </a:pPr>
            <a:r>
              <a:rPr lang="de-DE" sz="1400"/>
              <a:t>2.545 Studierende</a:t>
            </a:r>
          </a:p>
          <a:p>
            <a:pPr marL="285750" indent="-285750">
              <a:lnSpc>
                <a:spcPct val="150000"/>
              </a:lnSpc>
              <a:buClr>
                <a:schemeClr val="accent1"/>
              </a:buClr>
              <a:buFont typeface="Wingdings" panose="05000000000000000000" pitchFamily="2" charset="2"/>
              <a:buChar char="§"/>
            </a:pPr>
            <a:r>
              <a:rPr lang="de-DE" sz="1400"/>
              <a:t>106 Professoren</a:t>
            </a:r>
          </a:p>
          <a:p>
            <a:pPr marL="285750" indent="-285750">
              <a:lnSpc>
                <a:spcPct val="150000"/>
              </a:lnSpc>
              <a:buClr>
                <a:schemeClr val="accent1"/>
              </a:buClr>
              <a:buFont typeface="Wingdings" panose="05000000000000000000" pitchFamily="2" charset="2"/>
              <a:buChar char="§"/>
            </a:pPr>
            <a:r>
              <a:rPr lang="de-DE" sz="1400"/>
              <a:t>336 Wissenschaftliche Mitarbeiter</a:t>
            </a:r>
          </a:p>
        </p:txBody>
      </p:sp>
      <p:pic>
        <p:nvPicPr>
          <p:cNvPr id="6" name="Inhaltsplatzhalter 3">
            <a:extLst>
              <a:ext uri="{FF2B5EF4-FFF2-40B4-BE49-F238E27FC236}">
                <a16:creationId xmlns:a16="http://schemas.microsoft.com/office/drawing/2014/main" id="{7EDFDEDA-56E8-4D0E-8092-8A3080ECB5AA}"/>
              </a:ext>
            </a:extLst>
          </p:cNvPr>
          <p:cNvPicPr>
            <a:picLocks noChangeAspect="1"/>
          </p:cNvPicPr>
          <p:nvPr/>
        </p:nvPicPr>
        <p:blipFill rotWithShape="1">
          <a:blip r:embed="rId4"/>
          <a:srcRect r="1" b="15417"/>
          <a:stretch/>
        </p:blipFill>
        <p:spPr>
          <a:xfrm>
            <a:off x="8920005" y="3409950"/>
            <a:ext cx="2309970" cy="2214018"/>
          </a:xfrm>
          <a:prstGeom prst="rect">
            <a:avLst/>
          </a:prstGeom>
          <a:noFill/>
        </p:spPr>
      </p:pic>
      <p:sp>
        <p:nvSpPr>
          <p:cNvPr id="7" name="Content Placeholder 5">
            <a:extLst>
              <a:ext uri="{FF2B5EF4-FFF2-40B4-BE49-F238E27FC236}">
                <a16:creationId xmlns:a16="http://schemas.microsoft.com/office/drawing/2014/main" id="{6CF71848-8232-48C9-AE53-820E636D2536}"/>
              </a:ext>
            </a:extLst>
          </p:cNvPr>
          <p:cNvSpPr txBox="1">
            <a:spLocks/>
          </p:cNvSpPr>
          <p:nvPr/>
        </p:nvSpPr>
        <p:spPr>
          <a:xfrm>
            <a:off x="8920005" y="5623968"/>
            <a:ext cx="2309970" cy="254030"/>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1000"/>
              <a:t>Prof. Dr.-Ing. Alexander Fay	</a:t>
            </a:r>
          </a:p>
        </p:txBody>
      </p:sp>
      <p:sp>
        <p:nvSpPr>
          <p:cNvPr id="8" name="Rectangle 7">
            <a:extLst>
              <a:ext uri="{FF2B5EF4-FFF2-40B4-BE49-F238E27FC236}">
                <a16:creationId xmlns:a16="http://schemas.microsoft.com/office/drawing/2014/main" id="{7EE800B9-41B1-47E6-A41B-F2A25C2586AA}"/>
              </a:ext>
            </a:extLst>
          </p:cNvPr>
          <p:cNvSpPr txBox="1">
            <a:spLocks noChangeArrowheads="1"/>
          </p:cNvSpPr>
          <p:nvPr/>
        </p:nvSpPr>
        <p:spPr>
          <a:xfrm>
            <a:off x="962025" y="3053821"/>
            <a:ext cx="6648449" cy="2964375"/>
          </a:xfrm>
          <a:prstGeom prst="rect">
            <a:avLst/>
          </a:prstGeom>
        </p:spPr>
        <p:txBody>
          <a:bodyPr anchor="ctr">
            <a:normAutofit/>
          </a:bodyPr>
          <a:lstStyle>
            <a:lvl1pPr marL="300600" indent="-300600" algn="l" defTabSz="914400" rtl="0" eaLnBrk="1" latinLnBrk="0" hangingPunct="1">
              <a:lnSpc>
                <a:spcPct val="100000"/>
              </a:lnSpc>
              <a:spcBef>
                <a:spcPts val="500"/>
              </a:spcBef>
              <a:spcAft>
                <a:spcPts val="200"/>
              </a:spcAft>
              <a:buClr>
                <a:srgbClr val="BA1F4E"/>
              </a:buClr>
              <a:buFont typeface="Wingdings" pitchFamily="2" charset="2"/>
              <a:buChar char="§"/>
              <a:defRPr sz="2400" b="0" i="0" kern="1200">
                <a:solidFill>
                  <a:srgbClr val="695C5D"/>
                </a:solidFill>
                <a:latin typeface="+mn-lt"/>
                <a:ea typeface="Helvetica Neue Light" charset="0"/>
                <a:cs typeface="Calibri Light" panose="020F0302020204030204" pitchFamily="34" charset="0"/>
              </a:defRPr>
            </a:lvl1pPr>
            <a:lvl2pPr marL="685800" indent="-228600" algn="l" defTabSz="914400" rtl="0" eaLnBrk="1" latinLnBrk="0" hangingPunct="1">
              <a:lnSpc>
                <a:spcPct val="100000"/>
              </a:lnSpc>
              <a:spcBef>
                <a:spcPts val="500"/>
              </a:spcBef>
              <a:spcAft>
                <a:spcPts val="200"/>
              </a:spcAft>
              <a:buClr>
                <a:srgbClr val="BA1F4E"/>
              </a:buClr>
              <a:buFont typeface="Wingdings" pitchFamily="2" charset="2"/>
              <a:buChar char="§"/>
              <a:defRPr sz="2000" b="0" i="0" kern="1200">
                <a:solidFill>
                  <a:srgbClr val="695C5D"/>
                </a:solidFill>
                <a:latin typeface="+mn-lt"/>
                <a:ea typeface="Helvetica Neue Light" charset="0"/>
                <a:cs typeface="Calibri Light" panose="020F0302020204030204" pitchFamily="34" charset="0"/>
              </a:defRPr>
            </a:lvl2pPr>
            <a:lvl3pPr marL="1143000" indent="-228600" algn="l" defTabSz="914400" rtl="0" eaLnBrk="1" latinLnBrk="0" hangingPunct="1">
              <a:lnSpc>
                <a:spcPct val="100000"/>
              </a:lnSpc>
              <a:spcBef>
                <a:spcPts val="500"/>
              </a:spcBef>
              <a:spcAft>
                <a:spcPts val="200"/>
              </a:spcAft>
              <a:buClr>
                <a:srgbClr val="BA1F4E"/>
              </a:buClr>
              <a:buFont typeface="Wingdings" pitchFamily="2" charset="2"/>
              <a:buChar char="§"/>
              <a:defRPr sz="1800" b="0" i="0" kern="1200">
                <a:solidFill>
                  <a:srgbClr val="695C5D"/>
                </a:solidFill>
                <a:latin typeface="+mn-lt"/>
                <a:ea typeface="Helvetica Neue Light" charset="0"/>
                <a:cs typeface="Calibri Light" panose="020F0302020204030204" pitchFamily="34" charset="0"/>
              </a:defRPr>
            </a:lvl3pPr>
            <a:lvl4pPr marL="1600200" indent="-228600" algn="l" defTabSz="914400" rtl="0" eaLnBrk="1" latinLnBrk="0" hangingPunct="1">
              <a:lnSpc>
                <a:spcPct val="100000"/>
              </a:lnSpc>
              <a:spcBef>
                <a:spcPts val="500"/>
              </a:spcBef>
              <a:spcAft>
                <a:spcPts val="200"/>
              </a:spcAft>
              <a:buClr>
                <a:srgbClr val="BA1F4E"/>
              </a:buClr>
              <a:buFont typeface="Wingdings" pitchFamily="2" charset="2"/>
              <a:buChar char="§"/>
              <a:defRPr sz="1600" b="0" i="0" kern="1200">
                <a:solidFill>
                  <a:srgbClr val="695C5D"/>
                </a:solidFill>
                <a:latin typeface="+mn-lt"/>
                <a:ea typeface="Helvetica Neue Light" charset="0"/>
                <a:cs typeface="Calibri Light" panose="020F0302020204030204" pitchFamily="34" charset="0"/>
              </a:defRPr>
            </a:lvl4pPr>
            <a:lvl5pPr marL="2057400" indent="-228600" algn="l" defTabSz="914400" rtl="0" eaLnBrk="1" latinLnBrk="0" hangingPunct="1">
              <a:lnSpc>
                <a:spcPct val="100000"/>
              </a:lnSpc>
              <a:spcBef>
                <a:spcPts val="500"/>
              </a:spcBef>
              <a:spcAft>
                <a:spcPts val="200"/>
              </a:spcAft>
              <a:buClr>
                <a:srgbClr val="BA1F4E"/>
              </a:buClr>
              <a:buFont typeface="Wingdings" pitchFamily="2" charset="2"/>
              <a:buChar char="§"/>
              <a:defRPr sz="1600" b="0" i="0" kern="1200">
                <a:solidFill>
                  <a:srgbClr val="695C5D"/>
                </a:solidFill>
                <a:latin typeface="+mn-lt"/>
                <a:ea typeface="Helvetica Neue Light"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ltLang="de-DE" sz="1400"/>
              <a:t>Planung und Realisierung von automatisierten Systemen optimieren hinsichtlich Zeit, Aufwand, und Qualität</a:t>
            </a:r>
          </a:p>
          <a:p>
            <a:r>
              <a:rPr lang="de-DE" altLang="de-DE" sz="1400" u="sng"/>
              <a:t>Modelle entwickeln und vernetzen</a:t>
            </a:r>
            <a:r>
              <a:rPr lang="de-DE" altLang="de-DE" sz="1400"/>
              <a:t> zur Abbildung von Informationen über Produkte, Prozesse und Ressourcen</a:t>
            </a:r>
          </a:p>
          <a:p>
            <a:r>
              <a:rPr lang="de-DE" altLang="de-DE" sz="1400" u="sng"/>
              <a:t>Prozesse optimieren</a:t>
            </a:r>
            <a:r>
              <a:rPr lang="de-DE" altLang="de-DE" sz="1400"/>
              <a:t> bei der Planung und Realisierung von automatisierten Anlagen</a:t>
            </a:r>
          </a:p>
          <a:p>
            <a:r>
              <a:rPr lang="de-DE" altLang="de-DE" sz="1400" u="sng"/>
              <a:t>Methoden entwickeln</a:t>
            </a:r>
            <a:r>
              <a:rPr lang="de-DE" altLang="de-DE" sz="1400"/>
              <a:t> für die Planung und Realisierung von Automatisierungstechnik</a:t>
            </a:r>
          </a:p>
          <a:p>
            <a:r>
              <a:rPr lang="de-DE" altLang="de-DE" sz="1400" u="sng"/>
              <a:t>Systemstrukturen entwerfen</a:t>
            </a:r>
            <a:r>
              <a:rPr lang="de-DE" altLang="de-DE" sz="1400"/>
              <a:t> für weniger projektbezogenen Engineering-Aufwand</a:t>
            </a:r>
          </a:p>
          <a:p>
            <a:r>
              <a:rPr lang="de-DE" altLang="de-DE" sz="1400" u="sng"/>
              <a:t>Anlagen-Abläufe analysieren und Steuerung optimieren</a:t>
            </a:r>
            <a:endParaRPr lang="de-DE" altLang="de-DE" sz="1400"/>
          </a:p>
        </p:txBody>
      </p:sp>
    </p:spTree>
    <p:extLst>
      <p:ext uri="{BB962C8B-B14F-4D97-AF65-F5344CB8AC3E}">
        <p14:creationId xmlns:p14="http://schemas.microsoft.com/office/powerpoint/2010/main" val="416577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a:extLst>
              <a:ext uri="{FF2B5EF4-FFF2-40B4-BE49-F238E27FC236}">
                <a16:creationId xmlns:a16="http://schemas.microsoft.com/office/drawing/2014/main" id="{E623D15A-3CC0-43CF-B40C-412AA1B61ABE}"/>
              </a:ext>
            </a:extLst>
          </p:cNvPr>
          <p:cNvGrpSpPr/>
          <p:nvPr/>
        </p:nvGrpSpPr>
        <p:grpSpPr>
          <a:xfrm>
            <a:off x="1093638" y="1834512"/>
            <a:ext cx="2774794" cy="1009251"/>
            <a:chOff x="1994624" y="1548735"/>
            <a:chExt cx="2774794" cy="1009251"/>
          </a:xfrm>
        </p:grpSpPr>
        <p:grpSp>
          <p:nvGrpSpPr>
            <p:cNvPr id="32" name="Gruppieren 31">
              <a:extLst>
                <a:ext uri="{FF2B5EF4-FFF2-40B4-BE49-F238E27FC236}">
                  <a16:creationId xmlns:a16="http://schemas.microsoft.com/office/drawing/2014/main" id="{B27598CB-941A-4C9C-9129-AA663B5041FC}"/>
                </a:ext>
              </a:extLst>
            </p:cNvPr>
            <p:cNvGrpSpPr/>
            <p:nvPr/>
          </p:nvGrpSpPr>
          <p:grpSpPr>
            <a:xfrm>
              <a:off x="1994625" y="1548735"/>
              <a:ext cx="2683713" cy="307777"/>
              <a:chOff x="1994625" y="1413579"/>
              <a:chExt cx="2683713" cy="307777"/>
            </a:xfrm>
          </p:grpSpPr>
          <p:pic>
            <p:nvPicPr>
              <p:cNvPr id="40" name="Grafik 39" descr="Benutzer mit einfarbiger Füllung">
                <a:extLst>
                  <a:ext uri="{FF2B5EF4-FFF2-40B4-BE49-F238E27FC236}">
                    <a16:creationId xmlns:a16="http://schemas.microsoft.com/office/drawing/2014/main" id="{60D57773-D3CC-441F-98A0-593E85BF5D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625" y="1446606"/>
                <a:ext cx="252000" cy="252000"/>
              </a:xfrm>
              <a:prstGeom prst="rect">
                <a:avLst/>
              </a:prstGeom>
            </p:spPr>
          </p:pic>
          <p:sp>
            <p:nvSpPr>
              <p:cNvPr id="41" name="Textfeld 40">
                <a:extLst>
                  <a:ext uri="{FF2B5EF4-FFF2-40B4-BE49-F238E27FC236}">
                    <a16:creationId xmlns:a16="http://schemas.microsoft.com/office/drawing/2014/main" id="{3F5A0CAC-637F-4DAC-B800-B723946F64F6}"/>
                  </a:ext>
                </a:extLst>
              </p:cNvPr>
              <p:cNvSpPr txBox="1"/>
              <p:nvPr/>
            </p:nvSpPr>
            <p:spPr>
              <a:xfrm>
                <a:off x="2383297" y="1413579"/>
                <a:ext cx="2295041" cy="307777"/>
              </a:xfrm>
              <a:prstGeom prst="rect">
                <a:avLst/>
              </a:prstGeom>
              <a:noFill/>
            </p:spPr>
            <p:txBody>
              <a:bodyPr wrap="square" rtlCol="0">
                <a:spAutoFit/>
              </a:bodyPr>
              <a:lstStyle/>
              <a:p>
                <a:r>
                  <a:rPr lang="de-DE" sz="1400" b="1" dirty="0"/>
                  <a:t>Jonathan Reif, M.Sc.</a:t>
                </a:r>
              </a:p>
            </p:txBody>
          </p:sp>
        </p:grpSp>
        <p:grpSp>
          <p:nvGrpSpPr>
            <p:cNvPr id="33" name="Gruppieren 32">
              <a:extLst>
                <a:ext uri="{FF2B5EF4-FFF2-40B4-BE49-F238E27FC236}">
                  <a16:creationId xmlns:a16="http://schemas.microsoft.com/office/drawing/2014/main" id="{3CAFE4F7-77B5-4B42-9744-751FDA4B5C85}"/>
                </a:ext>
              </a:extLst>
            </p:cNvPr>
            <p:cNvGrpSpPr/>
            <p:nvPr/>
          </p:nvGrpSpPr>
          <p:grpSpPr>
            <a:xfrm>
              <a:off x="1994624" y="1868168"/>
              <a:ext cx="2510435" cy="307777"/>
              <a:chOff x="1994624" y="1841391"/>
              <a:chExt cx="2510435" cy="307777"/>
            </a:xfrm>
          </p:grpSpPr>
          <p:pic>
            <p:nvPicPr>
              <p:cNvPr id="38" name="Grafik 37" descr="Receiver mit einfarbiger Füllung">
                <a:extLst>
                  <a:ext uri="{FF2B5EF4-FFF2-40B4-BE49-F238E27FC236}">
                    <a16:creationId xmlns:a16="http://schemas.microsoft.com/office/drawing/2014/main" id="{DB8E4994-49F6-44CE-B722-D16B4095E2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4624" y="1863948"/>
                <a:ext cx="252000" cy="252000"/>
              </a:xfrm>
              <a:prstGeom prst="rect">
                <a:avLst/>
              </a:prstGeom>
            </p:spPr>
          </p:pic>
          <p:sp>
            <p:nvSpPr>
              <p:cNvPr id="39" name="Textfeld 38">
                <a:extLst>
                  <a:ext uri="{FF2B5EF4-FFF2-40B4-BE49-F238E27FC236}">
                    <a16:creationId xmlns:a16="http://schemas.microsoft.com/office/drawing/2014/main" id="{4437D0B9-90CA-4D2D-98D7-49622B44F7AD}"/>
                  </a:ext>
                </a:extLst>
              </p:cNvPr>
              <p:cNvSpPr txBox="1"/>
              <p:nvPr/>
            </p:nvSpPr>
            <p:spPr>
              <a:xfrm>
                <a:off x="2383296" y="1841391"/>
                <a:ext cx="2121763" cy="307777"/>
              </a:xfrm>
              <a:prstGeom prst="rect">
                <a:avLst/>
              </a:prstGeom>
              <a:noFill/>
            </p:spPr>
            <p:txBody>
              <a:bodyPr wrap="square" rtlCol="0">
                <a:spAutoFit/>
              </a:bodyPr>
              <a:lstStyle/>
              <a:p>
                <a:r>
                  <a:rPr lang="de-DE" sz="1400" dirty="0"/>
                  <a:t>+49 40 6541 - 3372</a:t>
                </a:r>
              </a:p>
            </p:txBody>
          </p:sp>
        </p:grpSp>
        <p:grpSp>
          <p:nvGrpSpPr>
            <p:cNvPr id="35" name="Gruppieren 34">
              <a:extLst>
                <a:ext uri="{FF2B5EF4-FFF2-40B4-BE49-F238E27FC236}">
                  <a16:creationId xmlns:a16="http://schemas.microsoft.com/office/drawing/2014/main" id="{27496F18-A2E7-445F-A9D3-41C4BD9EF718}"/>
                </a:ext>
              </a:extLst>
            </p:cNvPr>
            <p:cNvGrpSpPr/>
            <p:nvPr/>
          </p:nvGrpSpPr>
          <p:grpSpPr>
            <a:xfrm>
              <a:off x="1994625" y="2250209"/>
              <a:ext cx="2774793" cy="307777"/>
              <a:chOff x="1994625" y="2316010"/>
              <a:chExt cx="2774793" cy="307777"/>
            </a:xfrm>
          </p:grpSpPr>
          <p:pic>
            <p:nvPicPr>
              <p:cNvPr id="36" name="Grafik 35" descr="Umschlag mit einfarbiger Füllung">
                <a:extLst>
                  <a:ext uri="{FF2B5EF4-FFF2-40B4-BE49-F238E27FC236}">
                    <a16:creationId xmlns:a16="http://schemas.microsoft.com/office/drawing/2014/main" id="{ED39A137-04BA-4732-9126-09A274433A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94625" y="2343899"/>
                <a:ext cx="252000" cy="252000"/>
              </a:xfrm>
              <a:prstGeom prst="rect">
                <a:avLst/>
              </a:prstGeom>
            </p:spPr>
          </p:pic>
          <p:sp>
            <p:nvSpPr>
              <p:cNvPr id="37" name="Textfeld 36">
                <a:extLst>
                  <a:ext uri="{FF2B5EF4-FFF2-40B4-BE49-F238E27FC236}">
                    <a16:creationId xmlns:a16="http://schemas.microsoft.com/office/drawing/2014/main" id="{766DCB6F-BDB8-488E-A897-745E35B72D73}"/>
                  </a:ext>
                </a:extLst>
              </p:cNvPr>
              <p:cNvSpPr txBox="1"/>
              <p:nvPr/>
            </p:nvSpPr>
            <p:spPr>
              <a:xfrm>
                <a:off x="2396614" y="2316010"/>
                <a:ext cx="2372804" cy="307777"/>
              </a:xfrm>
              <a:prstGeom prst="rect">
                <a:avLst/>
              </a:prstGeom>
              <a:noFill/>
            </p:spPr>
            <p:txBody>
              <a:bodyPr wrap="square" rtlCol="0">
                <a:spAutoFit/>
              </a:bodyPr>
              <a:lstStyle/>
              <a:p>
                <a:r>
                  <a:rPr lang="de-DE" sz="1400" dirty="0"/>
                  <a:t>jonathan.reif@hsu-hh.de</a:t>
                </a:r>
              </a:p>
            </p:txBody>
          </p:sp>
        </p:grpSp>
      </p:grpSp>
      <p:grpSp>
        <p:nvGrpSpPr>
          <p:cNvPr id="42" name="Gruppieren 41">
            <a:extLst>
              <a:ext uri="{FF2B5EF4-FFF2-40B4-BE49-F238E27FC236}">
                <a16:creationId xmlns:a16="http://schemas.microsoft.com/office/drawing/2014/main" id="{7AA5FECA-35F3-45C3-8167-BAD98096C5AD}"/>
              </a:ext>
            </a:extLst>
          </p:cNvPr>
          <p:cNvGrpSpPr/>
          <p:nvPr/>
        </p:nvGrpSpPr>
        <p:grpSpPr>
          <a:xfrm>
            <a:off x="4955595" y="1834512"/>
            <a:ext cx="2683715" cy="995533"/>
            <a:chOff x="1994625" y="3622084"/>
            <a:chExt cx="2683715" cy="995533"/>
          </a:xfrm>
        </p:grpSpPr>
        <p:grpSp>
          <p:nvGrpSpPr>
            <p:cNvPr id="43" name="Gruppieren 42">
              <a:extLst>
                <a:ext uri="{FF2B5EF4-FFF2-40B4-BE49-F238E27FC236}">
                  <a16:creationId xmlns:a16="http://schemas.microsoft.com/office/drawing/2014/main" id="{913A3B36-CD2C-4CD4-90DE-D2F801B39F52}"/>
                </a:ext>
              </a:extLst>
            </p:cNvPr>
            <p:cNvGrpSpPr/>
            <p:nvPr/>
          </p:nvGrpSpPr>
          <p:grpSpPr>
            <a:xfrm>
              <a:off x="1994625" y="3622084"/>
              <a:ext cx="2510435" cy="307777"/>
              <a:chOff x="1994625" y="3543338"/>
              <a:chExt cx="2510435" cy="307777"/>
            </a:xfrm>
          </p:grpSpPr>
          <p:pic>
            <p:nvPicPr>
              <p:cNvPr id="50" name="Grafik 49" descr="Benutzer mit einfarbiger Füllung">
                <a:extLst>
                  <a:ext uri="{FF2B5EF4-FFF2-40B4-BE49-F238E27FC236}">
                    <a16:creationId xmlns:a16="http://schemas.microsoft.com/office/drawing/2014/main" id="{CCA9BB59-68B2-471E-A853-5BBA7EEDC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625" y="3571226"/>
                <a:ext cx="252000" cy="252000"/>
              </a:xfrm>
              <a:prstGeom prst="rect">
                <a:avLst/>
              </a:prstGeom>
            </p:spPr>
          </p:pic>
          <p:sp>
            <p:nvSpPr>
              <p:cNvPr id="51" name="Textfeld 50">
                <a:extLst>
                  <a:ext uri="{FF2B5EF4-FFF2-40B4-BE49-F238E27FC236}">
                    <a16:creationId xmlns:a16="http://schemas.microsoft.com/office/drawing/2014/main" id="{3FEAF2F6-423B-4D61-AFEA-D2C8AC7DEDB7}"/>
                  </a:ext>
                </a:extLst>
              </p:cNvPr>
              <p:cNvSpPr txBox="1"/>
              <p:nvPr/>
            </p:nvSpPr>
            <p:spPr>
              <a:xfrm>
                <a:off x="2383297" y="3543338"/>
                <a:ext cx="2121763" cy="307777"/>
              </a:xfrm>
              <a:prstGeom prst="rect">
                <a:avLst/>
              </a:prstGeom>
              <a:noFill/>
            </p:spPr>
            <p:txBody>
              <a:bodyPr wrap="square" rtlCol="0">
                <a:spAutoFit/>
              </a:bodyPr>
              <a:lstStyle/>
              <a:p>
                <a:r>
                  <a:rPr lang="de-DE" sz="1400" b="1" dirty="0"/>
                  <a:t>Christoph Sieber, M.Sc.</a:t>
                </a:r>
              </a:p>
            </p:txBody>
          </p:sp>
        </p:grpSp>
        <p:grpSp>
          <p:nvGrpSpPr>
            <p:cNvPr id="44" name="Gruppieren 43">
              <a:extLst>
                <a:ext uri="{FF2B5EF4-FFF2-40B4-BE49-F238E27FC236}">
                  <a16:creationId xmlns:a16="http://schemas.microsoft.com/office/drawing/2014/main" id="{106E9FC9-B61A-4302-A69C-0B18A3C28DAD}"/>
                </a:ext>
              </a:extLst>
            </p:cNvPr>
            <p:cNvGrpSpPr/>
            <p:nvPr/>
          </p:nvGrpSpPr>
          <p:grpSpPr>
            <a:xfrm>
              <a:off x="1994625" y="3965962"/>
              <a:ext cx="2510435" cy="307777"/>
              <a:chOff x="1994625" y="4003073"/>
              <a:chExt cx="2510435" cy="307777"/>
            </a:xfrm>
          </p:grpSpPr>
          <p:pic>
            <p:nvPicPr>
              <p:cNvPr id="48" name="Grafik 47" descr="Receiver mit einfarbiger Füllung">
                <a:extLst>
                  <a:ext uri="{FF2B5EF4-FFF2-40B4-BE49-F238E27FC236}">
                    <a16:creationId xmlns:a16="http://schemas.microsoft.com/office/drawing/2014/main" id="{ED9F45BB-0B1D-4F9A-89C6-E35C6A33C8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4625" y="4028738"/>
                <a:ext cx="252000" cy="252000"/>
              </a:xfrm>
              <a:prstGeom prst="rect">
                <a:avLst/>
              </a:prstGeom>
            </p:spPr>
          </p:pic>
          <p:sp>
            <p:nvSpPr>
              <p:cNvPr id="49" name="Textfeld 48">
                <a:extLst>
                  <a:ext uri="{FF2B5EF4-FFF2-40B4-BE49-F238E27FC236}">
                    <a16:creationId xmlns:a16="http://schemas.microsoft.com/office/drawing/2014/main" id="{51EA9321-E694-487C-9BBC-17E073494D42}"/>
                  </a:ext>
                </a:extLst>
              </p:cNvPr>
              <p:cNvSpPr txBox="1"/>
              <p:nvPr/>
            </p:nvSpPr>
            <p:spPr>
              <a:xfrm>
                <a:off x="2383297" y="4003073"/>
                <a:ext cx="2121763" cy="307777"/>
              </a:xfrm>
              <a:prstGeom prst="rect">
                <a:avLst/>
              </a:prstGeom>
              <a:noFill/>
            </p:spPr>
            <p:txBody>
              <a:bodyPr wrap="square" rtlCol="0">
                <a:spAutoFit/>
              </a:bodyPr>
              <a:lstStyle/>
              <a:p>
                <a:r>
                  <a:rPr lang="de-DE" sz="1400" dirty="0"/>
                  <a:t>+49 40 6541 - 3373</a:t>
                </a:r>
              </a:p>
            </p:txBody>
          </p:sp>
        </p:grpSp>
        <p:grpSp>
          <p:nvGrpSpPr>
            <p:cNvPr id="45" name="Gruppieren 44">
              <a:extLst>
                <a:ext uri="{FF2B5EF4-FFF2-40B4-BE49-F238E27FC236}">
                  <a16:creationId xmlns:a16="http://schemas.microsoft.com/office/drawing/2014/main" id="{B607AD0C-DAFE-40C0-89F4-990100AADF8F}"/>
                </a:ext>
              </a:extLst>
            </p:cNvPr>
            <p:cNvGrpSpPr/>
            <p:nvPr/>
          </p:nvGrpSpPr>
          <p:grpSpPr>
            <a:xfrm>
              <a:off x="1994625" y="4309840"/>
              <a:ext cx="2683715" cy="307777"/>
              <a:chOff x="1981308" y="4465929"/>
              <a:chExt cx="2683715" cy="307777"/>
            </a:xfrm>
          </p:grpSpPr>
          <p:pic>
            <p:nvPicPr>
              <p:cNvPr id="46" name="Grafik 45" descr="Umschlag mit einfarbiger Füllung">
                <a:extLst>
                  <a:ext uri="{FF2B5EF4-FFF2-40B4-BE49-F238E27FC236}">
                    <a16:creationId xmlns:a16="http://schemas.microsoft.com/office/drawing/2014/main" id="{32F08696-5D72-4ED3-AE29-4FA8547D7F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308" y="4497174"/>
                <a:ext cx="252000" cy="252000"/>
              </a:xfrm>
              <a:prstGeom prst="rect">
                <a:avLst/>
              </a:prstGeom>
            </p:spPr>
          </p:pic>
          <p:sp>
            <p:nvSpPr>
              <p:cNvPr id="47" name="Textfeld 46">
                <a:extLst>
                  <a:ext uri="{FF2B5EF4-FFF2-40B4-BE49-F238E27FC236}">
                    <a16:creationId xmlns:a16="http://schemas.microsoft.com/office/drawing/2014/main" id="{48F9DD2C-FE97-46D2-93F5-E7799B13DBD7}"/>
                  </a:ext>
                </a:extLst>
              </p:cNvPr>
              <p:cNvSpPr txBox="1"/>
              <p:nvPr/>
            </p:nvSpPr>
            <p:spPr>
              <a:xfrm>
                <a:off x="2383299" y="4465929"/>
                <a:ext cx="2281724" cy="307777"/>
              </a:xfrm>
              <a:prstGeom prst="rect">
                <a:avLst/>
              </a:prstGeom>
              <a:noFill/>
            </p:spPr>
            <p:txBody>
              <a:bodyPr wrap="square" rtlCol="0">
                <a:spAutoFit/>
              </a:bodyPr>
              <a:lstStyle/>
              <a:p>
                <a:r>
                  <a:rPr lang="de-DE" sz="1400" dirty="0"/>
                  <a:t>christoph.sieber@hsu-hh.de</a:t>
                </a:r>
              </a:p>
            </p:txBody>
          </p:sp>
        </p:grpSp>
      </p:grpSp>
      <p:grpSp>
        <p:nvGrpSpPr>
          <p:cNvPr id="3" name="Gruppieren 2">
            <a:extLst>
              <a:ext uri="{FF2B5EF4-FFF2-40B4-BE49-F238E27FC236}">
                <a16:creationId xmlns:a16="http://schemas.microsoft.com/office/drawing/2014/main" id="{06E0158E-462D-F1AD-DDC6-503A2C3C956E}"/>
              </a:ext>
            </a:extLst>
          </p:cNvPr>
          <p:cNvGrpSpPr/>
          <p:nvPr/>
        </p:nvGrpSpPr>
        <p:grpSpPr>
          <a:xfrm>
            <a:off x="1093637" y="3429000"/>
            <a:ext cx="2683715" cy="995533"/>
            <a:chOff x="1994625" y="3622084"/>
            <a:chExt cx="2683715" cy="995533"/>
          </a:xfrm>
        </p:grpSpPr>
        <p:grpSp>
          <p:nvGrpSpPr>
            <p:cNvPr id="4" name="Gruppieren 3">
              <a:extLst>
                <a:ext uri="{FF2B5EF4-FFF2-40B4-BE49-F238E27FC236}">
                  <a16:creationId xmlns:a16="http://schemas.microsoft.com/office/drawing/2014/main" id="{73A0FC4A-C361-5815-1AD8-09608DF97D57}"/>
                </a:ext>
              </a:extLst>
            </p:cNvPr>
            <p:cNvGrpSpPr/>
            <p:nvPr/>
          </p:nvGrpSpPr>
          <p:grpSpPr>
            <a:xfrm>
              <a:off x="1994625" y="3622084"/>
              <a:ext cx="2510435" cy="307777"/>
              <a:chOff x="1994625" y="3543338"/>
              <a:chExt cx="2510435" cy="307777"/>
            </a:xfrm>
          </p:grpSpPr>
          <p:pic>
            <p:nvPicPr>
              <p:cNvPr id="11" name="Grafik 10" descr="Benutzer mit einfarbiger Füllung">
                <a:extLst>
                  <a:ext uri="{FF2B5EF4-FFF2-40B4-BE49-F238E27FC236}">
                    <a16:creationId xmlns:a16="http://schemas.microsoft.com/office/drawing/2014/main" id="{257A6EA2-5485-CE51-A764-9A3C12CF15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625" y="3571226"/>
                <a:ext cx="252000" cy="252000"/>
              </a:xfrm>
              <a:prstGeom prst="rect">
                <a:avLst/>
              </a:prstGeom>
            </p:spPr>
          </p:pic>
          <p:sp>
            <p:nvSpPr>
              <p:cNvPr id="12" name="Textfeld 11">
                <a:extLst>
                  <a:ext uri="{FF2B5EF4-FFF2-40B4-BE49-F238E27FC236}">
                    <a16:creationId xmlns:a16="http://schemas.microsoft.com/office/drawing/2014/main" id="{73F596A0-37DE-F02C-8C6F-DDC73DAA6289}"/>
                  </a:ext>
                </a:extLst>
              </p:cNvPr>
              <p:cNvSpPr txBox="1"/>
              <p:nvPr/>
            </p:nvSpPr>
            <p:spPr>
              <a:xfrm>
                <a:off x="2383297" y="3543338"/>
                <a:ext cx="2121763" cy="307777"/>
              </a:xfrm>
              <a:prstGeom prst="rect">
                <a:avLst/>
              </a:prstGeom>
              <a:noFill/>
            </p:spPr>
            <p:txBody>
              <a:bodyPr wrap="square" rtlCol="0">
                <a:spAutoFit/>
              </a:bodyPr>
              <a:lstStyle/>
              <a:p>
                <a:r>
                  <a:rPr lang="de-DE" sz="1400" b="1" dirty="0"/>
                  <a:t>Lasse Reinpold, M.Sc.</a:t>
                </a:r>
              </a:p>
            </p:txBody>
          </p:sp>
        </p:grpSp>
        <p:grpSp>
          <p:nvGrpSpPr>
            <p:cNvPr id="5" name="Gruppieren 4">
              <a:extLst>
                <a:ext uri="{FF2B5EF4-FFF2-40B4-BE49-F238E27FC236}">
                  <a16:creationId xmlns:a16="http://schemas.microsoft.com/office/drawing/2014/main" id="{15F64CDB-8329-782C-E17F-AEFDDDF330CA}"/>
                </a:ext>
              </a:extLst>
            </p:cNvPr>
            <p:cNvGrpSpPr/>
            <p:nvPr/>
          </p:nvGrpSpPr>
          <p:grpSpPr>
            <a:xfrm>
              <a:off x="1994625" y="3965962"/>
              <a:ext cx="2510435" cy="307777"/>
              <a:chOff x="1994625" y="4003073"/>
              <a:chExt cx="2510435" cy="307777"/>
            </a:xfrm>
          </p:grpSpPr>
          <p:pic>
            <p:nvPicPr>
              <p:cNvPr id="9" name="Grafik 8" descr="Receiver mit einfarbiger Füllung">
                <a:extLst>
                  <a:ext uri="{FF2B5EF4-FFF2-40B4-BE49-F238E27FC236}">
                    <a16:creationId xmlns:a16="http://schemas.microsoft.com/office/drawing/2014/main" id="{79A6FE24-CFBB-E5E0-1D44-9E9A35BDF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4625" y="4028738"/>
                <a:ext cx="252000" cy="252000"/>
              </a:xfrm>
              <a:prstGeom prst="rect">
                <a:avLst/>
              </a:prstGeom>
            </p:spPr>
          </p:pic>
          <p:sp>
            <p:nvSpPr>
              <p:cNvPr id="10" name="Textfeld 9">
                <a:extLst>
                  <a:ext uri="{FF2B5EF4-FFF2-40B4-BE49-F238E27FC236}">
                    <a16:creationId xmlns:a16="http://schemas.microsoft.com/office/drawing/2014/main" id="{D135C3FE-D075-E58F-9958-490D397C9B6C}"/>
                  </a:ext>
                </a:extLst>
              </p:cNvPr>
              <p:cNvSpPr txBox="1"/>
              <p:nvPr/>
            </p:nvSpPr>
            <p:spPr>
              <a:xfrm>
                <a:off x="2383297" y="4003073"/>
                <a:ext cx="2121763" cy="307777"/>
              </a:xfrm>
              <a:prstGeom prst="rect">
                <a:avLst/>
              </a:prstGeom>
              <a:noFill/>
            </p:spPr>
            <p:txBody>
              <a:bodyPr wrap="square" rtlCol="0">
                <a:spAutoFit/>
              </a:bodyPr>
              <a:lstStyle/>
              <a:p>
                <a:r>
                  <a:rPr lang="de-DE" sz="1400" dirty="0"/>
                  <a:t>+49 40 6541 - 3229</a:t>
                </a:r>
              </a:p>
            </p:txBody>
          </p:sp>
        </p:grpSp>
        <p:grpSp>
          <p:nvGrpSpPr>
            <p:cNvPr id="6" name="Gruppieren 5">
              <a:extLst>
                <a:ext uri="{FF2B5EF4-FFF2-40B4-BE49-F238E27FC236}">
                  <a16:creationId xmlns:a16="http://schemas.microsoft.com/office/drawing/2014/main" id="{1C6D69E2-00D1-A2E6-E81B-399ECFA5EB8C}"/>
                </a:ext>
              </a:extLst>
            </p:cNvPr>
            <p:cNvGrpSpPr/>
            <p:nvPr/>
          </p:nvGrpSpPr>
          <p:grpSpPr>
            <a:xfrm>
              <a:off x="1994625" y="4309840"/>
              <a:ext cx="2683715" cy="307777"/>
              <a:chOff x="1981308" y="4465929"/>
              <a:chExt cx="2683715" cy="307777"/>
            </a:xfrm>
          </p:grpSpPr>
          <p:pic>
            <p:nvPicPr>
              <p:cNvPr id="7" name="Grafik 6" descr="Umschlag mit einfarbiger Füllung">
                <a:extLst>
                  <a:ext uri="{FF2B5EF4-FFF2-40B4-BE49-F238E27FC236}">
                    <a16:creationId xmlns:a16="http://schemas.microsoft.com/office/drawing/2014/main" id="{3DF8E424-DF64-36A4-64F4-7EE70DAC88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308" y="4497174"/>
                <a:ext cx="252000" cy="252000"/>
              </a:xfrm>
              <a:prstGeom prst="rect">
                <a:avLst/>
              </a:prstGeom>
            </p:spPr>
          </p:pic>
          <p:sp>
            <p:nvSpPr>
              <p:cNvPr id="8" name="Textfeld 7">
                <a:extLst>
                  <a:ext uri="{FF2B5EF4-FFF2-40B4-BE49-F238E27FC236}">
                    <a16:creationId xmlns:a16="http://schemas.microsoft.com/office/drawing/2014/main" id="{2F1128F7-5D2D-BF73-D442-8616603A8194}"/>
                  </a:ext>
                </a:extLst>
              </p:cNvPr>
              <p:cNvSpPr txBox="1"/>
              <p:nvPr/>
            </p:nvSpPr>
            <p:spPr>
              <a:xfrm>
                <a:off x="2383299" y="4465929"/>
                <a:ext cx="2281724" cy="307777"/>
              </a:xfrm>
              <a:prstGeom prst="rect">
                <a:avLst/>
              </a:prstGeom>
              <a:noFill/>
            </p:spPr>
            <p:txBody>
              <a:bodyPr wrap="square" rtlCol="0">
                <a:spAutoFit/>
              </a:bodyPr>
              <a:lstStyle/>
              <a:p>
                <a:r>
                  <a:rPr lang="de-DE" sz="1400" dirty="0"/>
                  <a:t>lasse.reinpold@hsu-hh.de</a:t>
                </a:r>
              </a:p>
            </p:txBody>
          </p:sp>
        </p:grpSp>
      </p:grpSp>
      <p:grpSp>
        <p:nvGrpSpPr>
          <p:cNvPr id="52" name="Gruppieren 51">
            <a:extLst>
              <a:ext uri="{FF2B5EF4-FFF2-40B4-BE49-F238E27FC236}">
                <a16:creationId xmlns:a16="http://schemas.microsoft.com/office/drawing/2014/main" id="{044A0C81-163F-4468-8798-E0AC15FBF9B9}"/>
              </a:ext>
            </a:extLst>
          </p:cNvPr>
          <p:cNvGrpSpPr/>
          <p:nvPr/>
        </p:nvGrpSpPr>
        <p:grpSpPr>
          <a:xfrm>
            <a:off x="4955595" y="3462819"/>
            <a:ext cx="2780019" cy="995533"/>
            <a:chOff x="1994625" y="3622084"/>
            <a:chExt cx="2780019" cy="995533"/>
          </a:xfrm>
        </p:grpSpPr>
        <p:grpSp>
          <p:nvGrpSpPr>
            <p:cNvPr id="53" name="Gruppieren 52">
              <a:extLst>
                <a:ext uri="{FF2B5EF4-FFF2-40B4-BE49-F238E27FC236}">
                  <a16:creationId xmlns:a16="http://schemas.microsoft.com/office/drawing/2014/main" id="{8B702806-23B2-3D38-2363-766E11AD0517}"/>
                </a:ext>
              </a:extLst>
            </p:cNvPr>
            <p:cNvGrpSpPr/>
            <p:nvPr/>
          </p:nvGrpSpPr>
          <p:grpSpPr>
            <a:xfrm>
              <a:off x="1994625" y="3622084"/>
              <a:ext cx="2510435" cy="307777"/>
              <a:chOff x="1994625" y="3543338"/>
              <a:chExt cx="2510435" cy="307777"/>
            </a:xfrm>
          </p:grpSpPr>
          <p:pic>
            <p:nvPicPr>
              <p:cNvPr id="60" name="Grafik 59" descr="Benutzer mit einfarbiger Füllung">
                <a:extLst>
                  <a:ext uri="{FF2B5EF4-FFF2-40B4-BE49-F238E27FC236}">
                    <a16:creationId xmlns:a16="http://schemas.microsoft.com/office/drawing/2014/main" id="{3204C8C4-AB7E-4FFB-AEE0-270DCAD47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625" y="3571226"/>
                <a:ext cx="252000" cy="252000"/>
              </a:xfrm>
              <a:prstGeom prst="rect">
                <a:avLst/>
              </a:prstGeom>
            </p:spPr>
          </p:pic>
          <p:sp>
            <p:nvSpPr>
              <p:cNvPr id="61" name="Textfeld 60">
                <a:extLst>
                  <a:ext uri="{FF2B5EF4-FFF2-40B4-BE49-F238E27FC236}">
                    <a16:creationId xmlns:a16="http://schemas.microsoft.com/office/drawing/2014/main" id="{52180155-8C62-1368-7958-8D4AE9A320FA}"/>
                  </a:ext>
                </a:extLst>
              </p:cNvPr>
              <p:cNvSpPr txBox="1"/>
              <p:nvPr/>
            </p:nvSpPr>
            <p:spPr>
              <a:xfrm>
                <a:off x="2383297" y="3543338"/>
                <a:ext cx="2121763" cy="307777"/>
              </a:xfrm>
              <a:prstGeom prst="rect">
                <a:avLst/>
              </a:prstGeom>
              <a:noFill/>
            </p:spPr>
            <p:txBody>
              <a:bodyPr wrap="square" rtlCol="0">
                <a:spAutoFit/>
              </a:bodyPr>
              <a:lstStyle/>
              <a:p>
                <a:r>
                  <a:rPr lang="de-DE" sz="1400" b="1" dirty="0"/>
                  <a:t>Marvin Schieseck, M.Sc.</a:t>
                </a:r>
              </a:p>
            </p:txBody>
          </p:sp>
        </p:grpSp>
        <p:grpSp>
          <p:nvGrpSpPr>
            <p:cNvPr id="54" name="Gruppieren 53">
              <a:extLst>
                <a:ext uri="{FF2B5EF4-FFF2-40B4-BE49-F238E27FC236}">
                  <a16:creationId xmlns:a16="http://schemas.microsoft.com/office/drawing/2014/main" id="{B01FD0BF-89B9-FD77-4B60-EF4F3073DA70}"/>
                </a:ext>
              </a:extLst>
            </p:cNvPr>
            <p:cNvGrpSpPr/>
            <p:nvPr/>
          </p:nvGrpSpPr>
          <p:grpSpPr>
            <a:xfrm>
              <a:off x="1994625" y="3965962"/>
              <a:ext cx="2510435" cy="307777"/>
              <a:chOff x="1994625" y="4003073"/>
              <a:chExt cx="2510435" cy="307777"/>
            </a:xfrm>
          </p:grpSpPr>
          <p:pic>
            <p:nvPicPr>
              <p:cNvPr id="58" name="Grafik 57" descr="Receiver mit einfarbiger Füllung">
                <a:extLst>
                  <a:ext uri="{FF2B5EF4-FFF2-40B4-BE49-F238E27FC236}">
                    <a16:creationId xmlns:a16="http://schemas.microsoft.com/office/drawing/2014/main" id="{3B6847E1-9A4F-EBB0-FFD5-45F3C0A13E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4625" y="4028738"/>
                <a:ext cx="252000" cy="252000"/>
              </a:xfrm>
              <a:prstGeom prst="rect">
                <a:avLst/>
              </a:prstGeom>
            </p:spPr>
          </p:pic>
          <p:sp>
            <p:nvSpPr>
              <p:cNvPr id="59" name="Textfeld 58">
                <a:extLst>
                  <a:ext uri="{FF2B5EF4-FFF2-40B4-BE49-F238E27FC236}">
                    <a16:creationId xmlns:a16="http://schemas.microsoft.com/office/drawing/2014/main" id="{6FF34C48-4DE0-3F58-ACE1-25F5FF518C58}"/>
                  </a:ext>
                </a:extLst>
              </p:cNvPr>
              <p:cNvSpPr txBox="1"/>
              <p:nvPr/>
            </p:nvSpPr>
            <p:spPr>
              <a:xfrm>
                <a:off x="2383297" y="4003073"/>
                <a:ext cx="2121763" cy="307777"/>
              </a:xfrm>
              <a:prstGeom prst="rect">
                <a:avLst/>
              </a:prstGeom>
              <a:noFill/>
            </p:spPr>
            <p:txBody>
              <a:bodyPr wrap="square" rtlCol="0">
                <a:spAutoFit/>
              </a:bodyPr>
              <a:lstStyle/>
              <a:p>
                <a:r>
                  <a:rPr lang="de-DE" sz="1400" dirty="0"/>
                  <a:t>+49 40 6541 - 2492</a:t>
                </a:r>
              </a:p>
            </p:txBody>
          </p:sp>
        </p:grpSp>
        <p:grpSp>
          <p:nvGrpSpPr>
            <p:cNvPr id="55" name="Gruppieren 54">
              <a:extLst>
                <a:ext uri="{FF2B5EF4-FFF2-40B4-BE49-F238E27FC236}">
                  <a16:creationId xmlns:a16="http://schemas.microsoft.com/office/drawing/2014/main" id="{D98F16C9-3A53-B3B2-CCF7-D896964B87C6}"/>
                </a:ext>
              </a:extLst>
            </p:cNvPr>
            <p:cNvGrpSpPr/>
            <p:nvPr/>
          </p:nvGrpSpPr>
          <p:grpSpPr>
            <a:xfrm>
              <a:off x="1994625" y="4309840"/>
              <a:ext cx="2780019" cy="307777"/>
              <a:chOff x="1981308" y="4465929"/>
              <a:chExt cx="2780019" cy="307777"/>
            </a:xfrm>
          </p:grpSpPr>
          <p:pic>
            <p:nvPicPr>
              <p:cNvPr id="56" name="Grafik 55" descr="Umschlag mit einfarbiger Füllung">
                <a:extLst>
                  <a:ext uri="{FF2B5EF4-FFF2-40B4-BE49-F238E27FC236}">
                    <a16:creationId xmlns:a16="http://schemas.microsoft.com/office/drawing/2014/main" id="{C9A15E2F-1820-D025-409C-D4D6555C05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308" y="4497174"/>
                <a:ext cx="252000" cy="252000"/>
              </a:xfrm>
              <a:prstGeom prst="rect">
                <a:avLst/>
              </a:prstGeom>
            </p:spPr>
          </p:pic>
          <p:sp>
            <p:nvSpPr>
              <p:cNvPr id="57" name="Textfeld 56">
                <a:extLst>
                  <a:ext uri="{FF2B5EF4-FFF2-40B4-BE49-F238E27FC236}">
                    <a16:creationId xmlns:a16="http://schemas.microsoft.com/office/drawing/2014/main" id="{4804639C-DFD3-30F2-ED6D-A5C270F45E04}"/>
                  </a:ext>
                </a:extLst>
              </p:cNvPr>
              <p:cNvSpPr txBox="1"/>
              <p:nvPr/>
            </p:nvSpPr>
            <p:spPr>
              <a:xfrm>
                <a:off x="2383299" y="4465929"/>
                <a:ext cx="2378028" cy="307777"/>
              </a:xfrm>
              <a:prstGeom prst="rect">
                <a:avLst/>
              </a:prstGeom>
              <a:noFill/>
            </p:spPr>
            <p:txBody>
              <a:bodyPr wrap="square" rtlCol="0">
                <a:spAutoFit/>
              </a:bodyPr>
              <a:lstStyle/>
              <a:p>
                <a:r>
                  <a:rPr lang="de-DE" sz="1400" dirty="0"/>
                  <a:t>marvin.schieseck@hsu-hh.de</a:t>
                </a:r>
              </a:p>
            </p:txBody>
          </p:sp>
        </p:grpSp>
      </p:grpSp>
      <p:grpSp>
        <p:nvGrpSpPr>
          <p:cNvPr id="62" name="Gruppieren 61">
            <a:extLst>
              <a:ext uri="{FF2B5EF4-FFF2-40B4-BE49-F238E27FC236}">
                <a16:creationId xmlns:a16="http://schemas.microsoft.com/office/drawing/2014/main" id="{790D653B-5975-2329-028A-8F51167A3058}"/>
              </a:ext>
            </a:extLst>
          </p:cNvPr>
          <p:cNvGrpSpPr/>
          <p:nvPr/>
        </p:nvGrpSpPr>
        <p:grpSpPr>
          <a:xfrm>
            <a:off x="8726474" y="1804735"/>
            <a:ext cx="2774795" cy="995533"/>
            <a:chOff x="1994625" y="3622084"/>
            <a:chExt cx="2774795" cy="995533"/>
          </a:xfrm>
        </p:grpSpPr>
        <p:grpSp>
          <p:nvGrpSpPr>
            <p:cNvPr id="63" name="Gruppieren 62">
              <a:extLst>
                <a:ext uri="{FF2B5EF4-FFF2-40B4-BE49-F238E27FC236}">
                  <a16:creationId xmlns:a16="http://schemas.microsoft.com/office/drawing/2014/main" id="{8DD0C77D-F869-E1A9-5120-2A8EAE581F95}"/>
                </a:ext>
              </a:extLst>
            </p:cNvPr>
            <p:cNvGrpSpPr/>
            <p:nvPr/>
          </p:nvGrpSpPr>
          <p:grpSpPr>
            <a:xfrm>
              <a:off x="1994625" y="3622084"/>
              <a:ext cx="2510435" cy="307777"/>
              <a:chOff x="1994625" y="3543338"/>
              <a:chExt cx="2510435" cy="307777"/>
            </a:xfrm>
          </p:grpSpPr>
          <p:pic>
            <p:nvPicPr>
              <p:cNvPr id="70" name="Grafik 69" descr="Benutzer mit einfarbiger Füllung">
                <a:extLst>
                  <a:ext uri="{FF2B5EF4-FFF2-40B4-BE49-F238E27FC236}">
                    <a16:creationId xmlns:a16="http://schemas.microsoft.com/office/drawing/2014/main" id="{18063C90-0766-3EFA-BFEF-A620FAA89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625" y="3571226"/>
                <a:ext cx="252000" cy="252000"/>
              </a:xfrm>
              <a:prstGeom prst="rect">
                <a:avLst/>
              </a:prstGeom>
            </p:spPr>
          </p:pic>
          <p:sp>
            <p:nvSpPr>
              <p:cNvPr id="71" name="Textfeld 70">
                <a:extLst>
                  <a:ext uri="{FF2B5EF4-FFF2-40B4-BE49-F238E27FC236}">
                    <a16:creationId xmlns:a16="http://schemas.microsoft.com/office/drawing/2014/main" id="{2FEF6482-E0AC-0BF4-AA12-2B65E05AEDAD}"/>
                  </a:ext>
                </a:extLst>
              </p:cNvPr>
              <p:cNvSpPr txBox="1"/>
              <p:nvPr/>
            </p:nvSpPr>
            <p:spPr>
              <a:xfrm>
                <a:off x="2383297" y="3543338"/>
                <a:ext cx="2121763" cy="307777"/>
              </a:xfrm>
              <a:prstGeom prst="rect">
                <a:avLst/>
              </a:prstGeom>
              <a:noFill/>
            </p:spPr>
            <p:txBody>
              <a:bodyPr wrap="square" rtlCol="0">
                <a:spAutoFit/>
              </a:bodyPr>
              <a:lstStyle/>
              <a:p>
                <a:r>
                  <a:rPr lang="de-DE" sz="1400" b="1" dirty="0"/>
                  <a:t>Hamied Nabizada, M.Sc.</a:t>
                </a:r>
              </a:p>
            </p:txBody>
          </p:sp>
        </p:grpSp>
        <p:grpSp>
          <p:nvGrpSpPr>
            <p:cNvPr id="64" name="Gruppieren 63">
              <a:extLst>
                <a:ext uri="{FF2B5EF4-FFF2-40B4-BE49-F238E27FC236}">
                  <a16:creationId xmlns:a16="http://schemas.microsoft.com/office/drawing/2014/main" id="{13964070-AADF-17E8-1DC2-0EDA2436932B}"/>
                </a:ext>
              </a:extLst>
            </p:cNvPr>
            <p:cNvGrpSpPr/>
            <p:nvPr/>
          </p:nvGrpSpPr>
          <p:grpSpPr>
            <a:xfrm>
              <a:off x="1994625" y="3965962"/>
              <a:ext cx="2510435" cy="307777"/>
              <a:chOff x="1994625" y="4003073"/>
              <a:chExt cx="2510435" cy="307777"/>
            </a:xfrm>
          </p:grpSpPr>
          <p:pic>
            <p:nvPicPr>
              <p:cNvPr id="68" name="Grafik 67" descr="Receiver mit einfarbiger Füllung">
                <a:extLst>
                  <a:ext uri="{FF2B5EF4-FFF2-40B4-BE49-F238E27FC236}">
                    <a16:creationId xmlns:a16="http://schemas.microsoft.com/office/drawing/2014/main" id="{3B83288E-223C-1FE6-51B6-6CEA09F366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4625" y="4028738"/>
                <a:ext cx="252000" cy="252000"/>
              </a:xfrm>
              <a:prstGeom prst="rect">
                <a:avLst/>
              </a:prstGeom>
            </p:spPr>
          </p:pic>
          <p:sp>
            <p:nvSpPr>
              <p:cNvPr id="69" name="Textfeld 68">
                <a:extLst>
                  <a:ext uri="{FF2B5EF4-FFF2-40B4-BE49-F238E27FC236}">
                    <a16:creationId xmlns:a16="http://schemas.microsoft.com/office/drawing/2014/main" id="{1E0384E1-217D-7F9E-2D87-F7E5477284B6}"/>
                  </a:ext>
                </a:extLst>
              </p:cNvPr>
              <p:cNvSpPr txBox="1"/>
              <p:nvPr/>
            </p:nvSpPr>
            <p:spPr>
              <a:xfrm>
                <a:off x="2383297" y="4003073"/>
                <a:ext cx="2121763" cy="307777"/>
              </a:xfrm>
              <a:prstGeom prst="rect">
                <a:avLst/>
              </a:prstGeom>
              <a:noFill/>
            </p:spPr>
            <p:txBody>
              <a:bodyPr wrap="square" rtlCol="0">
                <a:spAutoFit/>
              </a:bodyPr>
              <a:lstStyle/>
              <a:p>
                <a:r>
                  <a:rPr lang="de-DE" sz="1400" dirty="0"/>
                  <a:t>+49 40 6541 - 2322</a:t>
                </a:r>
              </a:p>
            </p:txBody>
          </p:sp>
        </p:grpSp>
        <p:grpSp>
          <p:nvGrpSpPr>
            <p:cNvPr id="65" name="Gruppieren 64">
              <a:extLst>
                <a:ext uri="{FF2B5EF4-FFF2-40B4-BE49-F238E27FC236}">
                  <a16:creationId xmlns:a16="http://schemas.microsoft.com/office/drawing/2014/main" id="{764C2CFE-E497-1F40-495D-C134E8F35BC7}"/>
                </a:ext>
              </a:extLst>
            </p:cNvPr>
            <p:cNvGrpSpPr/>
            <p:nvPr/>
          </p:nvGrpSpPr>
          <p:grpSpPr>
            <a:xfrm>
              <a:off x="1994625" y="4309840"/>
              <a:ext cx="2774795" cy="307777"/>
              <a:chOff x="1981308" y="4465929"/>
              <a:chExt cx="2774795" cy="307777"/>
            </a:xfrm>
          </p:grpSpPr>
          <p:pic>
            <p:nvPicPr>
              <p:cNvPr id="66" name="Grafik 65" descr="Umschlag mit einfarbiger Füllung">
                <a:extLst>
                  <a:ext uri="{FF2B5EF4-FFF2-40B4-BE49-F238E27FC236}">
                    <a16:creationId xmlns:a16="http://schemas.microsoft.com/office/drawing/2014/main" id="{541488C0-7D8A-291D-781F-FC732ABE1E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308" y="4497174"/>
                <a:ext cx="252000" cy="252000"/>
              </a:xfrm>
              <a:prstGeom prst="rect">
                <a:avLst/>
              </a:prstGeom>
            </p:spPr>
          </p:pic>
          <p:sp>
            <p:nvSpPr>
              <p:cNvPr id="67" name="Textfeld 66">
                <a:extLst>
                  <a:ext uri="{FF2B5EF4-FFF2-40B4-BE49-F238E27FC236}">
                    <a16:creationId xmlns:a16="http://schemas.microsoft.com/office/drawing/2014/main" id="{926A8DA3-8879-FA9F-2ADA-C7131E5D2FFF}"/>
                  </a:ext>
                </a:extLst>
              </p:cNvPr>
              <p:cNvSpPr txBox="1"/>
              <p:nvPr/>
            </p:nvSpPr>
            <p:spPr>
              <a:xfrm>
                <a:off x="2383299" y="4465929"/>
                <a:ext cx="2372804" cy="307777"/>
              </a:xfrm>
              <a:prstGeom prst="rect">
                <a:avLst/>
              </a:prstGeom>
              <a:noFill/>
            </p:spPr>
            <p:txBody>
              <a:bodyPr wrap="square" rtlCol="0">
                <a:spAutoFit/>
              </a:bodyPr>
              <a:lstStyle/>
              <a:p>
                <a:r>
                  <a:rPr lang="de-DE" sz="1400" dirty="0"/>
                  <a:t>hamied.nabizada@hsu-hh.de</a:t>
                </a:r>
              </a:p>
            </p:txBody>
          </p:sp>
        </p:grpSp>
      </p:grpSp>
      <p:sp>
        <p:nvSpPr>
          <p:cNvPr id="72" name="Titel 71">
            <a:extLst>
              <a:ext uri="{FF2B5EF4-FFF2-40B4-BE49-F238E27FC236}">
                <a16:creationId xmlns:a16="http://schemas.microsoft.com/office/drawing/2014/main" id="{966B723B-766E-3B88-488A-1D5C4391F98A}"/>
              </a:ext>
            </a:extLst>
          </p:cNvPr>
          <p:cNvSpPr>
            <a:spLocks noGrp="1"/>
          </p:cNvSpPr>
          <p:nvPr>
            <p:ph type="title"/>
          </p:nvPr>
        </p:nvSpPr>
        <p:spPr/>
        <p:txBody>
          <a:bodyPr/>
          <a:lstStyle/>
          <a:p>
            <a:r>
              <a:rPr lang="de-DE" dirty="0"/>
              <a:t>YAC - Team</a:t>
            </a:r>
          </a:p>
        </p:txBody>
      </p:sp>
      <p:sp>
        <p:nvSpPr>
          <p:cNvPr id="74" name="Textfeld 73">
            <a:extLst>
              <a:ext uri="{FF2B5EF4-FFF2-40B4-BE49-F238E27FC236}">
                <a16:creationId xmlns:a16="http://schemas.microsoft.com/office/drawing/2014/main" id="{14B10411-F8D5-BB9C-955A-2419F4A0A57C}"/>
              </a:ext>
            </a:extLst>
          </p:cNvPr>
          <p:cNvSpPr txBox="1"/>
          <p:nvPr/>
        </p:nvSpPr>
        <p:spPr>
          <a:xfrm>
            <a:off x="2930550" y="5091126"/>
            <a:ext cx="6330900" cy="923330"/>
          </a:xfrm>
          <a:prstGeom prst="rect">
            <a:avLst/>
          </a:prstGeom>
          <a:noFill/>
        </p:spPr>
        <p:txBody>
          <a:bodyPr wrap="none" rtlCol="0">
            <a:spAutoFit/>
          </a:bodyPr>
          <a:lstStyle/>
          <a:p>
            <a:r>
              <a:rPr lang="de-DE" sz="5400" b="1" dirty="0"/>
              <a:t>yac-team@hsu-hh.de</a:t>
            </a:r>
            <a:endParaRPr lang="de-DE" b="1" dirty="0"/>
          </a:p>
        </p:txBody>
      </p:sp>
    </p:spTree>
    <p:extLst>
      <p:ext uri="{BB962C8B-B14F-4D97-AF65-F5344CB8AC3E}">
        <p14:creationId xmlns:p14="http://schemas.microsoft.com/office/powerpoint/2010/main" val="381340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hlinkClick r:id="rId15" action="ppaction://hlinksldjump"/>
            <a:extLst>
              <a:ext uri="{FF2B5EF4-FFF2-40B4-BE49-F238E27FC236}">
                <a16:creationId xmlns:a16="http://schemas.microsoft.com/office/drawing/2014/main" id="{08178C03-C3E1-323F-6CC5-5B4656634F79}"/>
              </a:ext>
            </a:extLst>
          </p:cNvPr>
          <p:cNvSpPr/>
          <p:nvPr>
            <p:custDataLst>
              <p:tags r:id="rId2"/>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4" name="Rechteck 13">
            <a:hlinkClick r:id="rId15" action="ppaction://hlinksldjump"/>
            <a:extLst>
              <a:ext uri="{FF2B5EF4-FFF2-40B4-BE49-F238E27FC236}">
                <a16:creationId xmlns:a16="http://schemas.microsoft.com/office/drawing/2014/main" id="{54F4BACA-6E26-4CEC-86C4-F1679259C3FD}"/>
              </a:ext>
            </a:extLst>
          </p:cNvPr>
          <p:cNvSpPr/>
          <p:nvPr>
            <p:custDataLst>
              <p:tags r:id="rId3"/>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3" name="Rechteck 12">
            <a:hlinkClick r:id="rId16" action="ppaction://hlinksldjump"/>
            <a:extLst>
              <a:ext uri="{FF2B5EF4-FFF2-40B4-BE49-F238E27FC236}">
                <a16:creationId xmlns:a16="http://schemas.microsoft.com/office/drawing/2014/main" id="{DC6424B2-95BD-2E52-3DEF-563EAD282738}"/>
              </a:ext>
            </a:extLst>
          </p:cNvPr>
          <p:cNvSpPr/>
          <p:nvPr>
            <p:custDataLst>
              <p:tags r:id="rId4"/>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2" name="Rechteck 11">
            <a:hlinkClick r:id="rId16" action="ppaction://hlinksldjump"/>
            <a:extLst>
              <a:ext uri="{FF2B5EF4-FFF2-40B4-BE49-F238E27FC236}">
                <a16:creationId xmlns:a16="http://schemas.microsoft.com/office/drawing/2014/main" id="{F3B5B5E3-17D2-F34C-A84E-AA3BC273F5FD}"/>
              </a:ext>
            </a:extLst>
          </p:cNvPr>
          <p:cNvSpPr/>
          <p:nvPr>
            <p:custDataLst>
              <p:tags r:id="rId5"/>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1" name="Rechteck 10">
            <a:hlinkClick r:id="rId17" action="ppaction://hlinksldjump"/>
            <a:extLst>
              <a:ext uri="{FF2B5EF4-FFF2-40B4-BE49-F238E27FC236}">
                <a16:creationId xmlns:a16="http://schemas.microsoft.com/office/drawing/2014/main" id="{15AAB03B-9DDE-637F-2AC9-4A64E54EAE72}"/>
              </a:ext>
            </a:extLst>
          </p:cNvPr>
          <p:cNvSpPr/>
          <p:nvPr>
            <p:custDataLst>
              <p:tags r:id="rId6"/>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10" name="Rechteck 9">
            <a:hlinkClick r:id="rId17" action="ppaction://hlinksldjump"/>
            <a:extLst>
              <a:ext uri="{FF2B5EF4-FFF2-40B4-BE49-F238E27FC236}">
                <a16:creationId xmlns:a16="http://schemas.microsoft.com/office/drawing/2014/main" id="{8D16780B-FC8F-6C0A-FC48-2F8F33BC1CF2}"/>
              </a:ext>
            </a:extLst>
          </p:cNvPr>
          <p:cNvSpPr/>
          <p:nvPr>
            <p:custDataLst>
              <p:tags r:id="rId7"/>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9" name="Rechteck 8">
            <a:extLst>
              <a:ext uri="{FF2B5EF4-FFF2-40B4-BE49-F238E27FC236}">
                <a16:creationId xmlns:a16="http://schemas.microsoft.com/office/drawing/2014/main" id="{656F448D-C008-7E67-D8C0-D6A9B751DCCB}"/>
              </a:ext>
            </a:extLst>
          </p:cNvPr>
          <p:cNvSpPr/>
          <p:nvPr>
            <p:custDataLst>
              <p:tags r:id="rId8"/>
            </p:custDataLst>
          </p:nvPr>
        </p:nvSpPr>
        <p:spPr>
          <a:xfrm>
            <a:off x="977959" y="2181285"/>
            <a:ext cx="10697307" cy="400110"/>
          </a:xfrm>
          <a:prstGeom prst="rect">
            <a:avLst/>
          </a:prstGeom>
          <a:solidFill>
            <a:srgbClr val="D9D9D9"/>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spcBef>
                <a:spcPct val="0"/>
              </a:spcBef>
              <a:spcAft>
                <a:spcPct val="0"/>
              </a:spcAft>
            </a:pPr>
            <a:endParaRPr lang="de-DE" sz="1600">
              <a:solidFill>
                <a:schemeClr val="tx1"/>
              </a:solidFill>
            </a:endParaRPr>
          </a:p>
        </p:txBody>
      </p:sp>
      <p:sp>
        <p:nvSpPr>
          <p:cNvPr id="8" name="Rechteck 7">
            <a:hlinkClick r:id="rId18" action="ppaction://hlinksldjump"/>
            <a:extLst>
              <a:ext uri="{FF2B5EF4-FFF2-40B4-BE49-F238E27FC236}">
                <a16:creationId xmlns:a16="http://schemas.microsoft.com/office/drawing/2014/main" id="{7F0F2FD5-3186-3C16-109A-0A65E6349CFB}"/>
              </a:ext>
            </a:extLst>
          </p:cNvPr>
          <p:cNvSpPr/>
          <p:nvPr>
            <p:custDataLst>
              <p:tags r:id="rId9"/>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7" name="Rechteck 6">
            <a:hlinkClick r:id="rId18" action="ppaction://hlinksldjump"/>
            <a:extLst>
              <a:ext uri="{FF2B5EF4-FFF2-40B4-BE49-F238E27FC236}">
                <a16:creationId xmlns:a16="http://schemas.microsoft.com/office/drawing/2014/main" id="{519C804C-2834-669E-07A1-B4EE6F9D97AB}"/>
              </a:ext>
            </a:extLst>
          </p:cNvPr>
          <p:cNvSpPr/>
          <p:nvPr>
            <p:custDataLst>
              <p:tags r:id="rId10"/>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6" name="Rechteck 5">
            <a:hlinkClick r:id="rId19" action="ppaction://hlinksldjump"/>
            <a:extLst>
              <a:ext uri="{FF2B5EF4-FFF2-40B4-BE49-F238E27FC236}">
                <a16:creationId xmlns:a16="http://schemas.microsoft.com/office/drawing/2014/main" id="{1832B6E8-BB4D-7A4E-5521-D1020E603CB1}"/>
              </a:ext>
            </a:extLst>
          </p:cNvPr>
          <p:cNvSpPr/>
          <p:nvPr>
            <p:custDataLst>
              <p:tags r:id="rId11"/>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9" action="ppaction://hlinksldjump"/>
            <a:extLst>
              <a:ext uri="{FF2B5EF4-FFF2-40B4-BE49-F238E27FC236}">
                <a16:creationId xmlns:a16="http://schemas.microsoft.com/office/drawing/2014/main" id="{3654624B-6F58-740E-04BA-81CD32F4017E}"/>
              </a:ext>
            </a:extLst>
          </p:cNvPr>
          <p:cNvSpPr/>
          <p:nvPr>
            <p:custDataLst>
              <p:tags r:id="rId12"/>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8283CEDA-ED66-8DEF-82E1-68BBC47B169E}"/>
              </a:ext>
            </a:extLst>
          </p:cNvPr>
          <p:cNvSpPr>
            <a:spLocks noGrp="1"/>
          </p:cNvSpPr>
          <p:nvPr>
            <p:ph type="title"/>
            <p:custDataLst>
              <p:tags r:id="rId13"/>
            </p:custDataLst>
          </p:nvPr>
        </p:nvSpPr>
        <p:spPr/>
        <p:txBody>
          <a:bodyPr/>
          <a:lstStyle/>
          <a:p>
            <a:r>
              <a:rPr lang="de-DE"/>
              <a:t>Agenda</a:t>
            </a:r>
          </a:p>
        </p:txBody>
      </p:sp>
    </p:spTree>
    <p:custDataLst>
      <p:tags r:id="rId1"/>
    </p:custDataLst>
    <p:extLst>
      <p:ext uri="{BB962C8B-B14F-4D97-AF65-F5344CB8AC3E}">
        <p14:creationId xmlns:p14="http://schemas.microsoft.com/office/powerpoint/2010/main" val="82151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p:txBody>
          <a:bodyPr/>
          <a:lstStyle/>
          <a:p>
            <a:r>
              <a:rPr lang="de-DE" dirty="0"/>
              <a:t>Ziel des Wettbewerbs</a:t>
            </a:r>
          </a:p>
        </p:txBody>
      </p:sp>
      <p:sp>
        <p:nvSpPr>
          <p:cNvPr id="111" name="Textfeld 110">
            <a:extLst>
              <a:ext uri="{FF2B5EF4-FFF2-40B4-BE49-F238E27FC236}">
                <a16:creationId xmlns:a16="http://schemas.microsoft.com/office/drawing/2014/main" id="{1B80EA12-8340-4ED7-B2C0-3DA1614B27FD}"/>
              </a:ext>
            </a:extLst>
          </p:cNvPr>
          <p:cNvSpPr txBox="1"/>
          <p:nvPr/>
        </p:nvSpPr>
        <p:spPr>
          <a:xfrm>
            <a:off x="645124" y="1974558"/>
            <a:ext cx="10901751" cy="3359061"/>
          </a:xfrm>
          <a:prstGeom prst="rect">
            <a:avLst/>
          </a:prstGeom>
          <a:noFill/>
        </p:spPr>
        <p:txBody>
          <a:bodyPr wrap="square">
            <a:spAutoFit/>
          </a:bodyPr>
          <a:lstStyle/>
          <a:p>
            <a:pPr algn="ctr">
              <a:lnSpc>
                <a:spcPct val="150000"/>
              </a:lnSpc>
              <a:buClr>
                <a:schemeClr val="accent1"/>
              </a:buClr>
            </a:pPr>
            <a:r>
              <a:rPr lang="de-DE" sz="2400" i="0" dirty="0">
                <a:solidFill>
                  <a:schemeClr val="accent1"/>
                </a:solidFill>
                <a:effectLst/>
              </a:rPr>
              <a:t>„</a:t>
            </a:r>
            <a:r>
              <a:rPr lang="de-DE" sz="2400" b="1" i="0" dirty="0">
                <a:solidFill>
                  <a:schemeClr val="accent1"/>
                </a:solidFill>
                <a:effectLst/>
              </a:rPr>
              <a:t>Nachwuchswettbewerb</a:t>
            </a:r>
            <a:r>
              <a:rPr lang="de-DE" sz="2400" b="1" i="0" dirty="0">
                <a:solidFill>
                  <a:schemeClr val="bg2">
                    <a:lumMod val="10000"/>
                  </a:schemeClr>
                </a:solidFill>
                <a:effectLst/>
              </a:rPr>
              <a:t> </a:t>
            </a:r>
            <a:r>
              <a:rPr lang="de-DE" sz="2400" b="0" i="1" dirty="0">
                <a:solidFill>
                  <a:schemeClr val="bg2">
                    <a:lumMod val="10000"/>
                  </a:schemeClr>
                </a:solidFill>
                <a:effectLst/>
              </a:rPr>
              <a:t>für Studierende und Schüler technischer Bildungseinrichtungen in dem </a:t>
            </a:r>
          </a:p>
          <a:p>
            <a:pPr algn="ctr">
              <a:lnSpc>
                <a:spcPct val="150000"/>
              </a:lnSpc>
              <a:buClr>
                <a:schemeClr val="accent1"/>
              </a:buClr>
            </a:pPr>
            <a:r>
              <a:rPr lang="de-DE" sz="2400" b="0" i="1" dirty="0">
                <a:solidFill>
                  <a:schemeClr val="bg2">
                    <a:lumMod val="10000"/>
                  </a:schemeClr>
                </a:solidFill>
                <a:effectLst/>
              </a:rPr>
              <a:t>clevere und intelligente Lösungen aus </a:t>
            </a:r>
            <a:r>
              <a:rPr lang="de-DE" sz="2400" b="1" i="0" dirty="0">
                <a:solidFill>
                  <a:schemeClr val="accent1"/>
                </a:solidFill>
                <a:effectLst/>
              </a:rPr>
              <a:t>Mess- und Automatisierungstechnik</a:t>
            </a:r>
            <a:r>
              <a:rPr lang="de-DE" sz="2400" b="1" i="1" dirty="0">
                <a:solidFill>
                  <a:schemeClr val="accent1"/>
                </a:solidFill>
                <a:effectLst/>
              </a:rPr>
              <a:t> </a:t>
            </a:r>
            <a:r>
              <a:rPr lang="de-DE" sz="2400" i="1" dirty="0">
                <a:solidFill>
                  <a:schemeClr val="bg2">
                    <a:lumMod val="10000"/>
                  </a:schemeClr>
                </a:solidFill>
              </a:rPr>
              <a:t>entwickelt werden sollen, um diesen</a:t>
            </a:r>
          </a:p>
          <a:p>
            <a:pPr algn="ctr">
              <a:lnSpc>
                <a:spcPct val="150000"/>
              </a:lnSpc>
              <a:buClr>
                <a:schemeClr val="accent1"/>
              </a:buClr>
            </a:pPr>
            <a:r>
              <a:rPr lang="de-DE" sz="2400" i="1" dirty="0">
                <a:solidFill>
                  <a:schemeClr val="bg2">
                    <a:lumMod val="10000"/>
                  </a:schemeClr>
                </a:solidFill>
                <a:effectLst/>
              </a:rPr>
              <a:t>Technologiebereich </a:t>
            </a:r>
            <a:r>
              <a:rPr lang="de-DE" sz="2400" b="0" i="1" dirty="0">
                <a:solidFill>
                  <a:schemeClr val="bg2">
                    <a:lumMod val="10000"/>
                  </a:schemeClr>
                </a:solidFill>
                <a:effectLst/>
              </a:rPr>
              <a:t>unter dem Ingenieurnachwuchs </a:t>
            </a:r>
            <a:r>
              <a:rPr lang="de-DE" sz="2400" b="1" i="0" dirty="0">
                <a:solidFill>
                  <a:schemeClr val="accent1"/>
                </a:solidFill>
                <a:effectLst/>
              </a:rPr>
              <a:t>beliebter</a:t>
            </a:r>
            <a:r>
              <a:rPr lang="de-DE" sz="2400" b="0" i="0" dirty="0">
                <a:solidFill>
                  <a:schemeClr val="bg2">
                    <a:lumMod val="10000"/>
                  </a:schemeClr>
                </a:solidFill>
                <a:effectLst/>
              </a:rPr>
              <a:t> </a:t>
            </a:r>
            <a:r>
              <a:rPr lang="de-DE" sz="2400" b="0" i="1" dirty="0">
                <a:solidFill>
                  <a:schemeClr val="bg2">
                    <a:lumMod val="10000"/>
                  </a:schemeClr>
                </a:solidFill>
                <a:effectLst/>
              </a:rPr>
              <a:t>und </a:t>
            </a:r>
            <a:r>
              <a:rPr lang="de-DE" sz="2400" b="1" i="0" dirty="0">
                <a:solidFill>
                  <a:schemeClr val="accent1"/>
                </a:solidFill>
                <a:effectLst/>
              </a:rPr>
              <a:t>sichtbarer</a:t>
            </a:r>
            <a:r>
              <a:rPr lang="de-DE" sz="2400" b="0" i="0" dirty="0">
                <a:solidFill>
                  <a:schemeClr val="bg2">
                    <a:lumMod val="10000"/>
                  </a:schemeClr>
                </a:solidFill>
                <a:effectLst/>
              </a:rPr>
              <a:t> </a:t>
            </a:r>
            <a:r>
              <a:rPr lang="de-DE" sz="2400" b="0" i="1" dirty="0">
                <a:solidFill>
                  <a:schemeClr val="bg2">
                    <a:lumMod val="10000"/>
                  </a:schemeClr>
                </a:solidFill>
                <a:effectLst/>
              </a:rPr>
              <a:t>zu machen.</a:t>
            </a:r>
            <a:r>
              <a:rPr lang="de-DE" sz="2400" b="0" i="0" dirty="0">
                <a:solidFill>
                  <a:schemeClr val="accent1"/>
                </a:solidFill>
                <a:effectLst/>
              </a:rPr>
              <a:t>“</a:t>
            </a:r>
            <a:endParaRPr lang="en-US" sz="2400" dirty="0">
              <a:solidFill>
                <a:schemeClr val="accent1"/>
              </a:solidFill>
            </a:endParaRPr>
          </a:p>
        </p:txBody>
      </p:sp>
    </p:spTree>
    <p:extLst>
      <p:ext uri="{BB962C8B-B14F-4D97-AF65-F5344CB8AC3E}">
        <p14:creationId xmlns:p14="http://schemas.microsoft.com/office/powerpoint/2010/main" val="111469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p:txBody>
          <a:bodyPr/>
          <a:lstStyle/>
          <a:p>
            <a:r>
              <a:rPr lang="de-DE" dirty="0"/>
              <a:t>Intralogistik als Anwendungsbeispiel</a:t>
            </a:r>
          </a:p>
        </p:txBody>
      </p:sp>
      <p:sp>
        <p:nvSpPr>
          <p:cNvPr id="5" name="Freihandform: Form 4">
            <a:extLst>
              <a:ext uri="{FF2B5EF4-FFF2-40B4-BE49-F238E27FC236}">
                <a16:creationId xmlns:a16="http://schemas.microsoft.com/office/drawing/2014/main" id="{60E7A48D-1B88-EB34-34D3-8DE28D6D86B7}"/>
              </a:ext>
            </a:extLst>
          </p:cNvPr>
          <p:cNvSpPr/>
          <p:nvPr/>
        </p:nvSpPr>
        <p:spPr>
          <a:xfrm>
            <a:off x="6416088" y="4530983"/>
            <a:ext cx="332680" cy="313701"/>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6" name="Rechteck 5">
            <a:extLst>
              <a:ext uri="{FF2B5EF4-FFF2-40B4-BE49-F238E27FC236}">
                <a16:creationId xmlns:a16="http://schemas.microsoft.com/office/drawing/2014/main" id="{DD8AC89F-FAC6-B77F-CE8F-6D379AFB9547}"/>
              </a:ext>
            </a:extLst>
          </p:cNvPr>
          <p:cNvSpPr/>
          <p:nvPr/>
        </p:nvSpPr>
        <p:spPr>
          <a:xfrm>
            <a:off x="6378929" y="4493760"/>
            <a:ext cx="395865" cy="415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4EB3D70F-3371-4CFB-6A93-8C81725501A0}"/>
              </a:ext>
            </a:extLst>
          </p:cNvPr>
          <p:cNvSpPr/>
          <p:nvPr/>
        </p:nvSpPr>
        <p:spPr>
          <a:xfrm>
            <a:off x="6781895" y="486199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8" name="Flussdiagramm: Verzögerung 7">
            <a:extLst>
              <a:ext uri="{FF2B5EF4-FFF2-40B4-BE49-F238E27FC236}">
                <a16:creationId xmlns:a16="http://schemas.microsoft.com/office/drawing/2014/main" id="{91E1F607-109D-72FD-A26C-8C3DCB7622FA}"/>
              </a:ext>
            </a:extLst>
          </p:cNvPr>
          <p:cNvSpPr/>
          <p:nvPr/>
        </p:nvSpPr>
        <p:spPr>
          <a:xfrm>
            <a:off x="7972438" y="486199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9" name="Ellipse 8">
            <a:extLst>
              <a:ext uri="{FF2B5EF4-FFF2-40B4-BE49-F238E27FC236}">
                <a16:creationId xmlns:a16="http://schemas.microsoft.com/office/drawing/2014/main" id="{8391AC85-582E-960D-FAE0-FFD9BDFF9D6A}"/>
              </a:ext>
            </a:extLst>
          </p:cNvPr>
          <p:cNvSpPr/>
          <p:nvPr/>
        </p:nvSpPr>
        <p:spPr>
          <a:xfrm>
            <a:off x="6974996"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 name="Ellipse 9">
            <a:extLst>
              <a:ext uri="{FF2B5EF4-FFF2-40B4-BE49-F238E27FC236}">
                <a16:creationId xmlns:a16="http://schemas.microsoft.com/office/drawing/2014/main" id="{A030A908-8E13-2EF8-7D9C-0E874F99BBCF}"/>
              </a:ext>
            </a:extLst>
          </p:cNvPr>
          <p:cNvSpPr/>
          <p:nvPr/>
        </p:nvSpPr>
        <p:spPr>
          <a:xfrm>
            <a:off x="7302935"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1" name="Ellipse 10">
            <a:extLst>
              <a:ext uri="{FF2B5EF4-FFF2-40B4-BE49-F238E27FC236}">
                <a16:creationId xmlns:a16="http://schemas.microsoft.com/office/drawing/2014/main" id="{912FE264-72D6-718F-A991-4A8A7CA52274}"/>
              </a:ext>
            </a:extLst>
          </p:cNvPr>
          <p:cNvSpPr/>
          <p:nvPr/>
        </p:nvSpPr>
        <p:spPr>
          <a:xfrm>
            <a:off x="7630874"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2" name="Ellipse 11">
            <a:extLst>
              <a:ext uri="{FF2B5EF4-FFF2-40B4-BE49-F238E27FC236}">
                <a16:creationId xmlns:a16="http://schemas.microsoft.com/office/drawing/2014/main" id="{7B96AA42-3C46-696F-DE78-71E1D0FAD7C1}"/>
              </a:ext>
            </a:extLst>
          </p:cNvPr>
          <p:cNvSpPr/>
          <p:nvPr/>
        </p:nvSpPr>
        <p:spPr>
          <a:xfrm>
            <a:off x="7958812"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3" name="Rechteck 12">
            <a:extLst>
              <a:ext uri="{FF2B5EF4-FFF2-40B4-BE49-F238E27FC236}">
                <a16:creationId xmlns:a16="http://schemas.microsoft.com/office/drawing/2014/main" id="{C068AD1F-0623-E0E3-9800-E5F78740F09F}"/>
              </a:ext>
            </a:extLst>
          </p:cNvPr>
          <p:cNvSpPr/>
          <p:nvPr/>
        </p:nvSpPr>
        <p:spPr>
          <a:xfrm>
            <a:off x="7874999" y="509763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4" name="Grafik 79" descr="Roboterhand mit einfarbiger Füllung">
            <a:extLst>
              <a:ext uri="{FF2B5EF4-FFF2-40B4-BE49-F238E27FC236}">
                <a16:creationId xmlns:a16="http://schemas.microsoft.com/office/drawing/2014/main" id="{0D9E7E2E-AC49-72B3-CF56-A14D8B85955C}"/>
              </a:ext>
            </a:extLst>
          </p:cNvPr>
          <p:cNvSpPr/>
          <p:nvPr/>
        </p:nvSpPr>
        <p:spPr>
          <a:xfrm>
            <a:off x="6338610" y="4383085"/>
            <a:ext cx="493737" cy="502073"/>
          </a:xfrm>
          <a:custGeom>
            <a:avLst/>
            <a:gdLst>
              <a:gd name="connsiteX0" fmla="*/ 493738 w 493737"/>
              <a:gd name="connsiteY0" fmla="*/ 224332 h 502073"/>
              <a:gd name="connsiteX1" fmla="*/ 455135 w 493737"/>
              <a:gd name="connsiteY1" fmla="*/ 92143 h 502073"/>
              <a:gd name="connsiteX2" fmla="*/ 352310 w 493737"/>
              <a:gd name="connsiteY2" fmla="*/ 214991 h 502073"/>
              <a:gd name="connsiteX3" fmla="*/ 140488 w 493737"/>
              <a:gd name="connsiteY3" fmla="*/ 234132 h 502073"/>
              <a:gd name="connsiteX4" fmla="*/ 121347 w 493737"/>
              <a:gd name="connsiteY4" fmla="*/ 22312 h 502073"/>
              <a:gd name="connsiteX5" fmla="*/ 140481 w 493737"/>
              <a:gd name="connsiteY5" fmla="*/ 3177 h 502073"/>
              <a:gd name="connsiteX6" fmla="*/ 144270 w 493737"/>
              <a:gd name="connsiteY6" fmla="*/ 0 h 502073"/>
              <a:gd name="connsiteX7" fmla="*/ 0 w 493737"/>
              <a:gd name="connsiteY7" fmla="*/ 224332 h 502073"/>
              <a:gd name="connsiteX8" fmla="*/ 0 w 493737"/>
              <a:gd name="connsiteY8" fmla="*/ 502073 h 502073"/>
              <a:gd name="connsiteX9" fmla="*/ 493738 w 493737"/>
              <a:gd name="connsiteY9" fmla="*/ 502073 h 50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37" h="502073">
                <a:moveTo>
                  <a:pt x="493738" y="224332"/>
                </a:moveTo>
                <a:cubicBezTo>
                  <a:pt x="493749" y="177488"/>
                  <a:pt x="480354" y="131619"/>
                  <a:pt x="455135" y="92143"/>
                </a:cubicBezTo>
                <a:lnTo>
                  <a:pt x="352310" y="214991"/>
                </a:lnTo>
                <a:cubicBezTo>
                  <a:pt x="299103" y="278770"/>
                  <a:pt x="204267" y="287340"/>
                  <a:pt x="140488" y="234132"/>
                </a:cubicBezTo>
                <a:cubicBezTo>
                  <a:pt x="76711" y="180926"/>
                  <a:pt x="68140" y="86090"/>
                  <a:pt x="121347" y="22312"/>
                </a:cubicBezTo>
                <a:cubicBezTo>
                  <a:pt x="127137" y="15371"/>
                  <a:pt x="133541" y="8967"/>
                  <a:pt x="140481" y="3177"/>
                </a:cubicBezTo>
                <a:lnTo>
                  <a:pt x="144270" y="0"/>
                </a:lnTo>
                <a:cubicBezTo>
                  <a:pt x="56415" y="40092"/>
                  <a:pt x="35" y="127762"/>
                  <a:pt x="0" y="224332"/>
                </a:cubicBezTo>
                <a:lnTo>
                  <a:pt x="0" y="502073"/>
                </a:lnTo>
                <a:lnTo>
                  <a:pt x="493738" y="502073"/>
                </a:ln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15" name="Grafik 79" descr="Roboterhand mit einfarbiger Füllung">
            <a:extLst>
              <a:ext uri="{FF2B5EF4-FFF2-40B4-BE49-F238E27FC236}">
                <a16:creationId xmlns:a16="http://schemas.microsoft.com/office/drawing/2014/main" id="{1A2A44CC-A958-142E-F7AB-2CBB6B3A069E}"/>
              </a:ext>
            </a:extLst>
          </p:cNvPr>
          <p:cNvSpPr/>
          <p:nvPr/>
        </p:nvSpPr>
        <p:spPr>
          <a:xfrm>
            <a:off x="6468069" y="4144221"/>
            <a:ext cx="428203" cy="463528"/>
          </a:xfrm>
          <a:custGeom>
            <a:avLst/>
            <a:gdLst>
              <a:gd name="connsiteX0" fmla="*/ 364259 w 428203"/>
              <a:gd name="connsiteY0" fmla="*/ 26406 h 463528"/>
              <a:gd name="connsiteX1" fmla="*/ 366940 w 428203"/>
              <a:gd name="connsiteY1" fmla="*/ 0 h 463528"/>
              <a:gd name="connsiteX2" fmla="*/ 38166 w 428203"/>
              <a:gd name="connsiteY2" fmla="*/ 275089 h 463528"/>
              <a:gd name="connsiteX3" fmla="*/ 24910 w 428203"/>
              <a:gd name="connsiteY3" fmla="*/ 425362 h 463528"/>
              <a:gd name="connsiteX4" fmla="*/ 175184 w 428203"/>
              <a:gd name="connsiteY4" fmla="*/ 438618 h 463528"/>
              <a:gd name="connsiteX5" fmla="*/ 188439 w 428203"/>
              <a:gd name="connsiteY5" fmla="*/ 425362 h 463528"/>
              <a:gd name="connsiteX6" fmla="*/ 428204 w 428203"/>
              <a:gd name="connsiteY6" fmla="*/ 138820 h 463528"/>
              <a:gd name="connsiteX7" fmla="*/ 364259 w 428203"/>
              <a:gd name="connsiteY7" fmla="*/ 26406 h 463528"/>
              <a:gd name="connsiteX8" fmla="*/ 144546 w 428203"/>
              <a:gd name="connsiteY8" fmla="*/ 360208 h 463528"/>
              <a:gd name="connsiteX9" fmla="*/ 103329 w 428203"/>
              <a:gd name="connsiteY9" fmla="*/ 360214 h 463528"/>
              <a:gd name="connsiteX10" fmla="*/ 103322 w 428203"/>
              <a:gd name="connsiteY10" fmla="*/ 318996 h 463528"/>
              <a:gd name="connsiteX11" fmla="*/ 144541 w 428203"/>
              <a:gd name="connsiteY11" fmla="*/ 318991 h 463528"/>
              <a:gd name="connsiteX12" fmla="*/ 144546 w 428203"/>
              <a:gd name="connsiteY12" fmla="*/ 318996 h 463528"/>
              <a:gd name="connsiteX13" fmla="*/ 144546 w 428203"/>
              <a:gd name="connsiteY13" fmla="*/ 360208 h 46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8203" h="463528">
                <a:moveTo>
                  <a:pt x="364259" y="26406"/>
                </a:moveTo>
                <a:cubicBezTo>
                  <a:pt x="364259" y="17535"/>
                  <a:pt x="365157" y="8688"/>
                  <a:pt x="366940" y="0"/>
                </a:cubicBezTo>
                <a:lnTo>
                  <a:pt x="38166" y="275089"/>
                </a:lnTo>
                <a:cubicBezTo>
                  <a:pt x="-6992" y="312925"/>
                  <a:pt x="-12926" y="380205"/>
                  <a:pt x="24910" y="425362"/>
                </a:cubicBezTo>
                <a:cubicBezTo>
                  <a:pt x="62745" y="470520"/>
                  <a:pt x="130026" y="476454"/>
                  <a:pt x="175184" y="438618"/>
                </a:cubicBezTo>
                <a:cubicBezTo>
                  <a:pt x="179983" y="434597"/>
                  <a:pt x="184419" y="430161"/>
                  <a:pt x="188439" y="425362"/>
                </a:cubicBezTo>
                <a:lnTo>
                  <a:pt x="428204" y="138820"/>
                </a:lnTo>
                <a:cubicBezTo>
                  <a:pt x="388611" y="115193"/>
                  <a:pt x="364333" y="72512"/>
                  <a:pt x="364259" y="26406"/>
                </a:cubicBezTo>
                <a:close/>
                <a:moveTo>
                  <a:pt x="144546" y="360208"/>
                </a:moveTo>
                <a:cubicBezTo>
                  <a:pt x="133167" y="371592"/>
                  <a:pt x="114712" y="371595"/>
                  <a:pt x="103329" y="360214"/>
                </a:cubicBezTo>
                <a:cubicBezTo>
                  <a:pt x="91945" y="348834"/>
                  <a:pt x="91942" y="330381"/>
                  <a:pt x="103322" y="318996"/>
                </a:cubicBezTo>
                <a:cubicBezTo>
                  <a:pt x="114703" y="307612"/>
                  <a:pt x="133156" y="307609"/>
                  <a:pt x="144541" y="318991"/>
                </a:cubicBezTo>
                <a:cubicBezTo>
                  <a:pt x="144542" y="318992"/>
                  <a:pt x="144545" y="318995"/>
                  <a:pt x="144546" y="318996"/>
                </a:cubicBezTo>
                <a:cubicBezTo>
                  <a:pt x="155925" y="330378"/>
                  <a:pt x="155925" y="348827"/>
                  <a:pt x="144546" y="360208"/>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16" name="Grafik 79" descr="Roboterhand mit einfarbiger Füllung">
            <a:extLst>
              <a:ext uri="{FF2B5EF4-FFF2-40B4-BE49-F238E27FC236}">
                <a16:creationId xmlns:a16="http://schemas.microsoft.com/office/drawing/2014/main" id="{9AD413AB-AC99-989C-151C-426CCD4D9A5D}"/>
              </a:ext>
            </a:extLst>
          </p:cNvPr>
          <p:cNvSpPr/>
          <p:nvPr/>
        </p:nvSpPr>
        <p:spPr>
          <a:xfrm>
            <a:off x="6876046" y="4083191"/>
            <a:ext cx="174872" cy="174872"/>
          </a:xfrm>
          <a:custGeom>
            <a:avLst/>
            <a:gdLst>
              <a:gd name="connsiteX0" fmla="*/ 87436 w 174872"/>
              <a:gd name="connsiteY0" fmla="*/ 0 h 174872"/>
              <a:gd name="connsiteX1" fmla="*/ 0 w 174872"/>
              <a:gd name="connsiteY1" fmla="*/ 87436 h 174872"/>
              <a:gd name="connsiteX2" fmla="*/ 87436 w 174872"/>
              <a:gd name="connsiteY2" fmla="*/ 174872 h 174872"/>
              <a:gd name="connsiteX3" fmla="*/ 174872 w 174872"/>
              <a:gd name="connsiteY3" fmla="*/ 87436 h 174872"/>
              <a:gd name="connsiteX4" fmla="*/ 87436 w 174872"/>
              <a:gd name="connsiteY4" fmla="*/ 0 h 174872"/>
              <a:gd name="connsiteX5" fmla="*/ 87436 w 174872"/>
              <a:gd name="connsiteY5" fmla="*/ 109295 h 174872"/>
              <a:gd name="connsiteX6" fmla="*/ 65577 w 174872"/>
              <a:gd name="connsiteY6" fmla="*/ 87436 h 174872"/>
              <a:gd name="connsiteX7" fmla="*/ 87436 w 174872"/>
              <a:gd name="connsiteY7" fmla="*/ 65577 h 174872"/>
              <a:gd name="connsiteX8" fmla="*/ 109295 w 174872"/>
              <a:gd name="connsiteY8" fmla="*/ 87436 h 174872"/>
              <a:gd name="connsiteX9" fmla="*/ 87436 w 174872"/>
              <a:gd name="connsiteY9" fmla="*/ 109295 h 17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872" h="174872">
                <a:moveTo>
                  <a:pt x="87436" y="0"/>
                </a:moveTo>
                <a:cubicBezTo>
                  <a:pt x="39147" y="0"/>
                  <a:pt x="0" y="39147"/>
                  <a:pt x="0" y="87436"/>
                </a:cubicBezTo>
                <a:cubicBezTo>
                  <a:pt x="0" y="135726"/>
                  <a:pt x="39147" y="174872"/>
                  <a:pt x="87436" y="174872"/>
                </a:cubicBezTo>
                <a:cubicBezTo>
                  <a:pt x="135726" y="174872"/>
                  <a:pt x="174872" y="135726"/>
                  <a:pt x="174872" y="87436"/>
                </a:cubicBezTo>
                <a:cubicBezTo>
                  <a:pt x="174872" y="39147"/>
                  <a:pt x="135726" y="0"/>
                  <a:pt x="87436" y="0"/>
                </a:cubicBezTo>
                <a:close/>
                <a:moveTo>
                  <a:pt x="87436" y="109295"/>
                </a:moveTo>
                <a:cubicBezTo>
                  <a:pt x="75364" y="109295"/>
                  <a:pt x="65577" y="99508"/>
                  <a:pt x="65577" y="87436"/>
                </a:cubicBezTo>
                <a:cubicBezTo>
                  <a:pt x="65577" y="75364"/>
                  <a:pt x="75364" y="65577"/>
                  <a:pt x="87436" y="65577"/>
                </a:cubicBezTo>
                <a:cubicBezTo>
                  <a:pt x="99508" y="65577"/>
                  <a:pt x="109295" y="75364"/>
                  <a:pt x="109295" y="87436"/>
                </a:cubicBezTo>
                <a:cubicBezTo>
                  <a:pt x="109295" y="99508"/>
                  <a:pt x="99508" y="109295"/>
                  <a:pt x="87436" y="109295"/>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17" name="Rechteck 16">
            <a:extLst>
              <a:ext uri="{FF2B5EF4-FFF2-40B4-BE49-F238E27FC236}">
                <a16:creationId xmlns:a16="http://schemas.microsoft.com/office/drawing/2014/main" id="{7E61F758-2AA9-6315-4D1E-F985F60F22D0}"/>
              </a:ext>
            </a:extLst>
          </p:cNvPr>
          <p:cNvSpPr/>
          <p:nvPr/>
        </p:nvSpPr>
        <p:spPr>
          <a:xfrm>
            <a:off x="6338610" y="4861995"/>
            <a:ext cx="493781" cy="767490"/>
          </a:xfrm>
          <a:prstGeom prst="rect">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nvGrpSpPr>
          <p:cNvPr id="24" name="Gruppieren 23">
            <a:extLst>
              <a:ext uri="{FF2B5EF4-FFF2-40B4-BE49-F238E27FC236}">
                <a16:creationId xmlns:a16="http://schemas.microsoft.com/office/drawing/2014/main" id="{7B10F55B-B3E4-5B6A-B235-7D5781013720}"/>
              </a:ext>
            </a:extLst>
          </p:cNvPr>
          <p:cNvGrpSpPr/>
          <p:nvPr/>
        </p:nvGrpSpPr>
        <p:grpSpPr>
          <a:xfrm>
            <a:off x="8160853" y="4861995"/>
            <a:ext cx="1535317" cy="794534"/>
            <a:chOff x="7178181" y="3381334"/>
            <a:chExt cx="1535317" cy="794534"/>
          </a:xfrm>
        </p:grpSpPr>
        <p:sp>
          <p:nvSpPr>
            <p:cNvPr id="25" name="Rechteck 24">
              <a:extLst>
                <a:ext uri="{FF2B5EF4-FFF2-40B4-BE49-F238E27FC236}">
                  <a16:creationId xmlns:a16="http://schemas.microsoft.com/office/drawing/2014/main" id="{5A18A158-35AA-ECE0-8BD4-5A900723BDA3}"/>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6" name="Flussdiagramm: Verzögerung 25">
              <a:extLst>
                <a:ext uri="{FF2B5EF4-FFF2-40B4-BE49-F238E27FC236}">
                  <a16:creationId xmlns:a16="http://schemas.microsoft.com/office/drawing/2014/main" id="{D072DD5D-B95A-A5F9-9607-26E6A21A97D3}"/>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7" name="Ellipse 26">
              <a:extLst>
                <a:ext uri="{FF2B5EF4-FFF2-40B4-BE49-F238E27FC236}">
                  <a16:creationId xmlns:a16="http://schemas.microsoft.com/office/drawing/2014/main" id="{7E1DE047-7057-DFCA-C8B5-1D57F66313C9}"/>
                </a:ext>
              </a:extLst>
            </p:cNvPr>
            <p:cNvSpPr/>
            <p:nvPr/>
          </p:nvSpPr>
          <p:spPr>
            <a:xfrm>
              <a:off x="7585394"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8" name="Ellipse 27">
              <a:extLst>
                <a:ext uri="{FF2B5EF4-FFF2-40B4-BE49-F238E27FC236}">
                  <a16:creationId xmlns:a16="http://schemas.microsoft.com/office/drawing/2014/main" id="{EB61D89F-C2A2-5BE9-AEEF-50F0DB4D0BEF}"/>
                </a:ext>
              </a:extLst>
            </p:cNvPr>
            <p:cNvSpPr/>
            <p:nvPr/>
          </p:nvSpPr>
          <p:spPr>
            <a:xfrm>
              <a:off x="7899833"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9" name="Ellipse 28">
              <a:extLst>
                <a:ext uri="{FF2B5EF4-FFF2-40B4-BE49-F238E27FC236}">
                  <a16:creationId xmlns:a16="http://schemas.microsoft.com/office/drawing/2014/main" id="{F87D967D-BAF2-A108-2EC8-6CB3FE1A1C62}"/>
                </a:ext>
              </a:extLst>
            </p:cNvPr>
            <p:cNvSpPr/>
            <p:nvPr/>
          </p:nvSpPr>
          <p:spPr>
            <a:xfrm>
              <a:off x="8214272"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0" name="Ellipse 29">
              <a:extLst>
                <a:ext uri="{FF2B5EF4-FFF2-40B4-BE49-F238E27FC236}">
                  <a16:creationId xmlns:a16="http://schemas.microsoft.com/office/drawing/2014/main" id="{C6266E44-DB51-B003-344F-9DE27E9CAB5B}"/>
                </a:ext>
              </a:extLst>
            </p:cNvPr>
            <p:cNvSpPr/>
            <p:nvPr/>
          </p:nvSpPr>
          <p:spPr>
            <a:xfrm>
              <a:off x="8528710"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1" name="Rechteck 30">
              <a:extLst>
                <a:ext uri="{FF2B5EF4-FFF2-40B4-BE49-F238E27FC236}">
                  <a16:creationId xmlns:a16="http://schemas.microsoft.com/office/drawing/2014/main" id="{DDF53AEF-59AC-CC4B-B31B-98BE33D5767B}"/>
                </a:ext>
              </a:extLst>
            </p:cNvPr>
            <p:cNvSpPr/>
            <p:nvPr/>
          </p:nvSpPr>
          <p:spPr>
            <a:xfrm>
              <a:off x="8444897" y="361697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2" name="Flussdiagramm: Verzögerung 31">
              <a:extLst>
                <a:ext uri="{FF2B5EF4-FFF2-40B4-BE49-F238E27FC236}">
                  <a16:creationId xmlns:a16="http://schemas.microsoft.com/office/drawing/2014/main" id="{9B1A79C3-8750-009A-72CF-B80DBBA4E006}"/>
                </a:ext>
              </a:extLst>
            </p:cNvPr>
            <p:cNvSpPr/>
            <p:nvPr/>
          </p:nvSpPr>
          <p:spPr>
            <a:xfrm rot="10800000">
              <a:off x="7178181" y="3381335"/>
              <a:ext cx="200773"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3" name="Rechteck 32">
              <a:extLst>
                <a:ext uri="{FF2B5EF4-FFF2-40B4-BE49-F238E27FC236}">
                  <a16:creationId xmlns:a16="http://schemas.microsoft.com/office/drawing/2014/main" id="{7D8E5D9D-421C-AE60-03DD-F425E1326483}"/>
                </a:ext>
              </a:extLst>
            </p:cNvPr>
            <p:cNvSpPr/>
            <p:nvPr/>
          </p:nvSpPr>
          <p:spPr>
            <a:xfrm>
              <a:off x="7394761" y="3616975"/>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4" name="Ellipse 33">
              <a:extLst>
                <a:ext uri="{FF2B5EF4-FFF2-40B4-BE49-F238E27FC236}">
                  <a16:creationId xmlns:a16="http://schemas.microsoft.com/office/drawing/2014/main" id="{16359FED-72BA-A778-A6B7-55F251D1B4FF}"/>
                </a:ext>
              </a:extLst>
            </p:cNvPr>
            <p:cNvSpPr/>
            <p:nvPr/>
          </p:nvSpPr>
          <p:spPr>
            <a:xfrm>
              <a:off x="7270955"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grpSp>
        <p:nvGrpSpPr>
          <p:cNvPr id="35" name="Gruppieren 34">
            <a:extLst>
              <a:ext uri="{FF2B5EF4-FFF2-40B4-BE49-F238E27FC236}">
                <a16:creationId xmlns:a16="http://schemas.microsoft.com/office/drawing/2014/main" id="{13E3CEC2-F695-644E-EAB1-173E8B5213CF}"/>
              </a:ext>
            </a:extLst>
          </p:cNvPr>
          <p:cNvGrpSpPr/>
          <p:nvPr/>
        </p:nvGrpSpPr>
        <p:grpSpPr>
          <a:xfrm>
            <a:off x="3776705" y="2584619"/>
            <a:ext cx="1289235" cy="1272272"/>
            <a:chOff x="3119780" y="1183163"/>
            <a:chExt cx="1289235" cy="1272272"/>
          </a:xfrm>
        </p:grpSpPr>
        <p:sp>
          <p:nvSpPr>
            <p:cNvPr id="36" name="Freihandform: Form 35">
              <a:extLst>
                <a:ext uri="{FF2B5EF4-FFF2-40B4-BE49-F238E27FC236}">
                  <a16:creationId xmlns:a16="http://schemas.microsoft.com/office/drawing/2014/main" id="{0D2F5B4C-A81B-B6CE-4C54-7D804769BB5B}"/>
                </a:ext>
              </a:extLst>
            </p:cNvPr>
            <p:cNvSpPr/>
            <p:nvPr/>
          </p:nvSpPr>
          <p:spPr>
            <a:xfrm>
              <a:off x="3289416" y="1675109"/>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37" name="Freihandform: Form 36">
              <a:extLst>
                <a:ext uri="{FF2B5EF4-FFF2-40B4-BE49-F238E27FC236}">
                  <a16:creationId xmlns:a16="http://schemas.microsoft.com/office/drawing/2014/main" id="{0658F51F-9D2C-080C-58E2-543F927E7026}"/>
                </a:ext>
              </a:extLst>
            </p:cNvPr>
            <p:cNvSpPr/>
            <p:nvPr/>
          </p:nvSpPr>
          <p:spPr>
            <a:xfrm>
              <a:off x="3289416" y="1810818"/>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38" name="Freihandform: Form 37">
              <a:extLst>
                <a:ext uri="{FF2B5EF4-FFF2-40B4-BE49-F238E27FC236}">
                  <a16:creationId xmlns:a16="http://schemas.microsoft.com/office/drawing/2014/main" id="{E35E59D5-25D7-D49A-3D6F-275B8301BCDE}"/>
                </a:ext>
              </a:extLst>
            </p:cNvPr>
            <p:cNvSpPr/>
            <p:nvPr/>
          </p:nvSpPr>
          <p:spPr>
            <a:xfrm>
              <a:off x="4018852"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39" name="Freihandform: Form 38">
              <a:extLst>
                <a:ext uri="{FF2B5EF4-FFF2-40B4-BE49-F238E27FC236}">
                  <a16:creationId xmlns:a16="http://schemas.microsoft.com/office/drawing/2014/main" id="{AAB98458-40B1-8554-9360-75C870523483}"/>
                </a:ext>
              </a:extLst>
            </p:cNvPr>
            <p:cNvSpPr/>
            <p:nvPr/>
          </p:nvSpPr>
          <p:spPr>
            <a:xfrm>
              <a:off x="3764398"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40" name="Freihandform: Form 39">
              <a:extLst>
                <a:ext uri="{FF2B5EF4-FFF2-40B4-BE49-F238E27FC236}">
                  <a16:creationId xmlns:a16="http://schemas.microsoft.com/office/drawing/2014/main" id="{F35A3EE4-B076-C09D-B861-DD9D85F81196}"/>
                </a:ext>
              </a:extLst>
            </p:cNvPr>
            <p:cNvSpPr/>
            <p:nvPr/>
          </p:nvSpPr>
          <p:spPr>
            <a:xfrm>
              <a:off x="4018852"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41" name="Freihandform: Form 40">
              <a:extLst>
                <a:ext uri="{FF2B5EF4-FFF2-40B4-BE49-F238E27FC236}">
                  <a16:creationId xmlns:a16="http://schemas.microsoft.com/office/drawing/2014/main" id="{2CB9BEAD-415B-22C3-90AB-9FB6B5FCEC96}"/>
                </a:ext>
              </a:extLst>
            </p:cNvPr>
            <p:cNvSpPr/>
            <p:nvPr/>
          </p:nvSpPr>
          <p:spPr>
            <a:xfrm>
              <a:off x="3764398"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42" name="Freihandform: Form 41">
              <a:extLst>
                <a:ext uri="{FF2B5EF4-FFF2-40B4-BE49-F238E27FC236}">
                  <a16:creationId xmlns:a16="http://schemas.microsoft.com/office/drawing/2014/main" id="{80E4D41C-9C9F-ACFC-96C8-14C4AD86F13B}"/>
                </a:ext>
              </a:extLst>
            </p:cNvPr>
            <p:cNvSpPr/>
            <p:nvPr/>
          </p:nvSpPr>
          <p:spPr>
            <a:xfrm>
              <a:off x="3509943"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43" name="Freihandform: Form 42">
              <a:extLst>
                <a:ext uri="{FF2B5EF4-FFF2-40B4-BE49-F238E27FC236}">
                  <a16:creationId xmlns:a16="http://schemas.microsoft.com/office/drawing/2014/main" id="{19D42254-03F3-5016-F67D-6F9AA9EDF1F4}"/>
                </a:ext>
              </a:extLst>
            </p:cNvPr>
            <p:cNvSpPr/>
            <p:nvPr/>
          </p:nvSpPr>
          <p:spPr>
            <a:xfrm>
              <a:off x="3119780" y="1183163"/>
              <a:ext cx="1289235" cy="1272271"/>
            </a:xfrm>
            <a:custGeom>
              <a:avLst/>
              <a:gdLst>
                <a:gd name="connsiteX0" fmla="*/ 1289236 w 1289235"/>
                <a:gd name="connsiteY0" fmla="*/ 1272272 h 1272271"/>
                <a:gd name="connsiteX1" fmla="*/ 1289236 w 1289235"/>
                <a:gd name="connsiteY1" fmla="*/ 264463 h 1272271"/>
                <a:gd name="connsiteX2" fmla="*/ 644618 w 1289235"/>
                <a:gd name="connsiteY2" fmla="*/ 0 h 1272271"/>
                <a:gd name="connsiteX3" fmla="*/ 0 w 1289235"/>
                <a:gd name="connsiteY3" fmla="*/ 264463 h 1272271"/>
                <a:gd name="connsiteX4" fmla="*/ 0 w 1289235"/>
                <a:gd name="connsiteY4" fmla="*/ 1272272 h 1272271"/>
                <a:gd name="connsiteX5" fmla="*/ 101782 w 1289235"/>
                <a:gd name="connsiteY5" fmla="*/ 1272272 h 1272271"/>
                <a:gd name="connsiteX6" fmla="*/ 101782 w 1289235"/>
                <a:gd name="connsiteY6" fmla="*/ 424091 h 1272271"/>
                <a:gd name="connsiteX7" fmla="*/ 1187454 w 1289235"/>
                <a:gd name="connsiteY7" fmla="*/ 424091 h 1272271"/>
                <a:gd name="connsiteX8" fmla="*/ 1187454 w 1289235"/>
                <a:gd name="connsiteY8" fmla="*/ 1272272 h 1272271"/>
                <a:gd name="connsiteX9" fmla="*/ 1289236 w 1289235"/>
                <a:gd name="connsiteY9" fmla="*/ 1272272 h 127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9235" h="1272271">
                  <a:moveTo>
                    <a:pt x="1289236" y="1272272"/>
                  </a:moveTo>
                  <a:lnTo>
                    <a:pt x="1289236" y="264463"/>
                  </a:lnTo>
                  <a:lnTo>
                    <a:pt x="644618" y="0"/>
                  </a:lnTo>
                  <a:lnTo>
                    <a:pt x="0" y="264463"/>
                  </a:lnTo>
                  <a:lnTo>
                    <a:pt x="0" y="1272272"/>
                  </a:lnTo>
                  <a:lnTo>
                    <a:pt x="101782" y="1272272"/>
                  </a:lnTo>
                  <a:lnTo>
                    <a:pt x="101782" y="424091"/>
                  </a:lnTo>
                  <a:lnTo>
                    <a:pt x="1187454" y="424091"/>
                  </a:lnTo>
                  <a:lnTo>
                    <a:pt x="1187454" y="1272272"/>
                  </a:lnTo>
                  <a:lnTo>
                    <a:pt x="1289236" y="1272272"/>
                  </a:lnTo>
                  <a:close/>
                </a:path>
              </a:pathLst>
            </a:custGeom>
            <a:solidFill>
              <a:schemeClr val="tx2">
                <a:lumMod val="60000"/>
                <a:lumOff val="40000"/>
              </a:schemeClr>
            </a:solidFill>
            <a:ln w="16867" cap="flat">
              <a:noFill/>
              <a:prstDash val="solid"/>
              <a:miter/>
            </a:ln>
          </p:spPr>
          <p:txBody>
            <a:bodyPr rtlCol="0" anchor="ctr"/>
            <a:lstStyle/>
            <a:p>
              <a:endParaRPr lang="en-US"/>
            </a:p>
          </p:txBody>
        </p:sp>
      </p:grpSp>
      <p:grpSp>
        <p:nvGrpSpPr>
          <p:cNvPr id="44" name="Gruppieren 43">
            <a:extLst>
              <a:ext uri="{FF2B5EF4-FFF2-40B4-BE49-F238E27FC236}">
                <a16:creationId xmlns:a16="http://schemas.microsoft.com/office/drawing/2014/main" id="{AA4C123D-0C54-47C9-D455-8446BBAB6FBF}"/>
              </a:ext>
            </a:extLst>
          </p:cNvPr>
          <p:cNvGrpSpPr/>
          <p:nvPr/>
        </p:nvGrpSpPr>
        <p:grpSpPr>
          <a:xfrm>
            <a:off x="5143023" y="3511453"/>
            <a:ext cx="721652" cy="339366"/>
            <a:chOff x="7178180" y="3381332"/>
            <a:chExt cx="1535318" cy="794536"/>
          </a:xfrm>
        </p:grpSpPr>
        <p:sp>
          <p:nvSpPr>
            <p:cNvPr id="45" name="Rechteck 44">
              <a:extLst>
                <a:ext uri="{FF2B5EF4-FFF2-40B4-BE49-F238E27FC236}">
                  <a16:creationId xmlns:a16="http://schemas.microsoft.com/office/drawing/2014/main" id="{BA26A538-DC8E-900C-F4C5-F4030A875965}"/>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46" name="Flussdiagramm: Verzögerung 45">
              <a:extLst>
                <a:ext uri="{FF2B5EF4-FFF2-40B4-BE49-F238E27FC236}">
                  <a16:creationId xmlns:a16="http://schemas.microsoft.com/office/drawing/2014/main" id="{8AC73192-287D-363B-3ED5-20679A9986F5}"/>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47" name="Ellipse 46">
              <a:extLst>
                <a:ext uri="{FF2B5EF4-FFF2-40B4-BE49-F238E27FC236}">
                  <a16:creationId xmlns:a16="http://schemas.microsoft.com/office/drawing/2014/main" id="{B47D2365-1140-218C-7FEF-1B208EE800AC}"/>
                </a:ext>
              </a:extLst>
            </p:cNvPr>
            <p:cNvSpPr/>
            <p:nvPr/>
          </p:nvSpPr>
          <p:spPr>
            <a:xfrm>
              <a:off x="7585394"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48" name="Ellipse 47">
              <a:extLst>
                <a:ext uri="{FF2B5EF4-FFF2-40B4-BE49-F238E27FC236}">
                  <a16:creationId xmlns:a16="http://schemas.microsoft.com/office/drawing/2014/main" id="{C18506ED-0C58-63B8-FB7B-F42EB4A09D12}"/>
                </a:ext>
              </a:extLst>
            </p:cNvPr>
            <p:cNvSpPr/>
            <p:nvPr/>
          </p:nvSpPr>
          <p:spPr>
            <a:xfrm>
              <a:off x="7899833"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49" name="Ellipse 48">
              <a:extLst>
                <a:ext uri="{FF2B5EF4-FFF2-40B4-BE49-F238E27FC236}">
                  <a16:creationId xmlns:a16="http://schemas.microsoft.com/office/drawing/2014/main" id="{1CBACB49-2D1D-2448-347A-2B8F18949077}"/>
                </a:ext>
              </a:extLst>
            </p:cNvPr>
            <p:cNvSpPr/>
            <p:nvPr/>
          </p:nvSpPr>
          <p:spPr>
            <a:xfrm>
              <a:off x="8214272"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50" name="Ellipse 49">
              <a:extLst>
                <a:ext uri="{FF2B5EF4-FFF2-40B4-BE49-F238E27FC236}">
                  <a16:creationId xmlns:a16="http://schemas.microsoft.com/office/drawing/2014/main" id="{93FEB70B-EA0E-FE35-10C7-FB2120827A8C}"/>
                </a:ext>
              </a:extLst>
            </p:cNvPr>
            <p:cNvSpPr/>
            <p:nvPr/>
          </p:nvSpPr>
          <p:spPr>
            <a:xfrm>
              <a:off x="8528710"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51" name="Rechteck 50">
              <a:extLst>
                <a:ext uri="{FF2B5EF4-FFF2-40B4-BE49-F238E27FC236}">
                  <a16:creationId xmlns:a16="http://schemas.microsoft.com/office/drawing/2014/main" id="{554F4E99-C2CC-A612-44D4-8ED1B5257AF6}"/>
                </a:ext>
              </a:extLst>
            </p:cNvPr>
            <p:cNvSpPr/>
            <p:nvPr/>
          </p:nvSpPr>
          <p:spPr>
            <a:xfrm>
              <a:off x="8444897" y="361697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52" name="Flussdiagramm: Verzögerung 51">
              <a:extLst>
                <a:ext uri="{FF2B5EF4-FFF2-40B4-BE49-F238E27FC236}">
                  <a16:creationId xmlns:a16="http://schemas.microsoft.com/office/drawing/2014/main" id="{A7325131-76DC-D76A-C427-350C797D389C}"/>
                </a:ext>
              </a:extLst>
            </p:cNvPr>
            <p:cNvSpPr/>
            <p:nvPr/>
          </p:nvSpPr>
          <p:spPr>
            <a:xfrm rot="10800000">
              <a:off x="7178180" y="3381332"/>
              <a:ext cx="211587" cy="235643"/>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53" name="Rechteck 52">
              <a:extLst>
                <a:ext uri="{FF2B5EF4-FFF2-40B4-BE49-F238E27FC236}">
                  <a16:creationId xmlns:a16="http://schemas.microsoft.com/office/drawing/2014/main" id="{EAC1691E-945D-D57C-1D39-C53E6D11C691}"/>
                </a:ext>
              </a:extLst>
            </p:cNvPr>
            <p:cNvSpPr/>
            <p:nvPr/>
          </p:nvSpPr>
          <p:spPr>
            <a:xfrm>
              <a:off x="7394761" y="3616975"/>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54" name="Ellipse 53">
              <a:extLst>
                <a:ext uri="{FF2B5EF4-FFF2-40B4-BE49-F238E27FC236}">
                  <a16:creationId xmlns:a16="http://schemas.microsoft.com/office/drawing/2014/main" id="{632CE751-1F09-7AD4-BBD9-6427250D5D30}"/>
                </a:ext>
              </a:extLst>
            </p:cNvPr>
            <p:cNvSpPr/>
            <p:nvPr/>
          </p:nvSpPr>
          <p:spPr>
            <a:xfrm>
              <a:off x="7270955"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sp>
        <p:nvSpPr>
          <p:cNvPr id="55" name="Freihandform: Form 54">
            <a:extLst>
              <a:ext uri="{FF2B5EF4-FFF2-40B4-BE49-F238E27FC236}">
                <a16:creationId xmlns:a16="http://schemas.microsoft.com/office/drawing/2014/main" id="{ACD429E9-09BE-C854-E549-1212FB38259F}"/>
              </a:ext>
            </a:extLst>
          </p:cNvPr>
          <p:cNvSpPr/>
          <p:nvPr/>
        </p:nvSpPr>
        <p:spPr>
          <a:xfrm>
            <a:off x="5212012" y="3288817"/>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grpSp>
        <p:nvGrpSpPr>
          <p:cNvPr id="57" name="Gruppieren 56">
            <a:extLst>
              <a:ext uri="{FF2B5EF4-FFF2-40B4-BE49-F238E27FC236}">
                <a16:creationId xmlns:a16="http://schemas.microsoft.com/office/drawing/2014/main" id="{AD957779-9C71-93EC-4FF8-3CB5E6659B08}"/>
              </a:ext>
            </a:extLst>
          </p:cNvPr>
          <p:cNvGrpSpPr/>
          <p:nvPr/>
        </p:nvGrpSpPr>
        <p:grpSpPr>
          <a:xfrm rot="19438229">
            <a:off x="5999960" y="3518663"/>
            <a:ext cx="269481" cy="721651"/>
            <a:chOff x="4526186" y="2084034"/>
            <a:chExt cx="269481" cy="721651"/>
          </a:xfrm>
        </p:grpSpPr>
        <p:grpSp>
          <p:nvGrpSpPr>
            <p:cNvPr id="58" name="Gruppieren 57">
              <a:extLst>
                <a:ext uri="{FF2B5EF4-FFF2-40B4-BE49-F238E27FC236}">
                  <a16:creationId xmlns:a16="http://schemas.microsoft.com/office/drawing/2014/main" id="{857AC586-B28F-D996-4963-55BE4AD72537}"/>
                </a:ext>
              </a:extLst>
            </p:cNvPr>
            <p:cNvGrpSpPr/>
            <p:nvPr/>
          </p:nvGrpSpPr>
          <p:grpSpPr>
            <a:xfrm rot="5400000">
              <a:off x="4301151" y="2311169"/>
              <a:ext cx="721651" cy="267381"/>
              <a:chOff x="7178182" y="3381334"/>
              <a:chExt cx="1535316" cy="235641"/>
            </a:xfrm>
          </p:grpSpPr>
          <p:sp>
            <p:nvSpPr>
              <p:cNvPr id="63" name="Rechteck 62">
                <a:extLst>
                  <a:ext uri="{FF2B5EF4-FFF2-40B4-BE49-F238E27FC236}">
                    <a16:creationId xmlns:a16="http://schemas.microsoft.com/office/drawing/2014/main" id="{59BFD798-129B-623A-9F97-A79833C8FDAB}"/>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64" name="Flussdiagramm: Verzögerung 63">
                <a:extLst>
                  <a:ext uri="{FF2B5EF4-FFF2-40B4-BE49-F238E27FC236}">
                    <a16:creationId xmlns:a16="http://schemas.microsoft.com/office/drawing/2014/main" id="{7CE030E9-3F50-1B12-5A39-5070EC6D5F7A}"/>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65" name="Flussdiagramm: Verzögerung 64">
                <a:extLst>
                  <a:ext uri="{FF2B5EF4-FFF2-40B4-BE49-F238E27FC236}">
                    <a16:creationId xmlns:a16="http://schemas.microsoft.com/office/drawing/2014/main" id="{78601E41-4678-922F-FEA6-E8B981608F89}"/>
                  </a:ext>
                </a:extLst>
              </p:cNvPr>
              <p:cNvSpPr/>
              <p:nvPr/>
            </p:nvSpPr>
            <p:spPr>
              <a:xfrm rot="10800000">
                <a:off x="7178182" y="3381335"/>
                <a:ext cx="193969"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cxnSp>
          <p:nvCxnSpPr>
            <p:cNvPr id="59" name="Gerader Verbinder 58">
              <a:extLst>
                <a:ext uri="{FF2B5EF4-FFF2-40B4-BE49-F238E27FC236}">
                  <a16:creationId xmlns:a16="http://schemas.microsoft.com/office/drawing/2014/main" id="{0EF1E90F-524A-099C-4019-9EC1C5A117CD}"/>
                </a:ext>
              </a:extLst>
            </p:cNvPr>
            <p:cNvCxnSpPr>
              <a:cxnSpLocks/>
            </p:cNvCxnSpPr>
            <p:nvPr/>
          </p:nvCxnSpPr>
          <p:spPr>
            <a:xfrm>
              <a:off x="4526886" y="2207373"/>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35FBF26-4560-DB5D-09FF-2ED58F71C002}"/>
                </a:ext>
              </a:extLst>
            </p:cNvPr>
            <p:cNvCxnSpPr>
              <a:cxnSpLocks/>
            </p:cNvCxnSpPr>
            <p:nvPr/>
          </p:nvCxnSpPr>
          <p:spPr>
            <a:xfrm>
              <a:off x="4528286" y="2361475"/>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6CAB741-6F9D-C2D5-45BE-88A8989E3FB6}"/>
                </a:ext>
              </a:extLst>
            </p:cNvPr>
            <p:cNvCxnSpPr>
              <a:cxnSpLocks/>
            </p:cNvCxnSpPr>
            <p:nvPr/>
          </p:nvCxnSpPr>
          <p:spPr>
            <a:xfrm>
              <a:off x="4527586" y="2669678"/>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C505FB43-1CC7-F52A-DCA9-799680F97A59}"/>
                </a:ext>
              </a:extLst>
            </p:cNvPr>
            <p:cNvCxnSpPr>
              <a:cxnSpLocks/>
            </p:cNvCxnSpPr>
            <p:nvPr/>
          </p:nvCxnSpPr>
          <p:spPr>
            <a:xfrm>
              <a:off x="4526186" y="2515577"/>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hteck 65">
            <a:extLst>
              <a:ext uri="{FF2B5EF4-FFF2-40B4-BE49-F238E27FC236}">
                <a16:creationId xmlns:a16="http://schemas.microsoft.com/office/drawing/2014/main" id="{6EF3424C-BAC0-A00A-21D2-8ACBD1C43658}"/>
              </a:ext>
            </a:extLst>
          </p:cNvPr>
          <p:cNvSpPr/>
          <p:nvPr/>
        </p:nvSpPr>
        <p:spPr>
          <a:xfrm rot="3259333">
            <a:off x="5911902" y="3625315"/>
            <a:ext cx="204537" cy="1729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uppieren 66">
            <a:extLst>
              <a:ext uri="{FF2B5EF4-FFF2-40B4-BE49-F238E27FC236}">
                <a16:creationId xmlns:a16="http://schemas.microsoft.com/office/drawing/2014/main" id="{8D0C42CE-EE2A-ED99-60D0-C3682200B14C}"/>
              </a:ext>
            </a:extLst>
          </p:cNvPr>
          <p:cNvGrpSpPr/>
          <p:nvPr/>
        </p:nvGrpSpPr>
        <p:grpSpPr>
          <a:xfrm>
            <a:off x="6397172" y="3627669"/>
            <a:ext cx="1149283" cy="1085763"/>
            <a:chOff x="5348324" y="2147008"/>
            <a:chExt cx="1149283" cy="1085763"/>
          </a:xfrm>
        </p:grpSpPr>
        <p:sp>
          <p:nvSpPr>
            <p:cNvPr id="68" name="Grafik 79" descr="Roboterhand mit einfarbiger Füllung">
              <a:extLst>
                <a:ext uri="{FF2B5EF4-FFF2-40B4-BE49-F238E27FC236}">
                  <a16:creationId xmlns:a16="http://schemas.microsoft.com/office/drawing/2014/main" id="{F1974E2E-8506-B53F-6099-E45161D20E29}"/>
                </a:ext>
              </a:extLst>
            </p:cNvPr>
            <p:cNvSpPr/>
            <p:nvPr/>
          </p:nvSpPr>
          <p:spPr>
            <a:xfrm>
              <a:off x="5983942" y="2697559"/>
              <a:ext cx="513665" cy="535212"/>
            </a:xfrm>
            <a:custGeom>
              <a:avLst/>
              <a:gdLst>
                <a:gd name="connsiteX0" fmla="*/ 503224 w 513665"/>
                <a:gd name="connsiteY0" fmla="*/ 225891 h 535212"/>
                <a:gd name="connsiteX1" fmla="*/ 479981 w 513665"/>
                <a:gd name="connsiteY1" fmla="*/ 199340 h 535212"/>
                <a:gd name="connsiteX2" fmla="*/ 325889 w 513665"/>
                <a:gd name="connsiteY2" fmla="*/ 167877 h 535212"/>
                <a:gd name="connsiteX3" fmla="*/ 299469 w 513665"/>
                <a:gd name="connsiteY3" fmla="*/ 175820 h 535212"/>
                <a:gd name="connsiteX4" fmla="*/ 268342 w 513665"/>
                <a:gd name="connsiteY4" fmla="*/ 206932 h 535212"/>
                <a:gd name="connsiteX5" fmla="*/ 61409 w 513665"/>
                <a:gd name="connsiteY5" fmla="*/ 0 h 535212"/>
                <a:gd name="connsiteX6" fmla="*/ 0 w 513665"/>
                <a:gd name="connsiteY6" fmla="*/ 103466 h 535212"/>
                <a:gd name="connsiteX7" fmla="*/ 185904 w 513665"/>
                <a:gd name="connsiteY7" fmla="*/ 289370 h 535212"/>
                <a:gd name="connsiteX8" fmla="*/ 155840 w 513665"/>
                <a:gd name="connsiteY8" fmla="*/ 319448 h 535212"/>
                <a:gd name="connsiteX9" fmla="*/ 147825 w 513665"/>
                <a:gd name="connsiteY9" fmla="*/ 345533 h 535212"/>
                <a:gd name="connsiteX10" fmla="*/ 177627 w 513665"/>
                <a:gd name="connsiteY10" fmla="*/ 501228 h 535212"/>
                <a:gd name="connsiteX11" fmla="*/ 204309 w 513665"/>
                <a:gd name="connsiteY11" fmla="*/ 524821 h 535212"/>
                <a:gd name="connsiteX12" fmla="*/ 358867 w 513665"/>
                <a:gd name="connsiteY12" fmla="*/ 535124 h 535212"/>
                <a:gd name="connsiteX13" fmla="*/ 360835 w 513665"/>
                <a:gd name="connsiteY13" fmla="*/ 535197 h 535212"/>
                <a:gd name="connsiteX14" fmla="*/ 390934 w 513665"/>
                <a:gd name="connsiteY14" fmla="*/ 507006 h 535212"/>
                <a:gd name="connsiteX15" fmla="*/ 362744 w 513665"/>
                <a:gd name="connsiteY15" fmla="*/ 476906 h 535212"/>
                <a:gd name="connsiteX16" fmla="*/ 230628 w 513665"/>
                <a:gd name="connsiteY16" fmla="*/ 468163 h 535212"/>
                <a:gd name="connsiteX17" fmla="*/ 207967 w 513665"/>
                <a:gd name="connsiteY17" fmla="*/ 349759 h 535212"/>
                <a:gd name="connsiteX18" fmla="*/ 329605 w 513665"/>
                <a:gd name="connsiteY18" fmla="*/ 228121 h 535212"/>
                <a:gd name="connsiteX19" fmla="*/ 446566 w 513665"/>
                <a:gd name="connsiteY19" fmla="*/ 251947 h 535212"/>
                <a:gd name="connsiteX20" fmla="*/ 455397 w 513665"/>
                <a:gd name="connsiteY20" fmla="*/ 384326 h 535212"/>
                <a:gd name="connsiteX21" fmla="*/ 486437 w 513665"/>
                <a:gd name="connsiteY21" fmla="*/ 411489 h 535212"/>
                <a:gd name="connsiteX22" fmla="*/ 513600 w 513665"/>
                <a:gd name="connsiteY22" fmla="*/ 380449 h 53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3665" h="535212">
                  <a:moveTo>
                    <a:pt x="503224" y="225891"/>
                  </a:moveTo>
                  <a:cubicBezTo>
                    <a:pt x="502324" y="212823"/>
                    <a:pt x="492815" y="201962"/>
                    <a:pt x="479981" y="199340"/>
                  </a:cubicBezTo>
                  <a:lnTo>
                    <a:pt x="325889" y="167877"/>
                  </a:lnTo>
                  <a:cubicBezTo>
                    <a:pt x="316306" y="165893"/>
                    <a:pt x="306369" y="168880"/>
                    <a:pt x="299469" y="175820"/>
                  </a:cubicBezTo>
                  <a:lnTo>
                    <a:pt x="268342" y="206932"/>
                  </a:lnTo>
                  <a:lnTo>
                    <a:pt x="61409" y="0"/>
                  </a:lnTo>
                  <a:cubicBezTo>
                    <a:pt x="58912" y="42401"/>
                    <a:pt x="36024" y="80963"/>
                    <a:pt x="0" y="103466"/>
                  </a:cubicBezTo>
                  <a:lnTo>
                    <a:pt x="185904" y="289370"/>
                  </a:lnTo>
                  <a:lnTo>
                    <a:pt x="155840" y="319448"/>
                  </a:lnTo>
                  <a:cubicBezTo>
                    <a:pt x="149012" y="326278"/>
                    <a:pt x="146010" y="336048"/>
                    <a:pt x="147825" y="345533"/>
                  </a:cubicBezTo>
                  <a:lnTo>
                    <a:pt x="177627" y="501228"/>
                  </a:lnTo>
                  <a:cubicBezTo>
                    <a:pt x="180122" y="514244"/>
                    <a:pt x="191086" y="523938"/>
                    <a:pt x="204309" y="524821"/>
                  </a:cubicBezTo>
                  <a:lnTo>
                    <a:pt x="358867" y="535124"/>
                  </a:lnTo>
                  <a:cubicBezTo>
                    <a:pt x="359523" y="535124"/>
                    <a:pt x="360179" y="535197"/>
                    <a:pt x="360835" y="535197"/>
                  </a:cubicBezTo>
                  <a:cubicBezTo>
                    <a:pt x="376932" y="535724"/>
                    <a:pt x="390407" y="523103"/>
                    <a:pt x="390934" y="507006"/>
                  </a:cubicBezTo>
                  <a:cubicBezTo>
                    <a:pt x="391462" y="490909"/>
                    <a:pt x="378841" y="477434"/>
                    <a:pt x="362744" y="476906"/>
                  </a:cubicBezTo>
                  <a:lnTo>
                    <a:pt x="230628" y="468163"/>
                  </a:lnTo>
                  <a:lnTo>
                    <a:pt x="207967" y="349759"/>
                  </a:lnTo>
                  <a:lnTo>
                    <a:pt x="329605" y="228121"/>
                  </a:lnTo>
                  <a:lnTo>
                    <a:pt x="446566" y="251947"/>
                  </a:lnTo>
                  <a:lnTo>
                    <a:pt x="455397" y="384326"/>
                  </a:lnTo>
                  <a:cubicBezTo>
                    <a:pt x="456468" y="400398"/>
                    <a:pt x="470364" y="412560"/>
                    <a:pt x="486437" y="411489"/>
                  </a:cubicBezTo>
                  <a:cubicBezTo>
                    <a:pt x="502509" y="410418"/>
                    <a:pt x="514670" y="396522"/>
                    <a:pt x="513600" y="380449"/>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69" name="Grafik 79" descr="Roboterhand mit einfarbiger Füllung">
              <a:extLst>
                <a:ext uri="{FF2B5EF4-FFF2-40B4-BE49-F238E27FC236}">
                  <a16:creationId xmlns:a16="http://schemas.microsoft.com/office/drawing/2014/main" id="{BE5D2E4C-68DC-9742-D4C6-978F9CC1F57A}"/>
                </a:ext>
              </a:extLst>
            </p:cNvPr>
            <p:cNvSpPr/>
            <p:nvPr/>
          </p:nvSpPr>
          <p:spPr>
            <a:xfrm rot="10557217">
              <a:off x="5348324" y="2147008"/>
              <a:ext cx="513665" cy="535212"/>
            </a:xfrm>
            <a:custGeom>
              <a:avLst/>
              <a:gdLst>
                <a:gd name="connsiteX0" fmla="*/ 503224 w 513665"/>
                <a:gd name="connsiteY0" fmla="*/ 225891 h 535212"/>
                <a:gd name="connsiteX1" fmla="*/ 479981 w 513665"/>
                <a:gd name="connsiteY1" fmla="*/ 199340 h 535212"/>
                <a:gd name="connsiteX2" fmla="*/ 325889 w 513665"/>
                <a:gd name="connsiteY2" fmla="*/ 167877 h 535212"/>
                <a:gd name="connsiteX3" fmla="*/ 299469 w 513665"/>
                <a:gd name="connsiteY3" fmla="*/ 175820 h 535212"/>
                <a:gd name="connsiteX4" fmla="*/ 268342 w 513665"/>
                <a:gd name="connsiteY4" fmla="*/ 206932 h 535212"/>
                <a:gd name="connsiteX5" fmla="*/ 61409 w 513665"/>
                <a:gd name="connsiteY5" fmla="*/ 0 h 535212"/>
                <a:gd name="connsiteX6" fmla="*/ 0 w 513665"/>
                <a:gd name="connsiteY6" fmla="*/ 103466 h 535212"/>
                <a:gd name="connsiteX7" fmla="*/ 185904 w 513665"/>
                <a:gd name="connsiteY7" fmla="*/ 289370 h 535212"/>
                <a:gd name="connsiteX8" fmla="*/ 155840 w 513665"/>
                <a:gd name="connsiteY8" fmla="*/ 319448 h 535212"/>
                <a:gd name="connsiteX9" fmla="*/ 147825 w 513665"/>
                <a:gd name="connsiteY9" fmla="*/ 345533 h 535212"/>
                <a:gd name="connsiteX10" fmla="*/ 177627 w 513665"/>
                <a:gd name="connsiteY10" fmla="*/ 501228 h 535212"/>
                <a:gd name="connsiteX11" fmla="*/ 204309 w 513665"/>
                <a:gd name="connsiteY11" fmla="*/ 524821 h 535212"/>
                <a:gd name="connsiteX12" fmla="*/ 358867 w 513665"/>
                <a:gd name="connsiteY12" fmla="*/ 535124 h 535212"/>
                <a:gd name="connsiteX13" fmla="*/ 360835 w 513665"/>
                <a:gd name="connsiteY13" fmla="*/ 535197 h 535212"/>
                <a:gd name="connsiteX14" fmla="*/ 390934 w 513665"/>
                <a:gd name="connsiteY14" fmla="*/ 507006 h 535212"/>
                <a:gd name="connsiteX15" fmla="*/ 362744 w 513665"/>
                <a:gd name="connsiteY15" fmla="*/ 476906 h 535212"/>
                <a:gd name="connsiteX16" fmla="*/ 230628 w 513665"/>
                <a:gd name="connsiteY16" fmla="*/ 468163 h 535212"/>
                <a:gd name="connsiteX17" fmla="*/ 207967 w 513665"/>
                <a:gd name="connsiteY17" fmla="*/ 349759 h 535212"/>
                <a:gd name="connsiteX18" fmla="*/ 329605 w 513665"/>
                <a:gd name="connsiteY18" fmla="*/ 228121 h 535212"/>
                <a:gd name="connsiteX19" fmla="*/ 446566 w 513665"/>
                <a:gd name="connsiteY19" fmla="*/ 251947 h 535212"/>
                <a:gd name="connsiteX20" fmla="*/ 455397 w 513665"/>
                <a:gd name="connsiteY20" fmla="*/ 384326 h 535212"/>
                <a:gd name="connsiteX21" fmla="*/ 486437 w 513665"/>
                <a:gd name="connsiteY21" fmla="*/ 411489 h 535212"/>
                <a:gd name="connsiteX22" fmla="*/ 513600 w 513665"/>
                <a:gd name="connsiteY22" fmla="*/ 380449 h 53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3665" h="535212">
                  <a:moveTo>
                    <a:pt x="503224" y="225891"/>
                  </a:moveTo>
                  <a:cubicBezTo>
                    <a:pt x="502324" y="212823"/>
                    <a:pt x="492815" y="201962"/>
                    <a:pt x="479981" y="199340"/>
                  </a:cubicBezTo>
                  <a:lnTo>
                    <a:pt x="325889" y="167877"/>
                  </a:lnTo>
                  <a:cubicBezTo>
                    <a:pt x="316306" y="165893"/>
                    <a:pt x="306369" y="168880"/>
                    <a:pt x="299469" y="175820"/>
                  </a:cubicBezTo>
                  <a:lnTo>
                    <a:pt x="268342" y="206932"/>
                  </a:lnTo>
                  <a:lnTo>
                    <a:pt x="61409" y="0"/>
                  </a:lnTo>
                  <a:cubicBezTo>
                    <a:pt x="58912" y="42401"/>
                    <a:pt x="36024" y="80963"/>
                    <a:pt x="0" y="103466"/>
                  </a:cubicBezTo>
                  <a:lnTo>
                    <a:pt x="185904" y="289370"/>
                  </a:lnTo>
                  <a:lnTo>
                    <a:pt x="155840" y="319448"/>
                  </a:lnTo>
                  <a:cubicBezTo>
                    <a:pt x="149012" y="326278"/>
                    <a:pt x="146010" y="336048"/>
                    <a:pt x="147825" y="345533"/>
                  </a:cubicBezTo>
                  <a:lnTo>
                    <a:pt x="177627" y="501228"/>
                  </a:lnTo>
                  <a:cubicBezTo>
                    <a:pt x="180122" y="514244"/>
                    <a:pt x="191086" y="523938"/>
                    <a:pt x="204309" y="524821"/>
                  </a:cubicBezTo>
                  <a:lnTo>
                    <a:pt x="358867" y="535124"/>
                  </a:lnTo>
                  <a:cubicBezTo>
                    <a:pt x="359523" y="535124"/>
                    <a:pt x="360179" y="535197"/>
                    <a:pt x="360835" y="535197"/>
                  </a:cubicBezTo>
                  <a:cubicBezTo>
                    <a:pt x="376932" y="535724"/>
                    <a:pt x="390407" y="523103"/>
                    <a:pt x="390934" y="507006"/>
                  </a:cubicBezTo>
                  <a:cubicBezTo>
                    <a:pt x="391462" y="490909"/>
                    <a:pt x="378841" y="477434"/>
                    <a:pt x="362744" y="476906"/>
                  </a:cubicBezTo>
                  <a:lnTo>
                    <a:pt x="230628" y="468163"/>
                  </a:lnTo>
                  <a:lnTo>
                    <a:pt x="207967" y="349759"/>
                  </a:lnTo>
                  <a:lnTo>
                    <a:pt x="329605" y="228121"/>
                  </a:lnTo>
                  <a:lnTo>
                    <a:pt x="446566" y="251947"/>
                  </a:lnTo>
                  <a:lnTo>
                    <a:pt x="455397" y="384326"/>
                  </a:lnTo>
                  <a:cubicBezTo>
                    <a:pt x="456468" y="400398"/>
                    <a:pt x="470364" y="412560"/>
                    <a:pt x="486437" y="411489"/>
                  </a:cubicBezTo>
                  <a:cubicBezTo>
                    <a:pt x="502509" y="410418"/>
                    <a:pt x="514670" y="396522"/>
                    <a:pt x="513600" y="380449"/>
                  </a:cubicBezTo>
                  <a:close/>
                </a:path>
              </a:pathLst>
            </a:custGeom>
            <a:no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a:ln>
                  <a:noFill/>
                </a:ln>
                <a:solidFill>
                  <a:srgbClr val="000000"/>
                </a:solidFill>
                <a:effectLst/>
                <a:uLnTx/>
                <a:uFillTx/>
                <a:latin typeface="Arial"/>
              </a:endParaRPr>
            </a:p>
          </p:txBody>
        </p:sp>
      </p:grpSp>
      <p:pic>
        <p:nvPicPr>
          <p:cNvPr id="70" name="Grafik 69" descr="Cmd (Terminal) mit einfarbiger Füllung">
            <a:extLst>
              <a:ext uri="{FF2B5EF4-FFF2-40B4-BE49-F238E27FC236}">
                <a16:creationId xmlns:a16="http://schemas.microsoft.com/office/drawing/2014/main" id="{EE9DCA5A-D915-7E4D-6138-9FC3162D2E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7595" y="4706749"/>
            <a:ext cx="455256" cy="455256"/>
          </a:xfrm>
          <a:prstGeom prst="rect">
            <a:avLst/>
          </a:prstGeom>
        </p:spPr>
      </p:pic>
      <p:sp>
        <p:nvSpPr>
          <p:cNvPr id="2" name="Textfeld 1">
            <a:extLst>
              <a:ext uri="{FF2B5EF4-FFF2-40B4-BE49-F238E27FC236}">
                <a16:creationId xmlns:a16="http://schemas.microsoft.com/office/drawing/2014/main" id="{D01137D6-4282-1525-12C7-96F981E9190B}"/>
              </a:ext>
            </a:extLst>
          </p:cNvPr>
          <p:cNvSpPr txBox="1"/>
          <p:nvPr/>
        </p:nvSpPr>
        <p:spPr>
          <a:xfrm>
            <a:off x="557915" y="2078181"/>
            <a:ext cx="3042636" cy="3416320"/>
          </a:xfrm>
          <a:prstGeom prst="rect">
            <a:avLst/>
          </a:prstGeom>
          <a:noFill/>
        </p:spPr>
        <p:txBody>
          <a:bodyPr wrap="square">
            <a:spAutoFit/>
          </a:bodyPr>
          <a:lstStyle/>
          <a:p>
            <a:pPr algn="ctr">
              <a:buClr>
                <a:schemeClr val="accent1"/>
              </a:buClr>
            </a:pPr>
            <a:r>
              <a:rPr lang="de-DE" i="0" dirty="0">
                <a:solidFill>
                  <a:schemeClr val="accent1"/>
                </a:solidFill>
                <a:effectLst/>
              </a:rPr>
              <a:t>„</a:t>
            </a:r>
            <a:r>
              <a:rPr lang="de-DE" b="1" i="0" dirty="0">
                <a:solidFill>
                  <a:schemeClr val="accent1"/>
                </a:solidFill>
                <a:effectLst/>
              </a:rPr>
              <a:t>Nachwuchswettbewerb</a:t>
            </a:r>
            <a:r>
              <a:rPr lang="de-DE" b="1" i="0" dirty="0">
                <a:solidFill>
                  <a:schemeClr val="bg2">
                    <a:lumMod val="10000"/>
                  </a:schemeClr>
                </a:solidFill>
                <a:effectLst/>
              </a:rPr>
              <a:t> </a:t>
            </a:r>
            <a:r>
              <a:rPr lang="de-DE" b="0" i="1" dirty="0">
                <a:solidFill>
                  <a:schemeClr val="bg2">
                    <a:lumMod val="10000"/>
                  </a:schemeClr>
                </a:solidFill>
                <a:effectLst/>
              </a:rPr>
              <a:t>für Studierende und Schüler technischer Bildungseinrichtungen in dem </a:t>
            </a:r>
          </a:p>
          <a:p>
            <a:pPr algn="ctr">
              <a:buClr>
                <a:schemeClr val="accent1"/>
              </a:buClr>
            </a:pPr>
            <a:r>
              <a:rPr lang="de-DE" b="0" i="1" dirty="0">
                <a:solidFill>
                  <a:schemeClr val="bg2">
                    <a:lumMod val="10000"/>
                  </a:schemeClr>
                </a:solidFill>
                <a:effectLst/>
              </a:rPr>
              <a:t>clevere und intelligente Lösungen aus </a:t>
            </a:r>
            <a:r>
              <a:rPr lang="de-DE" b="1" i="0" dirty="0">
                <a:solidFill>
                  <a:schemeClr val="accent1"/>
                </a:solidFill>
                <a:effectLst/>
              </a:rPr>
              <a:t>Mess- und Automatisierungstechnik</a:t>
            </a:r>
            <a:r>
              <a:rPr lang="de-DE" b="1" i="1" dirty="0">
                <a:solidFill>
                  <a:schemeClr val="accent1"/>
                </a:solidFill>
                <a:effectLst/>
              </a:rPr>
              <a:t> </a:t>
            </a:r>
            <a:r>
              <a:rPr lang="de-DE" i="1" dirty="0">
                <a:solidFill>
                  <a:schemeClr val="bg2">
                    <a:lumMod val="10000"/>
                  </a:schemeClr>
                </a:solidFill>
              </a:rPr>
              <a:t>entwickelt werden sollen, um diesen</a:t>
            </a:r>
          </a:p>
          <a:p>
            <a:pPr algn="ctr">
              <a:buClr>
                <a:schemeClr val="accent1"/>
              </a:buClr>
            </a:pPr>
            <a:r>
              <a:rPr lang="de-DE" i="1" dirty="0">
                <a:solidFill>
                  <a:schemeClr val="bg2">
                    <a:lumMod val="10000"/>
                  </a:schemeClr>
                </a:solidFill>
                <a:effectLst/>
              </a:rPr>
              <a:t>Technologiebereich </a:t>
            </a:r>
            <a:r>
              <a:rPr lang="de-DE" b="0" i="1" dirty="0">
                <a:solidFill>
                  <a:schemeClr val="bg2">
                    <a:lumMod val="10000"/>
                  </a:schemeClr>
                </a:solidFill>
                <a:effectLst/>
              </a:rPr>
              <a:t>unter dem Ingenieurnachwuchs </a:t>
            </a:r>
            <a:r>
              <a:rPr lang="de-DE" b="1" i="0" dirty="0">
                <a:solidFill>
                  <a:schemeClr val="accent1"/>
                </a:solidFill>
                <a:effectLst/>
              </a:rPr>
              <a:t>beliebter</a:t>
            </a:r>
            <a:r>
              <a:rPr lang="de-DE" b="0" i="0" dirty="0">
                <a:solidFill>
                  <a:schemeClr val="bg2">
                    <a:lumMod val="10000"/>
                  </a:schemeClr>
                </a:solidFill>
                <a:effectLst/>
              </a:rPr>
              <a:t> </a:t>
            </a:r>
            <a:r>
              <a:rPr lang="de-DE" b="0" i="1" dirty="0">
                <a:solidFill>
                  <a:schemeClr val="bg2">
                    <a:lumMod val="10000"/>
                  </a:schemeClr>
                </a:solidFill>
                <a:effectLst/>
              </a:rPr>
              <a:t>und </a:t>
            </a:r>
            <a:r>
              <a:rPr lang="de-DE" b="1" i="0" dirty="0">
                <a:solidFill>
                  <a:schemeClr val="accent1"/>
                </a:solidFill>
                <a:effectLst/>
              </a:rPr>
              <a:t>sichtbarer</a:t>
            </a:r>
            <a:r>
              <a:rPr lang="de-DE" b="0" i="0" dirty="0">
                <a:solidFill>
                  <a:schemeClr val="bg2">
                    <a:lumMod val="10000"/>
                  </a:schemeClr>
                </a:solidFill>
                <a:effectLst/>
              </a:rPr>
              <a:t> </a:t>
            </a:r>
            <a:r>
              <a:rPr lang="de-DE" b="0" i="1" dirty="0">
                <a:solidFill>
                  <a:schemeClr val="bg2">
                    <a:lumMod val="10000"/>
                  </a:schemeClr>
                </a:solidFill>
                <a:effectLst/>
              </a:rPr>
              <a:t>zu machen.</a:t>
            </a:r>
            <a:r>
              <a:rPr lang="de-DE" b="0" i="0" dirty="0">
                <a:solidFill>
                  <a:schemeClr val="accent1"/>
                </a:solidFill>
                <a:effectLst/>
              </a:rPr>
              <a:t>“</a:t>
            </a:r>
            <a:endParaRPr lang="en-US" dirty="0">
              <a:solidFill>
                <a:schemeClr val="accent1"/>
              </a:solidFill>
            </a:endParaRPr>
          </a:p>
        </p:txBody>
      </p:sp>
    </p:spTree>
    <p:extLst>
      <p:ext uri="{BB962C8B-B14F-4D97-AF65-F5344CB8AC3E}">
        <p14:creationId xmlns:p14="http://schemas.microsoft.com/office/powerpoint/2010/main" val="37839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5E-6 -3.7037E-7 L 0.0418 -3.7037E-7 " pathEditMode="relative" rAng="0" ptsTypes="AA">
                                      <p:cBhvr>
                                        <p:cTn id="6" dur="5000" fill="hold"/>
                                        <p:tgtEl>
                                          <p:spTgt spid="55"/>
                                        </p:tgtEl>
                                        <p:attrNameLst>
                                          <p:attrName>ppt_x</p:attrName>
                                          <p:attrName>ppt_y</p:attrName>
                                        </p:attrNameLst>
                                      </p:cBhvr>
                                      <p:rCtr x="2083" y="0"/>
                                    </p:animMotion>
                                  </p:childTnLst>
                                  <p:subTnLst>
                                    <p:set>
                                      <p:cBhvr override="childStyle">
                                        <p:cTn dur="1" fill="hold" display="0" masterRel="sameClick" afterEffect="1">
                                          <p:stCondLst>
                                            <p:cond evt="end" delay="0">
                                              <p:tn val="5"/>
                                            </p:cond>
                                          </p:stCondLst>
                                        </p:cTn>
                                        <p:tgtEl>
                                          <p:spTgt spid="55"/>
                                        </p:tgtEl>
                                        <p:attrNameLst>
                                          <p:attrName>style.visibility</p:attrName>
                                        </p:attrNameLst>
                                      </p:cBhvr>
                                      <p:to>
                                        <p:strVal val="hidden"/>
                                      </p:to>
                                    </p:set>
                                  </p:subTnLst>
                                </p:cTn>
                              </p:par>
                              <p:par>
                                <p:cTn id="7" presetID="42" presetClass="path" presetSubtype="0" repeatCount="indefinite" fill="remove" grpId="0" nodeType="withEffect">
                                  <p:stCondLst>
                                    <p:cond delay="500"/>
                                  </p:stCondLst>
                                  <p:childTnLst>
                                    <p:animMotion origin="layout" path="M -3.33333E-6 3.7037E-7 L 0.02136 0.04954 " pathEditMode="relative" rAng="0" ptsTypes="AA">
                                      <p:cBhvr>
                                        <p:cTn id="8" dur="5000" fill="hold"/>
                                        <p:tgtEl>
                                          <p:spTgt spid="66"/>
                                        </p:tgtEl>
                                        <p:attrNameLst>
                                          <p:attrName>ppt_x</p:attrName>
                                          <p:attrName>ppt_y</p:attrName>
                                        </p:attrNameLst>
                                      </p:cBhvr>
                                      <p:rCtr x="1068" y="2477"/>
                                    </p:animMotion>
                                  </p:childTnLst>
                                </p:cTn>
                              </p:par>
                              <p:par>
                                <p:cTn id="9" presetID="42" presetClass="path" presetSubtype="0" repeatCount="indefinite" fill="remove" grpId="0" nodeType="withEffect">
                                  <p:stCondLst>
                                    <p:cond delay="1000"/>
                                  </p:stCondLst>
                                  <p:childTnLst>
                                    <p:animMotion origin="layout" path="M 2.08333E-6 -7.40741E-7 L 0.23333 -0.00069 " pathEditMode="relative" rAng="0" ptsTypes="AA">
                                      <p:cBhvr>
                                        <p:cTn id="10" dur="5000" fill="hold"/>
                                        <p:tgtEl>
                                          <p:spTgt spid="5"/>
                                        </p:tgtEl>
                                        <p:attrNameLst>
                                          <p:attrName>ppt_x</p:attrName>
                                          <p:attrName>ppt_y</p:attrName>
                                        </p:attrNameLst>
                                      </p:cBhvr>
                                      <p:rCtr x="11667" y="-46"/>
                                    </p:animMotion>
                                  </p:childTnLst>
                                  <p:subTnLst>
                                    <p:set>
                                      <p:cBhvr override="childStyle">
                                        <p:cTn dur="1" fill="hold" display="0" masterRel="sameClick" afterEffect="1">
                                          <p:stCondLst>
                                            <p:cond evt="end" delay="0">
                                              <p:tn val="9"/>
                                            </p:cond>
                                          </p:stCondLst>
                                        </p:cTn>
                                        <p:tgtEl>
                                          <p:spTgt spid="5"/>
                                        </p:tgtEl>
                                        <p:attrNameLst>
                                          <p:attrName>style.visibility</p:attrName>
                                        </p:attrNameLst>
                                      </p:cBhvr>
                                      <p:to>
                                        <p:strVal val="hidden"/>
                                      </p:to>
                                    </p:set>
                                  </p:subTnLst>
                                </p:cTn>
                              </p:par>
                              <p:par>
                                <p:cTn id="11" presetID="8" presetClass="emph" presetSubtype="0" repeatCount="indefinite" autoRev="1" fill="remove" nodeType="withEffect">
                                  <p:stCondLst>
                                    <p:cond delay="0"/>
                                  </p:stCondLst>
                                  <p:childTnLst>
                                    <p:animRot by="-11400000">
                                      <p:cBhvr>
                                        <p:cTn id="12" dur="3000" fill="hold"/>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812F608-63E9-DA42-A845-DCE224CAEF3D}"/>
              </a:ext>
            </a:extLst>
          </p:cNvPr>
          <p:cNvSpPr>
            <a:spLocks noGrp="1"/>
          </p:cNvSpPr>
          <p:nvPr>
            <p:ph idx="1"/>
          </p:nvPr>
        </p:nvSpPr>
        <p:spPr>
          <a:xfrm>
            <a:off x="377373" y="1223832"/>
            <a:ext cx="4887149" cy="4702435"/>
          </a:xfrm>
        </p:spPr>
        <p:txBody>
          <a:bodyPr lIns="91440" tIns="45720" rIns="91440" bIns="45720" anchor="t">
            <a:normAutofit fontScale="85000" lnSpcReduction="20000"/>
          </a:bodyPr>
          <a:lstStyle/>
          <a:p>
            <a:pPr marL="0" indent="0">
              <a:buNone/>
            </a:pPr>
            <a:r>
              <a:rPr lang="de-DE" dirty="0"/>
              <a:t>Definition:</a:t>
            </a:r>
          </a:p>
          <a:p>
            <a:pPr marL="0" indent="0">
              <a:buNone/>
            </a:pPr>
            <a:r>
              <a:rPr lang="de-DE" dirty="0"/>
              <a:t>„</a:t>
            </a:r>
            <a:r>
              <a:rPr lang="de-DE" b="1" i="1" dirty="0"/>
              <a:t>Organisation</a:t>
            </a:r>
            <a:r>
              <a:rPr lang="de-DE" i="1" dirty="0"/>
              <a:t>, </a:t>
            </a:r>
            <a:r>
              <a:rPr lang="de-DE" b="1" i="1" dirty="0"/>
              <a:t>Steuerung</a:t>
            </a:r>
            <a:r>
              <a:rPr lang="de-DE" i="1" dirty="0"/>
              <a:t>, </a:t>
            </a:r>
            <a:r>
              <a:rPr lang="de-DE" b="1" i="1" dirty="0"/>
              <a:t>Durchführung</a:t>
            </a:r>
            <a:br>
              <a:rPr lang="de-DE" i="1" dirty="0"/>
            </a:br>
            <a:r>
              <a:rPr lang="de-DE" i="1" dirty="0"/>
              <a:t>und </a:t>
            </a:r>
            <a:r>
              <a:rPr lang="de-DE" b="1" i="1" dirty="0"/>
              <a:t>Optimierung </a:t>
            </a:r>
            <a:r>
              <a:rPr lang="de-DE" i="1" dirty="0"/>
              <a:t>des innerbetrieblichen Materialflusses, der Informationsströme sowie des Warenumschlages in Industrie, Handel und öffentlichen Einrichtungen“ </a:t>
            </a:r>
          </a:p>
          <a:p>
            <a:pPr marL="0" indent="0">
              <a:buNone/>
            </a:pPr>
            <a:endParaRPr lang="de-DE" i="1" dirty="0"/>
          </a:p>
          <a:p>
            <a:pPr marL="0" indent="0">
              <a:buNone/>
            </a:pPr>
            <a:endParaRPr lang="de-DE" dirty="0"/>
          </a:p>
          <a:p>
            <a:pPr marL="0" indent="0">
              <a:buNone/>
            </a:pPr>
            <a:r>
              <a:rPr lang="de-DE" dirty="0"/>
              <a:t>Ziel:</a:t>
            </a:r>
          </a:p>
          <a:p>
            <a:pPr>
              <a:buFontTx/>
              <a:buChar char="-"/>
            </a:pPr>
            <a:r>
              <a:rPr lang="de-DE" dirty="0"/>
              <a:t>Die </a:t>
            </a:r>
            <a:r>
              <a:rPr lang="de-DE" dirty="0">
                <a:solidFill>
                  <a:srgbClr val="BA1F4E"/>
                </a:solidFill>
              </a:rPr>
              <a:t>R</a:t>
            </a:r>
            <a:r>
              <a:rPr lang="de-DE" dirty="0"/>
              <a:t>ichtigen Objekte</a:t>
            </a:r>
          </a:p>
          <a:p>
            <a:pPr>
              <a:buFontTx/>
              <a:buChar char="-"/>
            </a:pPr>
            <a:r>
              <a:rPr lang="de-DE" dirty="0"/>
              <a:t>Zur </a:t>
            </a:r>
            <a:r>
              <a:rPr lang="de-DE" dirty="0">
                <a:solidFill>
                  <a:srgbClr val="BA1F4E"/>
                </a:solidFill>
              </a:rPr>
              <a:t>R</a:t>
            </a:r>
            <a:r>
              <a:rPr lang="de-DE" dirty="0"/>
              <a:t>ichtigen Zeit</a:t>
            </a:r>
          </a:p>
          <a:p>
            <a:pPr>
              <a:buFontTx/>
              <a:buChar char="-"/>
            </a:pPr>
            <a:r>
              <a:rPr lang="de-DE" dirty="0"/>
              <a:t>In der </a:t>
            </a:r>
            <a:r>
              <a:rPr lang="de-DE" dirty="0">
                <a:solidFill>
                  <a:srgbClr val="BA1F4E"/>
                </a:solidFill>
              </a:rPr>
              <a:t>R</a:t>
            </a:r>
            <a:r>
              <a:rPr lang="de-DE" dirty="0"/>
              <a:t>ichtigen Quantität / Qualität</a:t>
            </a:r>
          </a:p>
          <a:p>
            <a:pPr>
              <a:buFontTx/>
              <a:buChar char="-"/>
            </a:pPr>
            <a:r>
              <a:rPr lang="de-DE" dirty="0"/>
              <a:t>Mit den </a:t>
            </a:r>
            <a:r>
              <a:rPr lang="de-DE" dirty="0">
                <a:solidFill>
                  <a:srgbClr val="BA1F4E"/>
                </a:solidFill>
              </a:rPr>
              <a:t>R</a:t>
            </a:r>
            <a:r>
              <a:rPr lang="de-DE" dirty="0"/>
              <a:t>ichtigen Informationen</a:t>
            </a:r>
          </a:p>
          <a:p>
            <a:pPr>
              <a:buFontTx/>
              <a:buChar char="-"/>
            </a:pPr>
            <a:r>
              <a:rPr lang="de-DE" dirty="0"/>
              <a:t>Am </a:t>
            </a:r>
            <a:r>
              <a:rPr lang="de-DE" dirty="0">
                <a:solidFill>
                  <a:srgbClr val="BA1F4E"/>
                </a:solidFill>
              </a:rPr>
              <a:t>R</a:t>
            </a:r>
            <a:r>
              <a:rPr lang="de-DE" dirty="0"/>
              <a:t>ichtigen Ort</a:t>
            </a:r>
          </a:p>
          <a:p>
            <a:pPr>
              <a:buFontTx/>
              <a:buChar char="-"/>
            </a:pPr>
            <a:r>
              <a:rPr lang="de-DE" dirty="0"/>
              <a:t>Zu </a:t>
            </a:r>
            <a:r>
              <a:rPr lang="de-DE" dirty="0">
                <a:solidFill>
                  <a:srgbClr val="BA1F4E"/>
                </a:solidFill>
              </a:rPr>
              <a:t>R</a:t>
            </a:r>
            <a:r>
              <a:rPr lang="de-DE" dirty="0"/>
              <a:t>ichtigen Kosten bereitstellen</a:t>
            </a:r>
          </a:p>
          <a:p>
            <a:pPr marL="300355" indent="-300355"/>
            <a:endParaRPr lang="de-DE" dirty="0"/>
          </a:p>
        </p:txBody>
      </p:sp>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p:txBody>
          <a:bodyPr/>
          <a:lstStyle/>
          <a:p>
            <a:r>
              <a:rPr lang="de-DE" dirty="0"/>
              <a:t>Bedeutung der Intralogistik</a:t>
            </a:r>
          </a:p>
        </p:txBody>
      </p:sp>
      <p:pic>
        <p:nvPicPr>
          <p:cNvPr id="5" name="Grafik 5">
            <a:extLst>
              <a:ext uri="{FF2B5EF4-FFF2-40B4-BE49-F238E27FC236}">
                <a16:creationId xmlns:a16="http://schemas.microsoft.com/office/drawing/2014/main" id="{71BFA81A-B579-CE0A-8E1E-852C877D1F5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07913" y="1572145"/>
            <a:ext cx="6806714" cy="3665153"/>
          </a:xfrm>
          <a:prstGeom prst="rect">
            <a:avLst/>
          </a:prstGeom>
        </p:spPr>
      </p:pic>
    </p:spTree>
    <p:extLst>
      <p:ext uri="{BB962C8B-B14F-4D97-AF65-F5344CB8AC3E}">
        <p14:creationId xmlns:p14="http://schemas.microsoft.com/office/powerpoint/2010/main" val="426859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5685FB-D6C2-3AD0-5E92-CF1B20ED030F}"/>
              </a:ext>
            </a:extLst>
          </p:cNvPr>
          <p:cNvSpPr>
            <a:spLocks noGrp="1"/>
          </p:cNvSpPr>
          <p:nvPr>
            <p:ph type="title"/>
          </p:nvPr>
        </p:nvSpPr>
        <p:spPr>
          <a:xfrm>
            <a:off x="377373" y="137885"/>
            <a:ext cx="10385362" cy="696682"/>
          </a:xfrm>
        </p:spPr>
        <p:txBody>
          <a:bodyPr anchor="ctr">
            <a:normAutofit/>
          </a:bodyPr>
          <a:lstStyle/>
          <a:p>
            <a:r>
              <a:rPr lang="en-US" dirty="0"/>
              <a:t>Potential der </a:t>
            </a:r>
            <a:r>
              <a:rPr lang="en-US" dirty="0" err="1"/>
              <a:t>Intralogistik</a:t>
            </a:r>
            <a:endParaRPr lang="en-US" dirty="0"/>
          </a:p>
        </p:txBody>
      </p:sp>
      <p:graphicFrame>
        <p:nvGraphicFramePr>
          <p:cNvPr id="5" name="Inhaltsplatzhalter 1">
            <a:extLst>
              <a:ext uri="{FF2B5EF4-FFF2-40B4-BE49-F238E27FC236}">
                <a16:creationId xmlns:a16="http://schemas.microsoft.com/office/drawing/2014/main" id="{CE3C2DBB-A34F-334A-CB1C-5A5E9EEBB7E9}"/>
              </a:ext>
            </a:extLst>
          </p:cNvPr>
          <p:cNvGraphicFramePr>
            <a:graphicFrameLocks noGrp="1"/>
          </p:cNvGraphicFramePr>
          <p:nvPr>
            <p:ph idx="1"/>
          </p:nvPr>
        </p:nvGraphicFramePr>
        <p:xfrm>
          <a:off x="377373" y="1005840"/>
          <a:ext cx="11405656" cy="5316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83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7" name="Verbinder: gewinkelt 376">
            <a:extLst>
              <a:ext uri="{FF2B5EF4-FFF2-40B4-BE49-F238E27FC236}">
                <a16:creationId xmlns:a16="http://schemas.microsoft.com/office/drawing/2014/main" id="{CFD6EC89-D80B-1489-788B-9DA01AADFDD9}"/>
              </a:ext>
            </a:extLst>
          </p:cNvPr>
          <p:cNvCxnSpPr>
            <a:cxnSpLocks/>
            <a:stCxn id="33" idx="3"/>
            <a:endCxn id="366" idx="0"/>
          </p:cNvCxnSpPr>
          <p:nvPr/>
        </p:nvCxnSpPr>
        <p:spPr>
          <a:xfrm>
            <a:off x="7939530" y="2281097"/>
            <a:ext cx="1066613" cy="2983433"/>
          </a:xfrm>
          <a:prstGeom prst="bentConnector2">
            <a:avLst/>
          </a:prstGeom>
          <a:ln w="12700">
            <a:solidFill>
              <a:schemeClr val="accent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Titel 2">
            <a:extLst>
              <a:ext uri="{FF2B5EF4-FFF2-40B4-BE49-F238E27FC236}">
                <a16:creationId xmlns:a16="http://schemas.microsoft.com/office/drawing/2014/main" id="{05005F5C-65A7-367F-9D98-41B1BD4522E3}"/>
              </a:ext>
            </a:extLst>
          </p:cNvPr>
          <p:cNvSpPr>
            <a:spLocks noGrp="1"/>
          </p:cNvSpPr>
          <p:nvPr>
            <p:ph type="title"/>
          </p:nvPr>
        </p:nvSpPr>
        <p:spPr/>
        <p:txBody>
          <a:bodyPr/>
          <a:lstStyle/>
          <a:p>
            <a:r>
              <a:rPr lang="en-US" dirty="0" err="1"/>
              <a:t>Bedeutung</a:t>
            </a:r>
            <a:r>
              <a:rPr lang="en-US" dirty="0"/>
              <a:t> für die </a:t>
            </a:r>
            <a:r>
              <a:rPr lang="en-US" dirty="0" err="1"/>
              <a:t>Automatisierungstechnik</a:t>
            </a:r>
            <a:r>
              <a:rPr lang="en-US" dirty="0"/>
              <a:t> </a:t>
            </a:r>
          </a:p>
        </p:txBody>
      </p:sp>
      <p:sp>
        <p:nvSpPr>
          <p:cNvPr id="94" name="Freihandform: Form 93">
            <a:extLst>
              <a:ext uri="{FF2B5EF4-FFF2-40B4-BE49-F238E27FC236}">
                <a16:creationId xmlns:a16="http://schemas.microsoft.com/office/drawing/2014/main" id="{7CFA4FB4-CFE8-F783-D85E-73B851210E44}"/>
              </a:ext>
            </a:extLst>
          </p:cNvPr>
          <p:cNvSpPr/>
          <p:nvPr/>
        </p:nvSpPr>
        <p:spPr>
          <a:xfrm>
            <a:off x="6416088" y="4530983"/>
            <a:ext cx="332680" cy="313701"/>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135" name="Rechteck 134">
            <a:extLst>
              <a:ext uri="{FF2B5EF4-FFF2-40B4-BE49-F238E27FC236}">
                <a16:creationId xmlns:a16="http://schemas.microsoft.com/office/drawing/2014/main" id="{02CBA417-D231-8D49-6749-0EEA147353EE}"/>
              </a:ext>
            </a:extLst>
          </p:cNvPr>
          <p:cNvSpPr/>
          <p:nvPr/>
        </p:nvSpPr>
        <p:spPr>
          <a:xfrm>
            <a:off x="6378929" y="4493760"/>
            <a:ext cx="395865" cy="415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hteck 22">
            <a:extLst>
              <a:ext uri="{FF2B5EF4-FFF2-40B4-BE49-F238E27FC236}">
                <a16:creationId xmlns:a16="http://schemas.microsoft.com/office/drawing/2014/main" id="{4E686E65-892C-08D4-1338-C70015666B80}"/>
              </a:ext>
            </a:extLst>
          </p:cNvPr>
          <p:cNvSpPr/>
          <p:nvPr/>
        </p:nvSpPr>
        <p:spPr>
          <a:xfrm>
            <a:off x="6781895" y="486199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4" name="Flussdiagramm: Verzögerung 23">
            <a:extLst>
              <a:ext uri="{FF2B5EF4-FFF2-40B4-BE49-F238E27FC236}">
                <a16:creationId xmlns:a16="http://schemas.microsoft.com/office/drawing/2014/main" id="{27B7679D-73D9-928A-970F-991D4EF2E91A}"/>
              </a:ext>
            </a:extLst>
          </p:cNvPr>
          <p:cNvSpPr/>
          <p:nvPr/>
        </p:nvSpPr>
        <p:spPr>
          <a:xfrm>
            <a:off x="7972438" y="486199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5" name="Ellipse 24">
            <a:extLst>
              <a:ext uri="{FF2B5EF4-FFF2-40B4-BE49-F238E27FC236}">
                <a16:creationId xmlns:a16="http://schemas.microsoft.com/office/drawing/2014/main" id="{87A2328C-DC7B-2ACA-8B2F-4353DE9CB8B3}"/>
              </a:ext>
            </a:extLst>
          </p:cNvPr>
          <p:cNvSpPr/>
          <p:nvPr/>
        </p:nvSpPr>
        <p:spPr>
          <a:xfrm>
            <a:off x="6974996"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6" name="Ellipse 25">
            <a:extLst>
              <a:ext uri="{FF2B5EF4-FFF2-40B4-BE49-F238E27FC236}">
                <a16:creationId xmlns:a16="http://schemas.microsoft.com/office/drawing/2014/main" id="{4F1203B7-946C-1E4D-CBCF-CC20A7E34AAF}"/>
              </a:ext>
            </a:extLst>
          </p:cNvPr>
          <p:cNvSpPr/>
          <p:nvPr/>
        </p:nvSpPr>
        <p:spPr>
          <a:xfrm>
            <a:off x="7302935"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7" name="Ellipse 26">
            <a:extLst>
              <a:ext uri="{FF2B5EF4-FFF2-40B4-BE49-F238E27FC236}">
                <a16:creationId xmlns:a16="http://schemas.microsoft.com/office/drawing/2014/main" id="{1CFED75E-F0F3-1ACA-FF22-76B9C9401C81}"/>
              </a:ext>
            </a:extLst>
          </p:cNvPr>
          <p:cNvSpPr/>
          <p:nvPr/>
        </p:nvSpPr>
        <p:spPr>
          <a:xfrm>
            <a:off x="7630874"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8" name="Ellipse 27">
            <a:extLst>
              <a:ext uri="{FF2B5EF4-FFF2-40B4-BE49-F238E27FC236}">
                <a16:creationId xmlns:a16="http://schemas.microsoft.com/office/drawing/2014/main" id="{6A97D62E-38C3-318B-A354-EE56289F9C86}"/>
              </a:ext>
            </a:extLst>
          </p:cNvPr>
          <p:cNvSpPr/>
          <p:nvPr/>
        </p:nvSpPr>
        <p:spPr>
          <a:xfrm>
            <a:off x="7958812" y="492432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29" name="Rechteck 28">
            <a:extLst>
              <a:ext uri="{FF2B5EF4-FFF2-40B4-BE49-F238E27FC236}">
                <a16:creationId xmlns:a16="http://schemas.microsoft.com/office/drawing/2014/main" id="{4DBC688D-42F5-D882-0EBA-043F66F052F3}"/>
              </a:ext>
            </a:extLst>
          </p:cNvPr>
          <p:cNvSpPr/>
          <p:nvPr/>
        </p:nvSpPr>
        <p:spPr>
          <a:xfrm>
            <a:off x="7874999" y="509763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37" name="Grafik 79" descr="Roboterhand mit einfarbiger Füllung">
            <a:extLst>
              <a:ext uri="{FF2B5EF4-FFF2-40B4-BE49-F238E27FC236}">
                <a16:creationId xmlns:a16="http://schemas.microsoft.com/office/drawing/2014/main" id="{CC27ACAF-603A-390F-828F-22161836C929}"/>
              </a:ext>
            </a:extLst>
          </p:cNvPr>
          <p:cNvSpPr/>
          <p:nvPr/>
        </p:nvSpPr>
        <p:spPr>
          <a:xfrm>
            <a:off x="6338610" y="4383085"/>
            <a:ext cx="493737" cy="502073"/>
          </a:xfrm>
          <a:custGeom>
            <a:avLst/>
            <a:gdLst>
              <a:gd name="connsiteX0" fmla="*/ 493738 w 493737"/>
              <a:gd name="connsiteY0" fmla="*/ 224332 h 502073"/>
              <a:gd name="connsiteX1" fmla="*/ 455135 w 493737"/>
              <a:gd name="connsiteY1" fmla="*/ 92143 h 502073"/>
              <a:gd name="connsiteX2" fmla="*/ 352310 w 493737"/>
              <a:gd name="connsiteY2" fmla="*/ 214991 h 502073"/>
              <a:gd name="connsiteX3" fmla="*/ 140488 w 493737"/>
              <a:gd name="connsiteY3" fmla="*/ 234132 h 502073"/>
              <a:gd name="connsiteX4" fmla="*/ 121347 w 493737"/>
              <a:gd name="connsiteY4" fmla="*/ 22312 h 502073"/>
              <a:gd name="connsiteX5" fmla="*/ 140481 w 493737"/>
              <a:gd name="connsiteY5" fmla="*/ 3177 h 502073"/>
              <a:gd name="connsiteX6" fmla="*/ 144270 w 493737"/>
              <a:gd name="connsiteY6" fmla="*/ 0 h 502073"/>
              <a:gd name="connsiteX7" fmla="*/ 0 w 493737"/>
              <a:gd name="connsiteY7" fmla="*/ 224332 h 502073"/>
              <a:gd name="connsiteX8" fmla="*/ 0 w 493737"/>
              <a:gd name="connsiteY8" fmla="*/ 502073 h 502073"/>
              <a:gd name="connsiteX9" fmla="*/ 493738 w 493737"/>
              <a:gd name="connsiteY9" fmla="*/ 502073 h 50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37" h="502073">
                <a:moveTo>
                  <a:pt x="493738" y="224332"/>
                </a:moveTo>
                <a:cubicBezTo>
                  <a:pt x="493749" y="177488"/>
                  <a:pt x="480354" y="131619"/>
                  <a:pt x="455135" y="92143"/>
                </a:cubicBezTo>
                <a:lnTo>
                  <a:pt x="352310" y="214991"/>
                </a:lnTo>
                <a:cubicBezTo>
                  <a:pt x="299103" y="278770"/>
                  <a:pt x="204267" y="287340"/>
                  <a:pt x="140488" y="234132"/>
                </a:cubicBezTo>
                <a:cubicBezTo>
                  <a:pt x="76711" y="180926"/>
                  <a:pt x="68140" y="86090"/>
                  <a:pt x="121347" y="22312"/>
                </a:cubicBezTo>
                <a:cubicBezTo>
                  <a:pt x="127137" y="15371"/>
                  <a:pt x="133541" y="8967"/>
                  <a:pt x="140481" y="3177"/>
                </a:cubicBezTo>
                <a:lnTo>
                  <a:pt x="144270" y="0"/>
                </a:lnTo>
                <a:cubicBezTo>
                  <a:pt x="56415" y="40092"/>
                  <a:pt x="35" y="127762"/>
                  <a:pt x="0" y="224332"/>
                </a:cubicBezTo>
                <a:lnTo>
                  <a:pt x="0" y="502073"/>
                </a:lnTo>
                <a:lnTo>
                  <a:pt x="493738" y="502073"/>
                </a:ln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38" name="Grafik 79" descr="Roboterhand mit einfarbiger Füllung">
            <a:extLst>
              <a:ext uri="{FF2B5EF4-FFF2-40B4-BE49-F238E27FC236}">
                <a16:creationId xmlns:a16="http://schemas.microsoft.com/office/drawing/2014/main" id="{972C72DF-0D92-DCE7-C49F-4A094947451C}"/>
              </a:ext>
            </a:extLst>
          </p:cNvPr>
          <p:cNvSpPr/>
          <p:nvPr/>
        </p:nvSpPr>
        <p:spPr>
          <a:xfrm>
            <a:off x="6468069" y="4144221"/>
            <a:ext cx="428203" cy="463528"/>
          </a:xfrm>
          <a:custGeom>
            <a:avLst/>
            <a:gdLst>
              <a:gd name="connsiteX0" fmla="*/ 364259 w 428203"/>
              <a:gd name="connsiteY0" fmla="*/ 26406 h 463528"/>
              <a:gd name="connsiteX1" fmla="*/ 366940 w 428203"/>
              <a:gd name="connsiteY1" fmla="*/ 0 h 463528"/>
              <a:gd name="connsiteX2" fmla="*/ 38166 w 428203"/>
              <a:gd name="connsiteY2" fmla="*/ 275089 h 463528"/>
              <a:gd name="connsiteX3" fmla="*/ 24910 w 428203"/>
              <a:gd name="connsiteY3" fmla="*/ 425362 h 463528"/>
              <a:gd name="connsiteX4" fmla="*/ 175184 w 428203"/>
              <a:gd name="connsiteY4" fmla="*/ 438618 h 463528"/>
              <a:gd name="connsiteX5" fmla="*/ 188439 w 428203"/>
              <a:gd name="connsiteY5" fmla="*/ 425362 h 463528"/>
              <a:gd name="connsiteX6" fmla="*/ 428204 w 428203"/>
              <a:gd name="connsiteY6" fmla="*/ 138820 h 463528"/>
              <a:gd name="connsiteX7" fmla="*/ 364259 w 428203"/>
              <a:gd name="connsiteY7" fmla="*/ 26406 h 463528"/>
              <a:gd name="connsiteX8" fmla="*/ 144546 w 428203"/>
              <a:gd name="connsiteY8" fmla="*/ 360208 h 463528"/>
              <a:gd name="connsiteX9" fmla="*/ 103329 w 428203"/>
              <a:gd name="connsiteY9" fmla="*/ 360214 h 463528"/>
              <a:gd name="connsiteX10" fmla="*/ 103322 w 428203"/>
              <a:gd name="connsiteY10" fmla="*/ 318996 h 463528"/>
              <a:gd name="connsiteX11" fmla="*/ 144541 w 428203"/>
              <a:gd name="connsiteY11" fmla="*/ 318991 h 463528"/>
              <a:gd name="connsiteX12" fmla="*/ 144546 w 428203"/>
              <a:gd name="connsiteY12" fmla="*/ 318996 h 463528"/>
              <a:gd name="connsiteX13" fmla="*/ 144546 w 428203"/>
              <a:gd name="connsiteY13" fmla="*/ 360208 h 46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8203" h="463528">
                <a:moveTo>
                  <a:pt x="364259" y="26406"/>
                </a:moveTo>
                <a:cubicBezTo>
                  <a:pt x="364259" y="17535"/>
                  <a:pt x="365157" y="8688"/>
                  <a:pt x="366940" y="0"/>
                </a:cubicBezTo>
                <a:lnTo>
                  <a:pt x="38166" y="275089"/>
                </a:lnTo>
                <a:cubicBezTo>
                  <a:pt x="-6992" y="312925"/>
                  <a:pt x="-12926" y="380205"/>
                  <a:pt x="24910" y="425362"/>
                </a:cubicBezTo>
                <a:cubicBezTo>
                  <a:pt x="62745" y="470520"/>
                  <a:pt x="130026" y="476454"/>
                  <a:pt x="175184" y="438618"/>
                </a:cubicBezTo>
                <a:cubicBezTo>
                  <a:pt x="179983" y="434597"/>
                  <a:pt x="184419" y="430161"/>
                  <a:pt x="188439" y="425362"/>
                </a:cubicBezTo>
                <a:lnTo>
                  <a:pt x="428204" y="138820"/>
                </a:lnTo>
                <a:cubicBezTo>
                  <a:pt x="388611" y="115193"/>
                  <a:pt x="364333" y="72512"/>
                  <a:pt x="364259" y="26406"/>
                </a:cubicBezTo>
                <a:close/>
                <a:moveTo>
                  <a:pt x="144546" y="360208"/>
                </a:moveTo>
                <a:cubicBezTo>
                  <a:pt x="133167" y="371592"/>
                  <a:pt x="114712" y="371595"/>
                  <a:pt x="103329" y="360214"/>
                </a:cubicBezTo>
                <a:cubicBezTo>
                  <a:pt x="91945" y="348834"/>
                  <a:pt x="91942" y="330381"/>
                  <a:pt x="103322" y="318996"/>
                </a:cubicBezTo>
                <a:cubicBezTo>
                  <a:pt x="114703" y="307612"/>
                  <a:pt x="133156" y="307609"/>
                  <a:pt x="144541" y="318991"/>
                </a:cubicBezTo>
                <a:cubicBezTo>
                  <a:pt x="144542" y="318992"/>
                  <a:pt x="144545" y="318995"/>
                  <a:pt x="144546" y="318996"/>
                </a:cubicBezTo>
                <a:cubicBezTo>
                  <a:pt x="155925" y="330378"/>
                  <a:pt x="155925" y="348827"/>
                  <a:pt x="144546" y="360208"/>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39" name="Grafik 79" descr="Roboterhand mit einfarbiger Füllung">
            <a:extLst>
              <a:ext uri="{FF2B5EF4-FFF2-40B4-BE49-F238E27FC236}">
                <a16:creationId xmlns:a16="http://schemas.microsoft.com/office/drawing/2014/main" id="{B575336A-1C45-6039-9CC8-92C613AE0D6D}"/>
              </a:ext>
            </a:extLst>
          </p:cNvPr>
          <p:cNvSpPr/>
          <p:nvPr/>
        </p:nvSpPr>
        <p:spPr>
          <a:xfrm>
            <a:off x="6876046" y="4083191"/>
            <a:ext cx="174872" cy="174872"/>
          </a:xfrm>
          <a:custGeom>
            <a:avLst/>
            <a:gdLst>
              <a:gd name="connsiteX0" fmla="*/ 87436 w 174872"/>
              <a:gd name="connsiteY0" fmla="*/ 0 h 174872"/>
              <a:gd name="connsiteX1" fmla="*/ 0 w 174872"/>
              <a:gd name="connsiteY1" fmla="*/ 87436 h 174872"/>
              <a:gd name="connsiteX2" fmla="*/ 87436 w 174872"/>
              <a:gd name="connsiteY2" fmla="*/ 174872 h 174872"/>
              <a:gd name="connsiteX3" fmla="*/ 174872 w 174872"/>
              <a:gd name="connsiteY3" fmla="*/ 87436 h 174872"/>
              <a:gd name="connsiteX4" fmla="*/ 87436 w 174872"/>
              <a:gd name="connsiteY4" fmla="*/ 0 h 174872"/>
              <a:gd name="connsiteX5" fmla="*/ 87436 w 174872"/>
              <a:gd name="connsiteY5" fmla="*/ 109295 h 174872"/>
              <a:gd name="connsiteX6" fmla="*/ 65577 w 174872"/>
              <a:gd name="connsiteY6" fmla="*/ 87436 h 174872"/>
              <a:gd name="connsiteX7" fmla="*/ 87436 w 174872"/>
              <a:gd name="connsiteY7" fmla="*/ 65577 h 174872"/>
              <a:gd name="connsiteX8" fmla="*/ 109295 w 174872"/>
              <a:gd name="connsiteY8" fmla="*/ 87436 h 174872"/>
              <a:gd name="connsiteX9" fmla="*/ 87436 w 174872"/>
              <a:gd name="connsiteY9" fmla="*/ 109295 h 17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872" h="174872">
                <a:moveTo>
                  <a:pt x="87436" y="0"/>
                </a:moveTo>
                <a:cubicBezTo>
                  <a:pt x="39147" y="0"/>
                  <a:pt x="0" y="39147"/>
                  <a:pt x="0" y="87436"/>
                </a:cubicBezTo>
                <a:cubicBezTo>
                  <a:pt x="0" y="135726"/>
                  <a:pt x="39147" y="174872"/>
                  <a:pt x="87436" y="174872"/>
                </a:cubicBezTo>
                <a:cubicBezTo>
                  <a:pt x="135726" y="174872"/>
                  <a:pt x="174872" y="135726"/>
                  <a:pt x="174872" y="87436"/>
                </a:cubicBezTo>
                <a:cubicBezTo>
                  <a:pt x="174872" y="39147"/>
                  <a:pt x="135726" y="0"/>
                  <a:pt x="87436" y="0"/>
                </a:cubicBezTo>
                <a:close/>
                <a:moveTo>
                  <a:pt x="87436" y="109295"/>
                </a:moveTo>
                <a:cubicBezTo>
                  <a:pt x="75364" y="109295"/>
                  <a:pt x="65577" y="99508"/>
                  <a:pt x="65577" y="87436"/>
                </a:cubicBezTo>
                <a:cubicBezTo>
                  <a:pt x="65577" y="75364"/>
                  <a:pt x="75364" y="65577"/>
                  <a:pt x="87436" y="65577"/>
                </a:cubicBezTo>
                <a:cubicBezTo>
                  <a:pt x="99508" y="65577"/>
                  <a:pt x="109295" y="75364"/>
                  <a:pt x="109295" y="87436"/>
                </a:cubicBezTo>
                <a:cubicBezTo>
                  <a:pt x="109295" y="99508"/>
                  <a:pt x="99508" y="109295"/>
                  <a:pt x="87436" y="109295"/>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32" name="Rechteck 31">
            <a:extLst>
              <a:ext uri="{FF2B5EF4-FFF2-40B4-BE49-F238E27FC236}">
                <a16:creationId xmlns:a16="http://schemas.microsoft.com/office/drawing/2014/main" id="{AF330047-E9EF-244A-37FA-799DFC7EB72B}"/>
              </a:ext>
            </a:extLst>
          </p:cNvPr>
          <p:cNvSpPr/>
          <p:nvPr/>
        </p:nvSpPr>
        <p:spPr>
          <a:xfrm>
            <a:off x="6338610" y="4861995"/>
            <a:ext cx="493781" cy="767490"/>
          </a:xfrm>
          <a:prstGeom prst="rect">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pic>
        <p:nvPicPr>
          <p:cNvPr id="33" name="Grafik 32" descr="Computer mit einfarbiger Füllung">
            <a:extLst>
              <a:ext uri="{FF2B5EF4-FFF2-40B4-BE49-F238E27FC236}">
                <a16:creationId xmlns:a16="http://schemas.microsoft.com/office/drawing/2014/main" id="{382B7F87-BAFF-FFC6-5718-4CA71B995B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5130" y="1823897"/>
            <a:ext cx="914400" cy="914400"/>
          </a:xfrm>
          <a:prstGeom prst="rect">
            <a:avLst/>
          </a:prstGeom>
        </p:spPr>
      </p:pic>
      <p:sp>
        <p:nvSpPr>
          <p:cNvPr id="34" name="Rechteck 33">
            <a:extLst>
              <a:ext uri="{FF2B5EF4-FFF2-40B4-BE49-F238E27FC236}">
                <a16:creationId xmlns:a16="http://schemas.microsoft.com/office/drawing/2014/main" id="{FD56AF66-D7A9-A015-4F59-1B1F48F3A188}"/>
              </a:ext>
            </a:extLst>
          </p:cNvPr>
          <p:cNvSpPr/>
          <p:nvPr/>
        </p:nvSpPr>
        <p:spPr>
          <a:xfrm>
            <a:off x="7079977" y="2530391"/>
            <a:ext cx="841154" cy="18630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nvGrpSpPr>
          <p:cNvPr id="62" name="Gruppieren 61">
            <a:extLst>
              <a:ext uri="{FF2B5EF4-FFF2-40B4-BE49-F238E27FC236}">
                <a16:creationId xmlns:a16="http://schemas.microsoft.com/office/drawing/2014/main" id="{A78DDC7A-331C-2826-233F-EDA64257AA29}"/>
              </a:ext>
            </a:extLst>
          </p:cNvPr>
          <p:cNvGrpSpPr/>
          <p:nvPr/>
        </p:nvGrpSpPr>
        <p:grpSpPr>
          <a:xfrm>
            <a:off x="8700726" y="3722851"/>
            <a:ext cx="477028" cy="491893"/>
            <a:chOff x="6764804" y="4617292"/>
            <a:chExt cx="477028" cy="491893"/>
          </a:xfrm>
        </p:grpSpPr>
        <p:sp>
          <p:nvSpPr>
            <p:cNvPr id="60" name="Rechteck 59">
              <a:extLst>
                <a:ext uri="{FF2B5EF4-FFF2-40B4-BE49-F238E27FC236}">
                  <a16:creationId xmlns:a16="http://schemas.microsoft.com/office/drawing/2014/main" id="{989D167A-2BA7-E438-95CB-ACB95CC17186}"/>
                </a:ext>
              </a:extLst>
            </p:cNvPr>
            <p:cNvSpPr/>
            <p:nvPr/>
          </p:nvSpPr>
          <p:spPr>
            <a:xfrm>
              <a:off x="6787228" y="4617292"/>
              <a:ext cx="432179" cy="46613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fik 58" descr="Streudiagramm mit einfarbiger Füllung">
              <a:extLst>
                <a:ext uri="{FF2B5EF4-FFF2-40B4-BE49-F238E27FC236}">
                  <a16:creationId xmlns:a16="http://schemas.microsoft.com/office/drawing/2014/main" id="{7518ECEE-C2FB-4072-1494-169845F1FD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4804" y="4632157"/>
              <a:ext cx="477028" cy="477028"/>
            </a:xfrm>
            <a:prstGeom prst="rect">
              <a:avLst/>
            </a:prstGeom>
          </p:spPr>
        </p:pic>
      </p:grpSp>
      <p:pic>
        <p:nvPicPr>
          <p:cNvPr id="71" name="Grafik 70" descr="Cmd (Terminal) mit einfarbiger Füllung">
            <a:extLst>
              <a:ext uri="{FF2B5EF4-FFF2-40B4-BE49-F238E27FC236}">
                <a16:creationId xmlns:a16="http://schemas.microsoft.com/office/drawing/2014/main" id="{08C73DE5-50C3-846F-DFBF-C769652DC1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4648" y="2011609"/>
            <a:ext cx="427006" cy="427006"/>
          </a:xfrm>
          <a:prstGeom prst="rect">
            <a:avLst/>
          </a:prstGeom>
        </p:spPr>
      </p:pic>
      <p:grpSp>
        <p:nvGrpSpPr>
          <p:cNvPr id="82" name="Gruppieren 81">
            <a:extLst>
              <a:ext uri="{FF2B5EF4-FFF2-40B4-BE49-F238E27FC236}">
                <a16:creationId xmlns:a16="http://schemas.microsoft.com/office/drawing/2014/main" id="{FAE966F6-BF4D-7ED9-0F8D-BEA9B4A5EA59}"/>
              </a:ext>
            </a:extLst>
          </p:cNvPr>
          <p:cNvGrpSpPr/>
          <p:nvPr/>
        </p:nvGrpSpPr>
        <p:grpSpPr>
          <a:xfrm>
            <a:off x="8160853" y="4861995"/>
            <a:ext cx="1535317" cy="794534"/>
            <a:chOff x="7178181" y="3381334"/>
            <a:chExt cx="1535317" cy="794534"/>
          </a:xfrm>
        </p:grpSpPr>
        <p:sp>
          <p:nvSpPr>
            <p:cNvPr id="72" name="Rechteck 71">
              <a:extLst>
                <a:ext uri="{FF2B5EF4-FFF2-40B4-BE49-F238E27FC236}">
                  <a16:creationId xmlns:a16="http://schemas.microsoft.com/office/drawing/2014/main" id="{AA345F59-16DF-BCAA-E2FD-EB1B509DE33F}"/>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3" name="Flussdiagramm: Verzögerung 72">
              <a:extLst>
                <a:ext uri="{FF2B5EF4-FFF2-40B4-BE49-F238E27FC236}">
                  <a16:creationId xmlns:a16="http://schemas.microsoft.com/office/drawing/2014/main" id="{2058C08A-DFBA-27C9-82FD-B4BB275B1018}"/>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4" name="Ellipse 73">
              <a:extLst>
                <a:ext uri="{FF2B5EF4-FFF2-40B4-BE49-F238E27FC236}">
                  <a16:creationId xmlns:a16="http://schemas.microsoft.com/office/drawing/2014/main" id="{7BEB0CEA-A41C-6A7E-972A-C8B0939F6135}"/>
                </a:ext>
              </a:extLst>
            </p:cNvPr>
            <p:cNvSpPr/>
            <p:nvPr/>
          </p:nvSpPr>
          <p:spPr>
            <a:xfrm>
              <a:off x="7585394"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5" name="Ellipse 74">
              <a:extLst>
                <a:ext uri="{FF2B5EF4-FFF2-40B4-BE49-F238E27FC236}">
                  <a16:creationId xmlns:a16="http://schemas.microsoft.com/office/drawing/2014/main" id="{D896B049-2605-510C-4125-AEB8A2F973A6}"/>
                </a:ext>
              </a:extLst>
            </p:cNvPr>
            <p:cNvSpPr/>
            <p:nvPr/>
          </p:nvSpPr>
          <p:spPr>
            <a:xfrm>
              <a:off x="7899833"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6" name="Ellipse 75">
              <a:extLst>
                <a:ext uri="{FF2B5EF4-FFF2-40B4-BE49-F238E27FC236}">
                  <a16:creationId xmlns:a16="http://schemas.microsoft.com/office/drawing/2014/main" id="{087CF28C-FB59-7DF0-7C6A-CC40EFDEA538}"/>
                </a:ext>
              </a:extLst>
            </p:cNvPr>
            <p:cNvSpPr/>
            <p:nvPr/>
          </p:nvSpPr>
          <p:spPr>
            <a:xfrm>
              <a:off x="8214272"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7" name="Ellipse 76">
              <a:extLst>
                <a:ext uri="{FF2B5EF4-FFF2-40B4-BE49-F238E27FC236}">
                  <a16:creationId xmlns:a16="http://schemas.microsoft.com/office/drawing/2014/main" id="{A7C3205F-D477-BC60-7549-9D8B7E9D2F3C}"/>
                </a:ext>
              </a:extLst>
            </p:cNvPr>
            <p:cNvSpPr/>
            <p:nvPr/>
          </p:nvSpPr>
          <p:spPr>
            <a:xfrm>
              <a:off x="8528710"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8" name="Rechteck 77">
              <a:extLst>
                <a:ext uri="{FF2B5EF4-FFF2-40B4-BE49-F238E27FC236}">
                  <a16:creationId xmlns:a16="http://schemas.microsoft.com/office/drawing/2014/main" id="{FBC4752E-2320-6488-26FB-C2529E8FC7E1}"/>
                </a:ext>
              </a:extLst>
            </p:cNvPr>
            <p:cNvSpPr/>
            <p:nvPr/>
          </p:nvSpPr>
          <p:spPr>
            <a:xfrm>
              <a:off x="8444897" y="361697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79" name="Flussdiagramm: Verzögerung 78">
              <a:extLst>
                <a:ext uri="{FF2B5EF4-FFF2-40B4-BE49-F238E27FC236}">
                  <a16:creationId xmlns:a16="http://schemas.microsoft.com/office/drawing/2014/main" id="{7B3364E1-E731-0754-7738-65FDB177714F}"/>
                </a:ext>
              </a:extLst>
            </p:cNvPr>
            <p:cNvSpPr/>
            <p:nvPr/>
          </p:nvSpPr>
          <p:spPr>
            <a:xfrm rot="10800000">
              <a:off x="7178181" y="3381335"/>
              <a:ext cx="200773"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80" name="Rechteck 79">
              <a:extLst>
                <a:ext uri="{FF2B5EF4-FFF2-40B4-BE49-F238E27FC236}">
                  <a16:creationId xmlns:a16="http://schemas.microsoft.com/office/drawing/2014/main" id="{776D7354-64BF-7EDD-D746-8FD1E59BCB50}"/>
                </a:ext>
              </a:extLst>
            </p:cNvPr>
            <p:cNvSpPr/>
            <p:nvPr/>
          </p:nvSpPr>
          <p:spPr>
            <a:xfrm>
              <a:off x="7394761" y="3616975"/>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81" name="Ellipse 80">
              <a:extLst>
                <a:ext uri="{FF2B5EF4-FFF2-40B4-BE49-F238E27FC236}">
                  <a16:creationId xmlns:a16="http://schemas.microsoft.com/office/drawing/2014/main" id="{C8481F3C-C102-066E-365C-0D6B845D3690}"/>
                </a:ext>
              </a:extLst>
            </p:cNvPr>
            <p:cNvSpPr/>
            <p:nvPr/>
          </p:nvSpPr>
          <p:spPr>
            <a:xfrm>
              <a:off x="7270955"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grpSp>
        <p:nvGrpSpPr>
          <p:cNvPr id="106" name="Gruppieren 105">
            <a:extLst>
              <a:ext uri="{FF2B5EF4-FFF2-40B4-BE49-F238E27FC236}">
                <a16:creationId xmlns:a16="http://schemas.microsoft.com/office/drawing/2014/main" id="{FBC866C1-C241-CE45-1FBB-532A30697D14}"/>
              </a:ext>
            </a:extLst>
          </p:cNvPr>
          <p:cNvGrpSpPr/>
          <p:nvPr/>
        </p:nvGrpSpPr>
        <p:grpSpPr>
          <a:xfrm>
            <a:off x="3776705" y="2584619"/>
            <a:ext cx="1289235" cy="1272272"/>
            <a:chOff x="3119780" y="1183163"/>
            <a:chExt cx="1289235" cy="1272272"/>
          </a:xfrm>
        </p:grpSpPr>
        <p:sp>
          <p:nvSpPr>
            <p:cNvPr id="86" name="Freihandform: Form 85">
              <a:extLst>
                <a:ext uri="{FF2B5EF4-FFF2-40B4-BE49-F238E27FC236}">
                  <a16:creationId xmlns:a16="http://schemas.microsoft.com/office/drawing/2014/main" id="{C5C21E5E-FFDC-A120-B999-D122B49ABADA}"/>
                </a:ext>
              </a:extLst>
            </p:cNvPr>
            <p:cNvSpPr/>
            <p:nvPr/>
          </p:nvSpPr>
          <p:spPr>
            <a:xfrm>
              <a:off x="3289416" y="1675109"/>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87" name="Freihandform: Form 86">
              <a:extLst>
                <a:ext uri="{FF2B5EF4-FFF2-40B4-BE49-F238E27FC236}">
                  <a16:creationId xmlns:a16="http://schemas.microsoft.com/office/drawing/2014/main" id="{265D6FC2-67C3-82F9-6607-6E56A9446C50}"/>
                </a:ext>
              </a:extLst>
            </p:cNvPr>
            <p:cNvSpPr/>
            <p:nvPr/>
          </p:nvSpPr>
          <p:spPr>
            <a:xfrm>
              <a:off x="3289416" y="1810818"/>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88" name="Freihandform: Form 87">
              <a:extLst>
                <a:ext uri="{FF2B5EF4-FFF2-40B4-BE49-F238E27FC236}">
                  <a16:creationId xmlns:a16="http://schemas.microsoft.com/office/drawing/2014/main" id="{1FFE42E4-0AE6-CE4C-31AA-6616E560DEBA}"/>
                </a:ext>
              </a:extLst>
            </p:cNvPr>
            <p:cNvSpPr/>
            <p:nvPr/>
          </p:nvSpPr>
          <p:spPr>
            <a:xfrm>
              <a:off x="4018852"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89" name="Freihandform: Form 88">
              <a:extLst>
                <a:ext uri="{FF2B5EF4-FFF2-40B4-BE49-F238E27FC236}">
                  <a16:creationId xmlns:a16="http://schemas.microsoft.com/office/drawing/2014/main" id="{17071B07-C188-E5F3-4EBB-1219CAC8933E}"/>
                </a:ext>
              </a:extLst>
            </p:cNvPr>
            <p:cNvSpPr/>
            <p:nvPr/>
          </p:nvSpPr>
          <p:spPr>
            <a:xfrm>
              <a:off x="3764398"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90" name="Freihandform: Form 89">
              <a:extLst>
                <a:ext uri="{FF2B5EF4-FFF2-40B4-BE49-F238E27FC236}">
                  <a16:creationId xmlns:a16="http://schemas.microsoft.com/office/drawing/2014/main" id="{7B80CADF-F312-8E9F-F4C5-9265BC28F841}"/>
                </a:ext>
              </a:extLst>
            </p:cNvPr>
            <p:cNvSpPr/>
            <p:nvPr/>
          </p:nvSpPr>
          <p:spPr>
            <a:xfrm>
              <a:off x="4018852"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91" name="Freihandform: Form 90">
              <a:extLst>
                <a:ext uri="{FF2B5EF4-FFF2-40B4-BE49-F238E27FC236}">
                  <a16:creationId xmlns:a16="http://schemas.microsoft.com/office/drawing/2014/main" id="{2BE476D1-2305-33D2-836C-5FC2210821C2}"/>
                </a:ext>
              </a:extLst>
            </p:cNvPr>
            <p:cNvSpPr/>
            <p:nvPr/>
          </p:nvSpPr>
          <p:spPr>
            <a:xfrm>
              <a:off x="3764398"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92" name="Freihandform: Form 91">
              <a:extLst>
                <a:ext uri="{FF2B5EF4-FFF2-40B4-BE49-F238E27FC236}">
                  <a16:creationId xmlns:a16="http://schemas.microsoft.com/office/drawing/2014/main" id="{8090CA2A-1E30-F6B9-28A1-0F70B4413CE5}"/>
                </a:ext>
              </a:extLst>
            </p:cNvPr>
            <p:cNvSpPr/>
            <p:nvPr/>
          </p:nvSpPr>
          <p:spPr>
            <a:xfrm>
              <a:off x="3509943"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93" name="Freihandform: Form 92">
              <a:extLst>
                <a:ext uri="{FF2B5EF4-FFF2-40B4-BE49-F238E27FC236}">
                  <a16:creationId xmlns:a16="http://schemas.microsoft.com/office/drawing/2014/main" id="{AC35EFC6-752F-062B-D964-EA6328DDF294}"/>
                </a:ext>
              </a:extLst>
            </p:cNvPr>
            <p:cNvSpPr/>
            <p:nvPr/>
          </p:nvSpPr>
          <p:spPr>
            <a:xfrm>
              <a:off x="3119780" y="1183163"/>
              <a:ext cx="1289235" cy="1272271"/>
            </a:xfrm>
            <a:custGeom>
              <a:avLst/>
              <a:gdLst>
                <a:gd name="connsiteX0" fmla="*/ 1289236 w 1289235"/>
                <a:gd name="connsiteY0" fmla="*/ 1272272 h 1272271"/>
                <a:gd name="connsiteX1" fmla="*/ 1289236 w 1289235"/>
                <a:gd name="connsiteY1" fmla="*/ 264463 h 1272271"/>
                <a:gd name="connsiteX2" fmla="*/ 644618 w 1289235"/>
                <a:gd name="connsiteY2" fmla="*/ 0 h 1272271"/>
                <a:gd name="connsiteX3" fmla="*/ 0 w 1289235"/>
                <a:gd name="connsiteY3" fmla="*/ 264463 h 1272271"/>
                <a:gd name="connsiteX4" fmla="*/ 0 w 1289235"/>
                <a:gd name="connsiteY4" fmla="*/ 1272272 h 1272271"/>
                <a:gd name="connsiteX5" fmla="*/ 101782 w 1289235"/>
                <a:gd name="connsiteY5" fmla="*/ 1272272 h 1272271"/>
                <a:gd name="connsiteX6" fmla="*/ 101782 w 1289235"/>
                <a:gd name="connsiteY6" fmla="*/ 424091 h 1272271"/>
                <a:gd name="connsiteX7" fmla="*/ 1187454 w 1289235"/>
                <a:gd name="connsiteY7" fmla="*/ 424091 h 1272271"/>
                <a:gd name="connsiteX8" fmla="*/ 1187454 w 1289235"/>
                <a:gd name="connsiteY8" fmla="*/ 1272272 h 1272271"/>
                <a:gd name="connsiteX9" fmla="*/ 1289236 w 1289235"/>
                <a:gd name="connsiteY9" fmla="*/ 1272272 h 127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9235" h="1272271">
                  <a:moveTo>
                    <a:pt x="1289236" y="1272272"/>
                  </a:moveTo>
                  <a:lnTo>
                    <a:pt x="1289236" y="264463"/>
                  </a:lnTo>
                  <a:lnTo>
                    <a:pt x="644618" y="0"/>
                  </a:lnTo>
                  <a:lnTo>
                    <a:pt x="0" y="264463"/>
                  </a:lnTo>
                  <a:lnTo>
                    <a:pt x="0" y="1272272"/>
                  </a:lnTo>
                  <a:lnTo>
                    <a:pt x="101782" y="1272272"/>
                  </a:lnTo>
                  <a:lnTo>
                    <a:pt x="101782" y="424091"/>
                  </a:lnTo>
                  <a:lnTo>
                    <a:pt x="1187454" y="424091"/>
                  </a:lnTo>
                  <a:lnTo>
                    <a:pt x="1187454" y="1272272"/>
                  </a:lnTo>
                  <a:lnTo>
                    <a:pt x="1289236" y="1272272"/>
                  </a:lnTo>
                  <a:close/>
                </a:path>
              </a:pathLst>
            </a:custGeom>
            <a:solidFill>
              <a:schemeClr val="tx2">
                <a:lumMod val="60000"/>
                <a:lumOff val="40000"/>
              </a:schemeClr>
            </a:solidFill>
            <a:ln w="16867" cap="flat">
              <a:noFill/>
              <a:prstDash val="solid"/>
              <a:miter/>
            </a:ln>
          </p:spPr>
          <p:txBody>
            <a:bodyPr rtlCol="0" anchor="ctr"/>
            <a:lstStyle/>
            <a:p>
              <a:endParaRPr lang="en-US"/>
            </a:p>
          </p:txBody>
        </p:sp>
      </p:grpSp>
      <p:grpSp>
        <p:nvGrpSpPr>
          <p:cNvPr id="95" name="Gruppieren 94">
            <a:extLst>
              <a:ext uri="{FF2B5EF4-FFF2-40B4-BE49-F238E27FC236}">
                <a16:creationId xmlns:a16="http://schemas.microsoft.com/office/drawing/2014/main" id="{2D3CAA9E-6530-1216-E0D8-EB17438DEB9E}"/>
              </a:ext>
            </a:extLst>
          </p:cNvPr>
          <p:cNvGrpSpPr/>
          <p:nvPr/>
        </p:nvGrpSpPr>
        <p:grpSpPr>
          <a:xfrm>
            <a:off x="5143023" y="3511453"/>
            <a:ext cx="721652" cy="339366"/>
            <a:chOff x="7178180" y="3381332"/>
            <a:chExt cx="1535318" cy="794536"/>
          </a:xfrm>
        </p:grpSpPr>
        <p:sp>
          <p:nvSpPr>
            <p:cNvPr id="96" name="Rechteck 95">
              <a:extLst>
                <a:ext uri="{FF2B5EF4-FFF2-40B4-BE49-F238E27FC236}">
                  <a16:creationId xmlns:a16="http://schemas.microsoft.com/office/drawing/2014/main" id="{63618F55-6181-9C67-68E4-05C8B25FC4B4}"/>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97" name="Flussdiagramm: Verzögerung 96">
              <a:extLst>
                <a:ext uri="{FF2B5EF4-FFF2-40B4-BE49-F238E27FC236}">
                  <a16:creationId xmlns:a16="http://schemas.microsoft.com/office/drawing/2014/main" id="{99DED0B8-3B2C-8EB2-8073-B7A7625F0719}"/>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98" name="Ellipse 97">
              <a:extLst>
                <a:ext uri="{FF2B5EF4-FFF2-40B4-BE49-F238E27FC236}">
                  <a16:creationId xmlns:a16="http://schemas.microsoft.com/office/drawing/2014/main" id="{2CADC278-848D-B9E4-3869-38DD0EA1217C}"/>
                </a:ext>
              </a:extLst>
            </p:cNvPr>
            <p:cNvSpPr/>
            <p:nvPr/>
          </p:nvSpPr>
          <p:spPr>
            <a:xfrm>
              <a:off x="7585394"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99" name="Ellipse 98">
              <a:extLst>
                <a:ext uri="{FF2B5EF4-FFF2-40B4-BE49-F238E27FC236}">
                  <a16:creationId xmlns:a16="http://schemas.microsoft.com/office/drawing/2014/main" id="{9A9A60E2-4158-089F-0299-EFDD0E42D09F}"/>
                </a:ext>
              </a:extLst>
            </p:cNvPr>
            <p:cNvSpPr/>
            <p:nvPr/>
          </p:nvSpPr>
          <p:spPr>
            <a:xfrm>
              <a:off x="7899833"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0" name="Ellipse 99">
              <a:extLst>
                <a:ext uri="{FF2B5EF4-FFF2-40B4-BE49-F238E27FC236}">
                  <a16:creationId xmlns:a16="http://schemas.microsoft.com/office/drawing/2014/main" id="{30D96796-4BAC-2B47-9FF5-C87DDADC6B51}"/>
                </a:ext>
              </a:extLst>
            </p:cNvPr>
            <p:cNvSpPr/>
            <p:nvPr/>
          </p:nvSpPr>
          <p:spPr>
            <a:xfrm>
              <a:off x="8214272"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1" name="Ellipse 100">
              <a:extLst>
                <a:ext uri="{FF2B5EF4-FFF2-40B4-BE49-F238E27FC236}">
                  <a16:creationId xmlns:a16="http://schemas.microsoft.com/office/drawing/2014/main" id="{96818825-044E-0CA0-0A0C-56F5D582B3D6}"/>
                </a:ext>
              </a:extLst>
            </p:cNvPr>
            <p:cNvSpPr/>
            <p:nvPr/>
          </p:nvSpPr>
          <p:spPr>
            <a:xfrm>
              <a:off x="8528710"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2" name="Rechteck 101">
              <a:extLst>
                <a:ext uri="{FF2B5EF4-FFF2-40B4-BE49-F238E27FC236}">
                  <a16:creationId xmlns:a16="http://schemas.microsoft.com/office/drawing/2014/main" id="{098F75F4-C4A5-45EC-9825-8AF0B08DCE99}"/>
                </a:ext>
              </a:extLst>
            </p:cNvPr>
            <p:cNvSpPr/>
            <p:nvPr/>
          </p:nvSpPr>
          <p:spPr>
            <a:xfrm>
              <a:off x="8444897" y="3616974"/>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3" name="Flussdiagramm: Verzögerung 102">
              <a:extLst>
                <a:ext uri="{FF2B5EF4-FFF2-40B4-BE49-F238E27FC236}">
                  <a16:creationId xmlns:a16="http://schemas.microsoft.com/office/drawing/2014/main" id="{191DD1D7-CBA9-F66B-5025-C5C11AFB7780}"/>
                </a:ext>
              </a:extLst>
            </p:cNvPr>
            <p:cNvSpPr/>
            <p:nvPr/>
          </p:nvSpPr>
          <p:spPr>
            <a:xfrm rot="10800000">
              <a:off x="7178180" y="3381332"/>
              <a:ext cx="211587" cy="235643"/>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4" name="Rechteck 103">
              <a:extLst>
                <a:ext uri="{FF2B5EF4-FFF2-40B4-BE49-F238E27FC236}">
                  <a16:creationId xmlns:a16="http://schemas.microsoft.com/office/drawing/2014/main" id="{FAAEC4CD-57F8-0EA3-477A-A47F29C6096D}"/>
                </a:ext>
              </a:extLst>
            </p:cNvPr>
            <p:cNvSpPr/>
            <p:nvPr/>
          </p:nvSpPr>
          <p:spPr>
            <a:xfrm>
              <a:off x="7394761" y="3616975"/>
              <a:ext cx="52152" cy="558893"/>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5" name="Ellipse 104">
              <a:extLst>
                <a:ext uri="{FF2B5EF4-FFF2-40B4-BE49-F238E27FC236}">
                  <a16:creationId xmlns:a16="http://schemas.microsoft.com/office/drawing/2014/main" id="{23E2B057-490F-7265-C8F8-8944DCAD3288}"/>
                </a:ext>
              </a:extLst>
            </p:cNvPr>
            <p:cNvSpPr/>
            <p:nvPr/>
          </p:nvSpPr>
          <p:spPr>
            <a:xfrm>
              <a:off x="7270955" y="3443664"/>
              <a:ext cx="108000" cy="108000"/>
            </a:xfrm>
            <a:prstGeom prst="ellipse">
              <a:avLst/>
            </a:prstGeom>
            <a:solidFill>
              <a:schemeClr val="accent1">
                <a:lumMod val="75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sp>
        <p:nvSpPr>
          <p:cNvPr id="131" name="Freihandform: Form 130">
            <a:extLst>
              <a:ext uri="{FF2B5EF4-FFF2-40B4-BE49-F238E27FC236}">
                <a16:creationId xmlns:a16="http://schemas.microsoft.com/office/drawing/2014/main" id="{23F6732C-2FAE-FE83-5C95-FEF4369B3D7A}"/>
              </a:ext>
            </a:extLst>
          </p:cNvPr>
          <p:cNvSpPr/>
          <p:nvPr/>
        </p:nvSpPr>
        <p:spPr>
          <a:xfrm>
            <a:off x="5212012" y="3288817"/>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47" name="Rechteck 46">
            <a:extLst>
              <a:ext uri="{FF2B5EF4-FFF2-40B4-BE49-F238E27FC236}">
                <a16:creationId xmlns:a16="http://schemas.microsoft.com/office/drawing/2014/main" id="{42F2C875-26EC-D699-46AB-3273C8553990}"/>
              </a:ext>
            </a:extLst>
          </p:cNvPr>
          <p:cNvSpPr/>
          <p:nvPr/>
        </p:nvSpPr>
        <p:spPr>
          <a:xfrm>
            <a:off x="8349509" y="5156530"/>
            <a:ext cx="108000" cy="108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uppieren 129">
            <a:extLst>
              <a:ext uri="{FF2B5EF4-FFF2-40B4-BE49-F238E27FC236}">
                <a16:creationId xmlns:a16="http://schemas.microsoft.com/office/drawing/2014/main" id="{6C6409AE-5C5E-E073-31C8-F8AFDF6AFDEE}"/>
              </a:ext>
            </a:extLst>
          </p:cNvPr>
          <p:cNvGrpSpPr/>
          <p:nvPr/>
        </p:nvGrpSpPr>
        <p:grpSpPr>
          <a:xfrm rot="19438229">
            <a:off x="5999960" y="3518663"/>
            <a:ext cx="269481" cy="721651"/>
            <a:chOff x="4526186" y="2084034"/>
            <a:chExt cx="269481" cy="721651"/>
          </a:xfrm>
        </p:grpSpPr>
        <p:grpSp>
          <p:nvGrpSpPr>
            <p:cNvPr id="107" name="Gruppieren 106">
              <a:extLst>
                <a:ext uri="{FF2B5EF4-FFF2-40B4-BE49-F238E27FC236}">
                  <a16:creationId xmlns:a16="http://schemas.microsoft.com/office/drawing/2014/main" id="{89C726FE-8BAA-8D74-0FFE-A4211E6B2C63}"/>
                </a:ext>
              </a:extLst>
            </p:cNvPr>
            <p:cNvGrpSpPr/>
            <p:nvPr/>
          </p:nvGrpSpPr>
          <p:grpSpPr>
            <a:xfrm rot="5400000">
              <a:off x="4301151" y="2311169"/>
              <a:ext cx="721651" cy="267381"/>
              <a:chOff x="7178182" y="3381334"/>
              <a:chExt cx="1535316" cy="235641"/>
            </a:xfrm>
          </p:grpSpPr>
          <p:sp>
            <p:nvSpPr>
              <p:cNvPr id="108" name="Rechteck 107">
                <a:extLst>
                  <a:ext uri="{FF2B5EF4-FFF2-40B4-BE49-F238E27FC236}">
                    <a16:creationId xmlns:a16="http://schemas.microsoft.com/office/drawing/2014/main" id="{4C651642-6D51-ED54-FEBB-B2B569A9BE88}"/>
                  </a:ext>
                </a:extLst>
              </p:cNvPr>
              <p:cNvSpPr/>
              <p:nvPr/>
            </p:nvSpPr>
            <p:spPr>
              <a:xfrm>
                <a:off x="7351793" y="3381334"/>
                <a:ext cx="1194083" cy="235641"/>
              </a:xfrm>
              <a:prstGeom prst="rect">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09" name="Flussdiagramm: Verzögerung 108">
                <a:extLst>
                  <a:ext uri="{FF2B5EF4-FFF2-40B4-BE49-F238E27FC236}">
                    <a16:creationId xmlns:a16="http://schemas.microsoft.com/office/drawing/2014/main" id="{17B3D5DE-215E-7470-0ADA-A5F6A4E92CD3}"/>
                  </a:ext>
                </a:extLst>
              </p:cNvPr>
              <p:cNvSpPr/>
              <p:nvPr/>
            </p:nvSpPr>
            <p:spPr>
              <a:xfrm>
                <a:off x="8542336" y="3381334"/>
                <a:ext cx="171162"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sp>
            <p:nvSpPr>
              <p:cNvPr id="115" name="Flussdiagramm: Verzögerung 114">
                <a:extLst>
                  <a:ext uri="{FF2B5EF4-FFF2-40B4-BE49-F238E27FC236}">
                    <a16:creationId xmlns:a16="http://schemas.microsoft.com/office/drawing/2014/main" id="{4671B3FA-9B96-EA31-0D50-ADA9B3DCFCDE}"/>
                  </a:ext>
                </a:extLst>
              </p:cNvPr>
              <p:cNvSpPr/>
              <p:nvPr/>
            </p:nvSpPr>
            <p:spPr>
              <a:xfrm rot="10800000">
                <a:off x="7178182" y="3381335"/>
                <a:ext cx="193969" cy="235640"/>
              </a:xfrm>
              <a:prstGeom prst="flowChartDelay">
                <a:avLst/>
              </a:prstGeom>
              <a:solidFill>
                <a:schemeClr val="tx2">
                  <a:lumMod val="60000"/>
                  <a:lumOff val="40000"/>
                </a:schemeClr>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err="1">
                  <a:ln>
                    <a:noFill/>
                  </a:ln>
                  <a:solidFill>
                    <a:srgbClr val="000000"/>
                  </a:solidFill>
                  <a:effectLst/>
                  <a:uLnTx/>
                  <a:uFillTx/>
                  <a:latin typeface="Arial"/>
                  <a:ea typeface="+mn-ea"/>
                  <a:cs typeface="+mn-cs"/>
                </a:endParaRPr>
              </a:p>
            </p:txBody>
          </p:sp>
        </p:grpSp>
        <p:cxnSp>
          <p:nvCxnSpPr>
            <p:cNvPr id="119" name="Gerader Verbinder 118">
              <a:extLst>
                <a:ext uri="{FF2B5EF4-FFF2-40B4-BE49-F238E27FC236}">
                  <a16:creationId xmlns:a16="http://schemas.microsoft.com/office/drawing/2014/main" id="{7F38E381-6D29-DDB6-CE3E-6DA76A9807E9}"/>
                </a:ext>
              </a:extLst>
            </p:cNvPr>
            <p:cNvCxnSpPr>
              <a:cxnSpLocks/>
            </p:cNvCxnSpPr>
            <p:nvPr/>
          </p:nvCxnSpPr>
          <p:spPr>
            <a:xfrm>
              <a:off x="4526886" y="2207373"/>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C11CA6-B9B5-669B-60B7-9B6C44F5AA83}"/>
                </a:ext>
              </a:extLst>
            </p:cNvPr>
            <p:cNvCxnSpPr>
              <a:cxnSpLocks/>
            </p:cNvCxnSpPr>
            <p:nvPr/>
          </p:nvCxnSpPr>
          <p:spPr>
            <a:xfrm>
              <a:off x="4528286" y="2361475"/>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96456747-892B-3527-DC35-CC306AEBEB61}"/>
                </a:ext>
              </a:extLst>
            </p:cNvPr>
            <p:cNvCxnSpPr>
              <a:cxnSpLocks/>
            </p:cNvCxnSpPr>
            <p:nvPr/>
          </p:nvCxnSpPr>
          <p:spPr>
            <a:xfrm>
              <a:off x="4527586" y="2669678"/>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124">
              <a:extLst>
                <a:ext uri="{FF2B5EF4-FFF2-40B4-BE49-F238E27FC236}">
                  <a16:creationId xmlns:a16="http://schemas.microsoft.com/office/drawing/2014/main" id="{A68124A4-A67B-478C-6266-67781F0EAA26}"/>
                </a:ext>
              </a:extLst>
            </p:cNvPr>
            <p:cNvCxnSpPr>
              <a:cxnSpLocks/>
            </p:cNvCxnSpPr>
            <p:nvPr/>
          </p:nvCxnSpPr>
          <p:spPr>
            <a:xfrm>
              <a:off x="4526186" y="2515577"/>
              <a:ext cx="2664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3" name="Rechteck 132">
            <a:extLst>
              <a:ext uri="{FF2B5EF4-FFF2-40B4-BE49-F238E27FC236}">
                <a16:creationId xmlns:a16="http://schemas.microsoft.com/office/drawing/2014/main" id="{DD0E7DDA-45AD-6592-6251-10ECC022E681}"/>
              </a:ext>
            </a:extLst>
          </p:cNvPr>
          <p:cNvSpPr/>
          <p:nvPr/>
        </p:nvSpPr>
        <p:spPr>
          <a:xfrm rot="3259333">
            <a:off x="5911902" y="3625315"/>
            <a:ext cx="204537" cy="1729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uppieren 136">
            <a:extLst>
              <a:ext uri="{FF2B5EF4-FFF2-40B4-BE49-F238E27FC236}">
                <a16:creationId xmlns:a16="http://schemas.microsoft.com/office/drawing/2014/main" id="{E54FBB55-BDFC-5FE0-D0A2-DE31C28EFEE4}"/>
              </a:ext>
            </a:extLst>
          </p:cNvPr>
          <p:cNvGrpSpPr/>
          <p:nvPr/>
        </p:nvGrpSpPr>
        <p:grpSpPr>
          <a:xfrm>
            <a:off x="6397172" y="3627669"/>
            <a:ext cx="1149283" cy="1085763"/>
            <a:chOff x="5348324" y="2147008"/>
            <a:chExt cx="1149283" cy="1085763"/>
          </a:xfrm>
        </p:grpSpPr>
        <p:sp>
          <p:nvSpPr>
            <p:cNvPr id="36" name="Grafik 79" descr="Roboterhand mit einfarbiger Füllung">
              <a:extLst>
                <a:ext uri="{FF2B5EF4-FFF2-40B4-BE49-F238E27FC236}">
                  <a16:creationId xmlns:a16="http://schemas.microsoft.com/office/drawing/2014/main" id="{652F5E80-7E52-3521-C28B-BA7A0656C393}"/>
                </a:ext>
              </a:extLst>
            </p:cNvPr>
            <p:cNvSpPr/>
            <p:nvPr/>
          </p:nvSpPr>
          <p:spPr>
            <a:xfrm>
              <a:off x="5983942" y="2697559"/>
              <a:ext cx="513665" cy="535212"/>
            </a:xfrm>
            <a:custGeom>
              <a:avLst/>
              <a:gdLst>
                <a:gd name="connsiteX0" fmla="*/ 503224 w 513665"/>
                <a:gd name="connsiteY0" fmla="*/ 225891 h 535212"/>
                <a:gd name="connsiteX1" fmla="*/ 479981 w 513665"/>
                <a:gd name="connsiteY1" fmla="*/ 199340 h 535212"/>
                <a:gd name="connsiteX2" fmla="*/ 325889 w 513665"/>
                <a:gd name="connsiteY2" fmla="*/ 167877 h 535212"/>
                <a:gd name="connsiteX3" fmla="*/ 299469 w 513665"/>
                <a:gd name="connsiteY3" fmla="*/ 175820 h 535212"/>
                <a:gd name="connsiteX4" fmla="*/ 268342 w 513665"/>
                <a:gd name="connsiteY4" fmla="*/ 206932 h 535212"/>
                <a:gd name="connsiteX5" fmla="*/ 61409 w 513665"/>
                <a:gd name="connsiteY5" fmla="*/ 0 h 535212"/>
                <a:gd name="connsiteX6" fmla="*/ 0 w 513665"/>
                <a:gd name="connsiteY6" fmla="*/ 103466 h 535212"/>
                <a:gd name="connsiteX7" fmla="*/ 185904 w 513665"/>
                <a:gd name="connsiteY7" fmla="*/ 289370 h 535212"/>
                <a:gd name="connsiteX8" fmla="*/ 155840 w 513665"/>
                <a:gd name="connsiteY8" fmla="*/ 319448 h 535212"/>
                <a:gd name="connsiteX9" fmla="*/ 147825 w 513665"/>
                <a:gd name="connsiteY9" fmla="*/ 345533 h 535212"/>
                <a:gd name="connsiteX10" fmla="*/ 177627 w 513665"/>
                <a:gd name="connsiteY10" fmla="*/ 501228 h 535212"/>
                <a:gd name="connsiteX11" fmla="*/ 204309 w 513665"/>
                <a:gd name="connsiteY11" fmla="*/ 524821 h 535212"/>
                <a:gd name="connsiteX12" fmla="*/ 358867 w 513665"/>
                <a:gd name="connsiteY12" fmla="*/ 535124 h 535212"/>
                <a:gd name="connsiteX13" fmla="*/ 360835 w 513665"/>
                <a:gd name="connsiteY13" fmla="*/ 535197 h 535212"/>
                <a:gd name="connsiteX14" fmla="*/ 390934 w 513665"/>
                <a:gd name="connsiteY14" fmla="*/ 507006 h 535212"/>
                <a:gd name="connsiteX15" fmla="*/ 362744 w 513665"/>
                <a:gd name="connsiteY15" fmla="*/ 476906 h 535212"/>
                <a:gd name="connsiteX16" fmla="*/ 230628 w 513665"/>
                <a:gd name="connsiteY16" fmla="*/ 468163 h 535212"/>
                <a:gd name="connsiteX17" fmla="*/ 207967 w 513665"/>
                <a:gd name="connsiteY17" fmla="*/ 349759 h 535212"/>
                <a:gd name="connsiteX18" fmla="*/ 329605 w 513665"/>
                <a:gd name="connsiteY18" fmla="*/ 228121 h 535212"/>
                <a:gd name="connsiteX19" fmla="*/ 446566 w 513665"/>
                <a:gd name="connsiteY19" fmla="*/ 251947 h 535212"/>
                <a:gd name="connsiteX20" fmla="*/ 455397 w 513665"/>
                <a:gd name="connsiteY20" fmla="*/ 384326 h 535212"/>
                <a:gd name="connsiteX21" fmla="*/ 486437 w 513665"/>
                <a:gd name="connsiteY21" fmla="*/ 411489 h 535212"/>
                <a:gd name="connsiteX22" fmla="*/ 513600 w 513665"/>
                <a:gd name="connsiteY22" fmla="*/ 380449 h 53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3665" h="535212">
                  <a:moveTo>
                    <a:pt x="503224" y="225891"/>
                  </a:moveTo>
                  <a:cubicBezTo>
                    <a:pt x="502324" y="212823"/>
                    <a:pt x="492815" y="201962"/>
                    <a:pt x="479981" y="199340"/>
                  </a:cubicBezTo>
                  <a:lnTo>
                    <a:pt x="325889" y="167877"/>
                  </a:lnTo>
                  <a:cubicBezTo>
                    <a:pt x="316306" y="165893"/>
                    <a:pt x="306369" y="168880"/>
                    <a:pt x="299469" y="175820"/>
                  </a:cubicBezTo>
                  <a:lnTo>
                    <a:pt x="268342" y="206932"/>
                  </a:lnTo>
                  <a:lnTo>
                    <a:pt x="61409" y="0"/>
                  </a:lnTo>
                  <a:cubicBezTo>
                    <a:pt x="58912" y="42401"/>
                    <a:pt x="36024" y="80963"/>
                    <a:pt x="0" y="103466"/>
                  </a:cubicBezTo>
                  <a:lnTo>
                    <a:pt x="185904" y="289370"/>
                  </a:lnTo>
                  <a:lnTo>
                    <a:pt x="155840" y="319448"/>
                  </a:lnTo>
                  <a:cubicBezTo>
                    <a:pt x="149012" y="326278"/>
                    <a:pt x="146010" y="336048"/>
                    <a:pt x="147825" y="345533"/>
                  </a:cubicBezTo>
                  <a:lnTo>
                    <a:pt x="177627" y="501228"/>
                  </a:lnTo>
                  <a:cubicBezTo>
                    <a:pt x="180122" y="514244"/>
                    <a:pt x="191086" y="523938"/>
                    <a:pt x="204309" y="524821"/>
                  </a:cubicBezTo>
                  <a:lnTo>
                    <a:pt x="358867" y="535124"/>
                  </a:lnTo>
                  <a:cubicBezTo>
                    <a:pt x="359523" y="535124"/>
                    <a:pt x="360179" y="535197"/>
                    <a:pt x="360835" y="535197"/>
                  </a:cubicBezTo>
                  <a:cubicBezTo>
                    <a:pt x="376932" y="535724"/>
                    <a:pt x="390407" y="523103"/>
                    <a:pt x="390934" y="507006"/>
                  </a:cubicBezTo>
                  <a:cubicBezTo>
                    <a:pt x="391462" y="490909"/>
                    <a:pt x="378841" y="477434"/>
                    <a:pt x="362744" y="476906"/>
                  </a:cubicBezTo>
                  <a:lnTo>
                    <a:pt x="230628" y="468163"/>
                  </a:lnTo>
                  <a:lnTo>
                    <a:pt x="207967" y="349759"/>
                  </a:lnTo>
                  <a:lnTo>
                    <a:pt x="329605" y="228121"/>
                  </a:lnTo>
                  <a:lnTo>
                    <a:pt x="446566" y="251947"/>
                  </a:lnTo>
                  <a:lnTo>
                    <a:pt x="455397" y="384326"/>
                  </a:lnTo>
                  <a:cubicBezTo>
                    <a:pt x="456468" y="400398"/>
                    <a:pt x="470364" y="412560"/>
                    <a:pt x="486437" y="411489"/>
                  </a:cubicBezTo>
                  <a:cubicBezTo>
                    <a:pt x="502509" y="410418"/>
                    <a:pt x="514670" y="396522"/>
                    <a:pt x="513600" y="380449"/>
                  </a:cubicBezTo>
                  <a:close/>
                </a:path>
              </a:pathLst>
            </a:custGeom>
            <a:solidFill>
              <a:schemeClr val="accent1">
                <a:lumMod val="75000"/>
              </a:schemeClr>
            </a:solid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a:ln>
                  <a:noFill/>
                </a:ln>
                <a:solidFill>
                  <a:srgbClr val="000000"/>
                </a:solidFill>
                <a:effectLst/>
                <a:uLnTx/>
                <a:uFillTx/>
                <a:latin typeface="Arial"/>
              </a:endParaRPr>
            </a:p>
          </p:txBody>
        </p:sp>
        <p:sp>
          <p:nvSpPr>
            <p:cNvPr id="136" name="Grafik 79" descr="Roboterhand mit einfarbiger Füllung">
              <a:extLst>
                <a:ext uri="{FF2B5EF4-FFF2-40B4-BE49-F238E27FC236}">
                  <a16:creationId xmlns:a16="http://schemas.microsoft.com/office/drawing/2014/main" id="{BE203BAB-EE74-4AC2-26D4-7D3C84343B2F}"/>
                </a:ext>
              </a:extLst>
            </p:cNvPr>
            <p:cNvSpPr/>
            <p:nvPr/>
          </p:nvSpPr>
          <p:spPr>
            <a:xfrm rot="10557217">
              <a:off x="5348324" y="2147008"/>
              <a:ext cx="513665" cy="535212"/>
            </a:xfrm>
            <a:custGeom>
              <a:avLst/>
              <a:gdLst>
                <a:gd name="connsiteX0" fmla="*/ 503224 w 513665"/>
                <a:gd name="connsiteY0" fmla="*/ 225891 h 535212"/>
                <a:gd name="connsiteX1" fmla="*/ 479981 w 513665"/>
                <a:gd name="connsiteY1" fmla="*/ 199340 h 535212"/>
                <a:gd name="connsiteX2" fmla="*/ 325889 w 513665"/>
                <a:gd name="connsiteY2" fmla="*/ 167877 h 535212"/>
                <a:gd name="connsiteX3" fmla="*/ 299469 w 513665"/>
                <a:gd name="connsiteY3" fmla="*/ 175820 h 535212"/>
                <a:gd name="connsiteX4" fmla="*/ 268342 w 513665"/>
                <a:gd name="connsiteY4" fmla="*/ 206932 h 535212"/>
                <a:gd name="connsiteX5" fmla="*/ 61409 w 513665"/>
                <a:gd name="connsiteY5" fmla="*/ 0 h 535212"/>
                <a:gd name="connsiteX6" fmla="*/ 0 w 513665"/>
                <a:gd name="connsiteY6" fmla="*/ 103466 h 535212"/>
                <a:gd name="connsiteX7" fmla="*/ 185904 w 513665"/>
                <a:gd name="connsiteY7" fmla="*/ 289370 h 535212"/>
                <a:gd name="connsiteX8" fmla="*/ 155840 w 513665"/>
                <a:gd name="connsiteY8" fmla="*/ 319448 h 535212"/>
                <a:gd name="connsiteX9" fmla="*/ 147825 w 513665"/>
                <a:gd name="connsiteY9" fmla="*/ 345533 h 535212"/>
                <a:gd name="connsiteX10" fmla="*/ 177627 w 513665"/>
                <a:gd name="connsiteY10" fmla="*/ 501228 h 535212"/>
                <a:gd name="connsiteX11" fmla="*/ 204309 w 513665"/>
                <a:gd name="connsiteY11" fmla="*/ 524821 h 535212"/>
                <a:gd name="connsiteX12" fmla="*/ 358867 w 513665"/>
                <a:gd name="connsiteY12" fmla="*/ 535124 h 535212"/>
                <a:gd name="connsiteX13" fmla="*/ 360835 w 513665"/>
                <a:gd name="connsiteY13" fmla="*/ 535197 h 535212"/>
                <a:gd name="connsiteX14" fmla="*/ 390934 w 513665"/>
                <a:gd name="connsiteY14" fmla="*/ 507006 h 535212"/>
                <a:gd name="connsiteX15" fmla="*/ 362744 w 513665"/>
                <a:gd name="connsiteY15" fmla="*/ 476906 h 535212"/>
                <a:gd name="connsiteX16" fmla="*/ 230628 w 513665"/>
                <a:gd name="connsiteY16" fmla="*/ 468163 h 535212"/>
                <a:gd name="connsiteX17" fmla="*/ 207967 w 513665"/>
                <a:gd name="connsiteY17" fmla="*/ 349759 h 535212"/>
                <a:gd name="connsiteX18" fmla="*/ 329605 w 513665"/>
                <a:gd name="connsiteY18" fmla="*/ 228121 h 535212"/>
                <a:gd name="connsiteX19" fmla="*/ 446566 w 513665"/>
                <a:gd name="connsiteY19" fmla="*/ 251947 h 535212"/>
                <a:gd name="connsiteX20" fmla="*/ 455397 w 513665"/>
                <a:gd name="connsiteY20" fmla="*/ 384326 h 535212"/>
                <a:gd name="connsiteX21" fmla="*/ 486437 w 513665"/>
                <a:gd name="connsiteY21" fmla="*/ 411489 h 535212"/>
                <a:gd name="connsiteX22" fmla="*/ 513600 w 513665"/>
                <a:gd name="connsiteY22" fmla="*/ 380449 h 53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3665" h="535212">
                  <a:moveTo>
                    <a:pt x="503224" y="225891"/>
                  </a:moveTo>
                  <a:cubicBezTo>
                    <a:pt x="502324" y="212823"/>
                    <a:pt x="492815" y="201962"/>
                    <a:pt x="479981" y="199340"/>
                  </a:cubicBezTo>
                  <a:lnTo>
                    <a:pt x="325889" y="167877"/>
                  </a:lnTo>
                  <a:cubicBezTo>
                    <a:pt x="316306" y="165893"/>
                    <a:pt x="306369" y="168880"/>
                    <a:pt x="299469" y="175820"/>
                  </a:cubicBezTo>
                  <a:lnTo>
                    <a:pt x="268342" y="206932"/>
                  </a:lnTo>
                  <a:lnTo>
                    <a:pt x="61409" y="0"/>
                  </a:lnTo>
                  <a:cubicBezTo>
                    <a:pt x="58912" y="42401"/>
                    <a:pt x="36024" y="80963"/>
                    <a:pt x="0" y="103466"/>
                  </a:cubicBezTo>
                  <a:lnTo>
                    <a:pt x="185904" y="289370"/>
                  </a:lnTo>
                  <a:lnTo>
                    <a:pt x="155840" y="319448"/>
                  </a:lnTo>
                  <a:cubicBezTo>
                    <a:pt x="149012" y="326278"/>
                    <a:pt x="146010" y="336048"/>
                    <a:pt x="147825" y="345533"/>
                  </a:cubicBezTo>
                  <a:lnTo>
                    <a:pt x="177627" y="501228"/>
                  </a:lnTo>
                  <a:cubicBezTo>
                    <a:pt x="180122" y="514244"/>
                    <a:pt x="191086" y="523938"/>
                    <a:pt x="204309" y="524821"/>
                  </a:cubicBezTo>
                  <a:lnTo>
                    <a:pt x="358867" y="535124"/>
                  </a:lnTo>
                  <a:cubicBezTo>
                    <a:pt x="359523" y="535124"/>
                    <a:pt x="360179" y="535197"/>
                    <a:pt x="360835" y="535197"/>
                  </a:cubicBezTo>
                  <a:cubicBezTo>
                    <a:pt x="376932" y="535724"/>
                    <a:pt x="390407" y="523103"/>
                    <a:pt x="390934" y="507006"/>
                  </a:cubicBezTo>
                  <a:cubicBezTo>
                    <a:pt x="391462" y="490909"/>
                    <a:pt x="378841" y="477434"/>
                    <a:pt x="362744" y="476906"/>
                  </a:cubicBezTo>
                  <a:lnTo>
                    <a:pt x="230628" y="468163"/>
                  </a:lnTo>
                  <a:lnTo>
                    <a:pt x="207967" y="349759"/>
                  </a:lnTo>
                  <a:lnTo>
                    <a:pt x="329605" y="228121"/>
                  </a:lnTo>
                  <a:lnTo>
                    <a:pt x="446566" y="251947"/>
                  </a:lnTo>
                  <a:lnTo>
                    <a:pt x="455397" y="384326"/>
                  </a:lnTo>
                  <a:cubicBezTo>
                    <a:pt x="456468" y="400398"/>
                    <a:pt x="470364" y="412560"/>
                    <a:pt x="486437" y="411489"/>
                  </a:cubicBezTo>
                  <a:cubicBezTo>
                    <a:pt x="502509" y="410418"/>
                    <a:pt x="514670" y="396522"/>
                    <a:pt x="513600" y="380449"/>
                  </a:cubicBezTo>
                  <a:close/>
                </a:path>
              </a:pathLst>
            </a:custGeom>
            <a:noFill/>
            <a:ln w="14486" cap="flat">
              <a:noFill/>
              <a:prstDash val="solid"/>
              <a:miter/>
            </a:ln>
          </p:spPr>
          <p:txBody>
            <a:bodyPr rtlCol="0" anchor="ctr"/>
            <a:lstStyle/>
            <a:p>
              <a:pPr marL="0" marR="0" lvl="0" indent="0" defTabSz="914400" eaLnBrk="1" fontAlgn="auto" latinLnBrk="0" hangingPunct="1">
                <a:lnSpc>
                  <a:spcPct val="100000"/>
                </a:lnSpc>
                <a:spcBef>
                  <a:spcPts val="800"/>
                </a:spcBef>
                <a:spcAft>
                  <a:spcPts val="0"/>
                </a:spcAft>
                <a:buClrTx/>
                <a:buSzTx/>
                <a:buFontTx/>
                <a:buNone/>
                <a:tabLst/>
                <a:defRPr/>
              </a:pPr>
              <a:endParaRPr kumimoji="0" lang="de-DE" sz="1400" b="0" i="0" u="none" strike="noStrike" kern="0" cap="none" spc="0" normalizeH="0" baseline="0" noProof="0" dirty="0">
                <a:ln>
                  <a:noFill/>
                </a:ln>
                <a:solidFill>
                  <a:srgbClr val="000000"/>
                </a:solidFill>
                <a:effectLst/>
                <a:uLnTx/>
                <a:uFillTx/>
                <a:latin typeface="Arial"/>
              </a:endParaRPr>
            </a:p>
          </p:txBody>
        </p:sp>
      </p:grpSp>
      <p:pic>
        <p:nvPicPr>
          <p:cNvPr id="149" name="Grafik 148" descr="Cmd (Terminal) mit einfarbiger Füllung">
            <a:extLst>
              <a:ext uri="{FF2B5EF4-FFF2-40B4-BE49-F238E27FC236}">
                <a16:creationId xmlns:a16="http://schemas.microsoft.com/office/drawing/2014/main" id="{1FBB764F-4F65-558E-1A7F-DC741E447A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57595" y="4706749"/>
            <a:ext cx="455256" cy="455256"/>
          </a:xfrm>
          <a:prstGeom prst="rect">
            <a:avLst/>
          </a:prstGeom>
        </p:spPr>
      </p:pic>
      <p:cxnSp>
        <p:nvCxnSpPr>
          <p:cNvPr id="156" name="Verbinder: gewinkelt 155">
            <a:extLst>
              <a:ext uri="{FF2B5EF4-FFF2-40B4-BE49-F238E27FC236}">
                <a16:creationId xmlns:a16="http://schemas.microsoft.com/office/drawing/2014/main" id="{52D5745B-C30D-A3B1-048E-6341F953AE8B}"/>
              </a:ext>
            </a:extLst>
          </p:cNvPr>
          <p:cNvCxnSpPr>
            <a:cxnSpLocks/>
            <a:stCxn id="33" idx="3"/>
            <a:endCxn id="60" idx="0"/>
          </p:cNvCxnSpPr>
          <p:nvPr/>
        </p:nvCxnSpPr>
        <p:spPr>
          <a:xfrm>
            <a:off x="7939530" y="2281097"/>
            <a:ext cx="999710" cy="1441754"/>
          </a:xfrm>
          <a:prstGeom prst="bentConnector2">
            <a:avLst/>
          </a:prstGeom>
          <a:ln w="12700">
            <a:solidFill>
              <a:schemeClr val="accent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0" name="Verbinder: gewinkelt 189">
            <a:extLst>
              <a:ext uri="{FF2B5EF4-FFF2-40B4-BE49-F238E27FC236}">
                <a16:creationId xmlns:a16="http://schemas.microsoft.com/office/drawing/2014/main" id="{1AEC6AE5-C552-8E7C-B478-177F59747297}"/>
              </a:ext>
            </a:extLst>
          </p:cNvPr>
          <p:cNvCxnSpPr>
            <a:cxnSpLocks/>
            <a:stCxn id="33" idx="3"/>
            <a:endCxn id="93" idx="1"/>
          </p:cNvCxnSpPr>
          <p:nvPr/>
        </p:nvCxnSpPr>
        <p:spPr>
          <a:xfrm flipH="1">
            <a:off x="5065941" y="2281097"/>
            <a:ext cx="2873589" cy="567985"/>
          </a:xfrm>
          <a:prstGeom prst="bentConnector3">
            <a:avLst>
              <a:gd name="adj1" fmla="val -7955"/>
            </a:avLst>
          </a:prstGeom>
          <a:ln w="12700">
            <a:solidFill>
              <a:schemeClr val="accent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Verbinder: gewinkelt 200">
            <a:extLst>
              <a:ext uri="{FF2B5EF4-FFF2-40B4-BE49-F238E27FC236}">
                <a16:creationId xmlns:a16="http://schemas.microsoft.com/office/drawing/2014/main" id="{CF674C66-6454-80CA-AC4D-DD29569A4E43}"/>
              </a:ext>
            </a:extLst>
          </p:cNvPr>
          <p:cNvCxnSpPr>
            <a:cxnSpLocks/>
            <a:stCxn id="33" idx="3"/>
          </p:cNvCxnSpPr>
          <p:nvPr/>
        </p:nvCxnSpPr>
        <p:spPr>
          <a:xfrm flipH="1">
            <a:off x="6588939" y="2281097"/>
            <a:ext cx="1350591" cy="1960319"/>
          </a:xfrm>
          <a:prstGeom prst="bentConnector4">
            <a:avLst>
              <a:gd name="adj1" fmla="val -61913"/>
              <a:gd name="adj2" fmla="val 61661"/>
            </a:avLst>
          </a:prstGeom>
          <a:ln w="12700">
            <a:solidFill>
              <a:schemeClr val="accent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37" name="Gruppieren 236">
            <a:extLst>
              <a:ext uri="{FF2B5EF4-FFF2-40B4-BE49-F238E27FC236}">
                <a16:creationId xmlns:a16="http://schemas.microsoft.com/office/drawing/2014/main" id="{B5465259-6588-BFCD-F348-B58A8B1D2C1D}"/>
              </a:ext>
            </a:extLst>
          </p:cNvPr>
          <p:cNvGrpSpPr/>
          <p:nvPr/>
        </p:nvGrpSpPr>
        <p:grpSpPr>
          <a:xfrm>
            <a:off x="9823706" y="4051697"/>
            <a:ext cx="1289235" cy="1272272"/>
            <a:chOff x="3119780" y="1183163"/>
            <a:chExt cx="1289235" cy="1272272"/>
          </a:xfrm>
        </p:grpSpPr>
        <p:sp>
          <p:nvSpPr>
            <p:cNvPr id="238" name="Freihandform: Form 237">
              <a:extLst>
                <a:ext uri="{FF2B5EF4-FFF2-40B4-BE49-F238E27FC236}">
                  <a16:creationId xmlns:a16="http://schemas.microsoft.com/office/drawing/2014/main" id="{CA18BCEC-2DC9-A7C6-F42B-77264353097D}"/>
                </a:ext>
              </a:extLst>
            </p:cNvPr>
            <p:cNvSpPr/>
            <p:nvPr/>
          </p:nvSpPr>
          <p:spPr>
            <a:xfrm>
              <a:off x="3289416" y="1675109"/>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239" name="Freihandform: Form 238">
              <a:extLst>
                <a:ext uri="{FF2B5EF4-FFF2-40B4-BE49-F238E27FC236}">
                  <a16:creationId xmlns:a16="http://schemas.microsoft.com/office/drawing/2014/main" id="{CD110025-9AB1-4E77-B7E9-3EA91604E21F}"/>
                </a:ext>
              </a:extLst>
            </p:cNvPr>
            <p:cNvSpPr/>
            <p:nvPr/>
          </p:nvSpPr>
          <p:spPr>
            <a:xfrm>
              <a:off x="3289416" y="1810818"/>
              <a:ext cx="949963" cy="67854"/>
            </a:xfrm>
            <a:custGeom>
              <a:avLst/>
              <a:gdLst>
                <a:gd name="connsiteX0" fmla="*/ 0 w 949963"/>
                <a:gd name="connsiteY0" fmla="*/ 0 h 67854"/>
                <a:gd name="connsiteX1" fmla="*/ 949963 w 949963"/>
                <a:gd name="connsiteY1" fmla="*/ 0 h 67854"/>
                <a:gd name="connsiteX2" fmla="*/ 949963 w 949963"/>
                <a:gd name="connsiteY2" fmla="*/ 67855 h 67854"/>
                <a:gd name="connsiteX3" fmla="*/ 0 w 949963"/>
                <a:gd name="connsiteY3" fmla="*/ 67855 h 67854"/>
              </a:gdLst>
              <a:ahLst/>
              <a:cxnLst>
                <a:cxn ang="0">
                  <a:pos x="connsiteX0" y="connsiteY0"/>
                </a:cxn>
                <a:cxn ang="0">
                  <a:pos x="connsiteX1" y="connsiteY1"/>
                </a:cxn>
                <a:cxn ang="0">
                  <a:pos x="connsiteX2" y="connsiteY2"/>
                </a:cxn>
                <a:cxn ang="0">
                  <a:pos x="connsiteX3" y="connsiteY3"/>
                </a:cxn>
              </a:cxnLst>
              <a:rect l="l" t="t" r="r" b="b"/>
              <a:pathLst>
                <a:path w="949963" h="67854">
                  <a:moveTo>
                    <a:pt x="0" y="0"/>
                  </a:moveTo>
                  <a:lnTo>
                    <a:pt x="949963" y="0"/>
                  </a:lnTo>
                  <a:lnTo>
                    <a:pt x="949963" y="67855"/>
                  </a:lnTo>
                  <a:lnTo>
                    <a:pt x="0" y="67855"/>
                  </a:lnTo>
                  <a:close/>
                </a:path>
              </a:pathLst>
            </a:custGeom>
            <a:solidFill>
              <a:schemeClr val="tx2">
                <a:lumMod val="60000"/>
                <a:lumOff val="40000"/>
              </a:schemeClr>
            </a:solidFill>
            <a:ln w="16867" cap="flat">
              <a:noFill/>
              <a:prstDash val="solid"/>
              <a:miter/>
            </a:ln>
          </p:spPr>
          <p:txBody>
            <a:bodyPr rtlCol="0" anchor="ctr"/>
            <a:lstStyle/>
            <a:p>
              <a:endParaRPr lang="en-US"/>
            </a:p>
          </p:txBody>
        </p:sp>
        <p:sp>
          <p:nvSpPr>
            <p:cNvPr id="240" name="Freihandform: Form 239">
              <a:extLst>
                <a:ext uri="{FF2B5EF4-FFF2-40B4-BE49-F238E27FC236}">
                  <a16:creationId xmlns:a16="http://schemas.microsoft.com/office/drawing/2014/main" id="{198D2867-5B1C-472F-390E-B1DEB66F1E4F}"/>
                </a:ext>
              </a:extLst>
            </p:cNvPr>
            <p:cNvSpPr/>
            <p:nvPr/>
          </p:nvSpPr>
          <p:spPr>
            <a:xfrm>
              <a:off x="4018852"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241" name="Freihandform: Form 240">
              <a:extLst>
                <a:ext uri="{FF2B5EF4-FFF2-40B4-BE49-F238E27FC236}">
                  <a16:creationId xmlns:a16="http://schemas.microsoft.com/office/drawing/2014/main" id="{7D18EE2C-2068-FC3B-C2B9-5E5930E6BD6A}"/>
                </a:ext>
              </a:extLst>
            </p:cNvPr>
            <p:cNvSpPr/>
            <p:nvPr/>
          </p:nvSpPr>
          <p:spPr>
            <a:xfrm>
              <a:off x="3764398"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242" name="Freihandform: Form 241">
              <a:extLst>
                <a:ext uri="{FF2B5EF4-FFF2-40B4-BE49-F238E27FC236}">
                  <a16:creationId xmlns:a16="http://schemas.microsoft.com/office/drawing/2014/main" id="{F804FEFC-D1B5-2BE4-684E-14324782FF7C}"/>
                </a:ext>
              </a:extLst>
            </p:cNvPr>
            <p:cNvSpPr/>
            <p:nvPr/>
          </p:nvSpPr>
          <p:spPr>
            <a:xfrm>
              <a:off x="4018852"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243" name="Freihandform: Form 242">
              <a:extLst>
                <a:ext uri="{FF2B5EF4-FFF2-40B4-BE49-F238E27FC236}">
                  <a16:creationId xmlns:a16="http://schemas.microsoft.com/office/drawing/2014/main" id="{0D34CCC4-4807-C793-04C4-A36EFDBD4809}"/>
                </a:ext>
              </a:extLst>
            </p:cNvPr>
            <p:cNvSpPr/>
            <p:nvPr/>
          </p:nvSpPr>
          <p:spPr>
            <a:xfrm>
              <a:off x="3764398" y="2014381"/>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244" name="Freihandform: Form 243">
              <a:extLst>
                <a:ext uri="{FF2B5EF4-FFF2-40B4-BE49-F238E27FC236}">
                  <a16:creationId xmlns:a16="http://schemas.microsoft.com/office/drawing/2014/main" id="{C24CEAD6-E135-FE65-DA1D-04BC117091EA}"/>
                </a:ext>
              </a:extLst>
            </p:cNvPr>
            <p:cNvSpPr/>
            <p:nvPr/>
          </p:nvSpPr>
          <p:spPr>
            <a:xfrm>
              <a:off x="3509943" y="2251872"/>
              <a:ext cx="220527" cy="203563"/>
            </a:xfrm>
            <a:custGeom>
              <a:avLst/>
              <a:gdLst>
                <a:gd name="connsiteX0" fmla="*/ 0 w 220527"/>
                <a:gd name="connsiteY0" fmla="*/ 0 h 203563"/>
                <a:gd name="connsiteX1" fmla="*/ 0 w 220527"/>
                <a:gd name="connsiteY1" fmla="*/ 203564 h 203563"/>
                <a:gd name="connsiteX2" fmla="*/ 220527 w 220527"/>
                <a:gd name="connsiteY2" fmla="*/ 203564 h 203563"/>
                <a:gd name="connsiteX3" fmla="*/ 220527 w 220527"/>
                <a:gd name="connsiteY3" fmla="*/ 0 h 203563"/>
                <a:gd name="connsiteX4" fmla="*/ 84818 w 220527"/>
                <a:gd name="connsiteY4" fmla="*/ 67855 h 203563"/>
                <a:gd name="connsiteX5" fmla="*/ 33927 w 220527"/>
                <a:gd name="connsiteY5" fmla="*/ 67855 h 203563"/>
                <a:gd name="connsiteX6" fmla="*/ 33927 w 220527"/>
                <a:gd name="connsiteY6" fmla="*/ 33927 h 203563"/>
                <a:gd name="connsiteX7" fmla="*/ 84818 w 220527"/>
                <a:gd name="connsiteY7" fmla="*/ 33927 h 20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27" h="203563">
                  <a:moveTo>
                    <a:pt x="0" y="0"/>
                  </a:moveTo>
                  <a:lnTo>
                    <a:pt x="0" y="203564"/>
                  </a:lnTo>
                  <a:lnTo>
                    <a:pt x="220527" y="203564"/>
                  </a:lnTo>
                  <a:lnTo>
                    <a:pt x="220527" y="0"/>
                  </a:lnTo>
                  <a:close/>
                  <a:moveTo>
                    <a:pt x="84818" y="67855"/>
                  </a:moveTo>
                  <a:lnTo>
                    <a:pt x="33927" y="67855"/>
                  </a:lnTo>
                  <a:lnTo>
                    <a:pt x="33927" y="33927"/>
                  </a:lnTo>
                  <a:lnTo>
                    <a:pt x="84818" y="33927"/>
                  </a:lnTo>
                  <a:close/>
                </a:path>
              </a:pathLst>
            </a:custGeom>
            <a:solidFill>
              <a:schemeClr val="accent1">
                <a:lumMod val="75000"/>
              </a:schemeClr>
            </a:solidFill>
            <a:ln w="16867" cap="flat">
              <a:noFill/>
              <a:prstDash val="solid"/>
              <a:miter/>
            </a:ln>
          </p:spPr>
          <p:txBody>
            <a:bodyPr rtlCol="0" anchor="ctr"/>
            <a:lstStyle/>
            <a:p>
              <a:endParaRPr lang="en-US"/>
            </a:p>
          </p:txBody>
        </p:sp>
        <p:sp>
          <p:nvSpPr>
            <p:cNvPr id="245" name="Freihandform: Form 244">
              <a:extLst>
                <a:ext uri="{FF2B5EF4-FFF2-40B4-BE49-F238E27FC236}">
                  <a16:creationId xmlns:a16="http://schemas.microsoft.com/office/drawing/2014/main" id="{596155E6-AAB5-BA8B-7666-138F9D080283}"/>
                </a:ext>
              </a:extLst>
            </p:cNvPr>
            <p:cNvSpPr/>
            <p:nvPr/>
          </p:nvSpPr>
          <p:spPr>
            <a:xfrm>
              <a:off x="3119780" y="1183163"/>
              <a:ext cx="1289235" cy="1272271"/>
            </a:xfrm>
            <a:custGeom>
              <a:avLst/>
              <a:gdLst>
                <a:gd name="connsiteX0" fmla="*/ 1289236 w 1289235"/>
                <a:gd name="connsiteY0" fmla="*/ 1272272 h 1272271"/>
                <a:gd name="connsiteX1" fmla="*/ 1289236 w 1289235"/>
                <a:gd name="connsiteY1" fmla="*/ 264463 h 1272271"/>
                <a:gd name="connsiteX2" fmla="*/ 644618 w 1289235"/>
                <a:gd name="connsiteY2" fmla="*/ 0 h 1272271"/>
                <a:gd name="connsiteX3" fmla="*/ 0 w 1289235"/>
                <a:gd name="connsiteY3" fmla="*/ 264463 h 1272271"/>
                <a:gd name="connsiteX4" fmla="*/ 0 w 1289235"/>
                <a:gd name="connsiteY4" fmla="*/ 1272272 h 1272271"/>
                <a:gd name="connsiteX5" fmla="*/ 101782 w 1289235"/>
                <a:gd name="connsiteY5" fmla="*/ 1272272 h 1272271"/>
                <a:gd name="connsiteX6" fmla="*/ 101782 w 1289235"/>
                <a:gd name="connsiteY6" fmla="*/ 424091 h 1272271"/>
                <a:gd name="connsiteX7" fmla="*/ 1187454 w 1289235"/>
                <a:gd name="connsiteY7" fmla="*/ 424091 h 1272271"/>
                <a:gd name="connsiteX8" fmla="*/ 1187454 w 1289235"/>
                <a:gd name="connsiteY8" fmla="*/ 1272272 h 1272271"/>
                <a:gd name="connsiteX9" fmla="*/ 1289236 w 1289235"/>
                <a:gd name="connsiteY9" fmla="*/ 1272272 h 127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9235" h="1272271">
                  <a:moveTo>
                    <a:pt x="1289236" y="1272272"/>
                  </a:moveTo>
                  <a:lnTo>
                    <a:pt x="1289236" y="264463"/>
                  </a:lnTo>
                  <a:lnTo>
                    <a:pt x="644618" y="0"/>
                  </a:lnTo>
                  <a:lnTo>
                    <a:pt x="0" y="264463"/>
                  </a:lnTo>
                  <a:lnTo>
                    <a:pt x="0" y="1272272"/>
                  </a:lnTo>
                  <a:lnTo>
                    <a:pt x="101782" y="1272272"/>
                  </a:lnTo>
                  <a:lnTo>
                    <a:pt x="101782" y="424091"/>
                  </a:lnTo>
                  <a:lnTo>
                    <a:pt x="1187454" y="424091"/>
                  </a:lnTo>
                  <a:lnTo>
                    <a:pt x="1187454" y="1272272"/>
                  </a:lnTo>
                  <a:lnTo>
                    <a:pt x="1289236" y="1272272"/>
                  </a:lnTo>
                  <a:close/>
                </a:path>
              </a:pathLst>
            </a:custGeom>
            <a:solidFill>
              <a:schemeClr val="tx2">
                <a:lumMod val="60000"/>
                <a:lumOff val="40000"/>
              </a:schemeClr>
            </a:solidFill>
            <a:ln w="16867" cap="flat">
              <a:noFill/>
              <a:prstDash val="solid"/>
              <a:miter/>
            </a:ln>
          </p:spPr>
          <p:txBody>
            <a:bodyPr rtlCol="0" anchor="ctr"/>
            <a:lstStyle/>
            <a:p>
              <a:endParaRPr lang="en-US"/>
            </a:p>
          </p:txBody>
        </p:sp>
      </p:grpSp>
      <p:cxnSp>
        <p:nvCxnSpPr>
          <p:cNvPr id="247" name="Verbinder: gewinkelt 246">
            <a:extLst>
              <a:ext uri="{FF2B5EF4-FFF2-40B4-BE49-F238E27FC236}">
                <a16:creationId xmlns:a16="http://schemas.microsoft.com/office/drawing/2014/main" id="{6ED2C1A3-3336-7202-13CE-209065E51A3E}"/>
              </a:ext>
            </a:extLst>
          </p:cNvPr>
          <p:cNvCxnSpPr>
            <a:cxnSpLocks/>
            <a:stCxn id="33" idx="3"/>
            <a:endCxn id="245" idx="1"/>
          </p:cNvCxnSpPr>
          <p:nvPr/>
        </p:nvCxnSpPr>
        <p:spPr>
          <a:xfrm>
            <a:off x="7939530" y="2281097"/>
            <a:ext cx="3173412" cy="2035063"/>
          </a:xfrm>
          <a:prstGeom prst="bentConnector3">
            <a:avLst>
              <a:gd name="adj1" fmla="val 107204"/>
            </a:avLst>
          </a:prstGeom>
          <a:ln w="12700">
            <a:solidFill>
              <a:schemeClr val="accent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Verbinder: gekrümmt 48">
            <a:extLst>
              <a:ext uri="{FF2B5EF4-FFF2-40B4-BE49-F238E27FC236}">
                <a16:creationId xmlns:a16="http://schemas.microsoft.com/office/drawing/2014/main" id="{E8877BF7-A7F0-D28F-5F79-22E17419224B}"/>
              </a:ext>
            </a:extLst>
          </p:cNvPr>
          <p:cNvCxnSpPr>
            <a:cxnSpLocks/>
            <a:stCxn id="47" idx="1"/>
            <a:endCxn id="60" idx="2"/>
          </p:cNvCxnSpPr>
          <p:nvPr/>
        </p:nvCxnSpPr>
        <p:spPr>
          <a:xfrm rot="10800000" flipH="1">
            <a:off x="8349508" y="4188984"/>
            <a:ext cx="589731" cy="1021546"/>
          </a:xfrm>
          <a:prstGeom prst="curvedConnector4">
            <a:avLst>
              <a:gd name="adj1" fmla="val -38763"/>
              <a:gd name="adj2" fmla="val 5264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36" name="Gruppieren 335">
            <a:extLst>
              <a:ext uri="{FF2B5EF4-FFF2-40B4-BE49-F238E27FC236}">
                <a16:creationId xmlns:a16="http://schemas.microsoft.com/office/drawing/2014/main" id="{832C3F36-6400-EF1B-2CFF-9EAEC7538ECE}"/>
              </a:ext>
            </a:extLst>
          </p:cNvPr>
          <p:cNvGrpSpPr/>
          <p:nvPr/>
        </p:nvGrpSpPr>
        <p:grpSpPr>
          <a:xfrm>
            <a:off x="4868197" y="4640143"/>
            <a:ext cx="1443011" cy="643821"/>
            <a:chOff x="3318696" y="4020335"/>
            <a:chExt cx="1443011" cy="643821"/>
          </a:xfrm>
        </p:grpSpPr>
        <p:sp>
          <p:nvSpPr>
            <p:cNvPr id="328" name="Freihandform: Form 327">
              <a:extLst>
                <a:ext uri="{FF2B5EF4-FFF2-40B4-BE49-F238E27FC236}">
                  <a16:creationId xmlns:a16="http://schemas.microsoft.com/office/drawing/2014/main" id="{7B416D73-7133-1507-984C-E087C349990B}"/>
                </a:ext>
              </a:extLst>
            </p:cNvPr>
            <p:cNvSpPr>
              <a:spLocks/>
            </p:cNvSpPr>
            <p:nvPr/>
          </p:nvSpPr>
          <p:spPr bwMode="auto">
            <a:xfrm rot="5400000" flipV="1">
              <a:off x="4153404" y="4055853"/>
              <a:ext cx="643821" cy="572785"/>
            </a:xfrm>
            <a:custGeom>
              <a:avLst/>
              <a:gdLst>
                <a:gd name="connsiteX0" fmla="*/ 0 w 643821"/>
                <a:gd name="connsiteY0" fmla="*/ 0 h 348771"/>
                <a:gd name="connsiteX1" fmla="*/ 26272 w 643821"/>
                <a:gd name="connsiteY1" fmla="*/ 47796 h 348771"/>
                <a:gd name="connsiteX2" fmla="*/ 75464 w 643821"/>
                <a:gd name="connsiteY2" fmla="*/ 105334 h 348771"/>
                <a:gd name="connsiteX3" fmla="*/ 321912 w 643821"/>
                <a:gd name="connsiteY3" fmla="*/ 348771 h 348771"/>
                <a:gd name="connsiteX4" fmla="*/ 568360 w 643821"/>
                <a:gd name="connsiteY4" fmla="*/ 105334 h 348771"/>
                <a:gd name="connsiteX5" fmla="*/ 617552 w 643821"/>
                <a:gd name="connsiteY5" fmla="*/ 47796 h 348771"/>
                <a:gd name="connsiteX6" fmla="*/ 643821 w 643821"/>
                <a:gd name="connsiteY6" fmla="*/ 5 h 348771"/>
                <a:gd name="connsiteX7" fmla="*/ 613246 w 643821"/>
                <a:gd name="connsiteY7" fmla="*/ 32385 h 348771"/>
                <a:gd name="connsiteX8" fmla="*/ 321913 w 643821"/>
                <a:gd name="connsiteY8" fmla="*/ 137827 h 348771"/>
                <a:gd name="connsiteX9" fmla="*/ 30580 w 643821"/>
                <a:gd name="connsiteY9" fmla="*/ 32385 h 34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821" h="348771">
                  <a:moveTo>
                    <a:pt x="0" y="0"/>
                  </a:moveTo>
                  <a:lnTo>
                    <a:pt x="26272" y="47796"/>
                  </a:lnTo>
                  <a:cubicBezTo>
                    <a:pt x="40753" y="68773"/>
                    <a:pt x="57241" y="88075"/>
                    <a:pt x="75464" y="105334"/>
                  </a:cubicBezTo>
                  <a:cubicBezTo>
                    <a:pt x="321912" y="348771"/>
                    <a:pt x="321912" y="348771"/>
                    <a:pt x="321912" y="348771"/>
                  </a:cubicBezTo>
                  <a:cubicBezTo>
                    <a:pt x="568360" y="105334"/>
                    <a:pt x="568360" y="105334"/>
                    <a:pt x="568360" y="105334"/>
                  </a:cubicBezTo>
                  <a:cubicBezTo>
                    <a:pt x="586583" y="88075"/>
                    <a:pt x="603071" y="68773"/>
                    <a:pt x="617552" y="47796"/>
                  </a:cubicBezTo>
                  <a:lnTo>
                    <a:pt x="643821" y="5"/>
                  </a:lnTo>
                  <a:lnTo>
                    <a:pt x="613246" y="32385"/>
                  </a:lnTo>
                  <a:cubicBezTo>
                    <a:pt x="538687" y="97532"/>
                    <a:pt x="435686" y="137827"/>
                    <a:pt x="321913" y="137827"/>
                  </a:cubicBezTo>
                  <a:cubicBezTo>
                    <a:pt x="208141" y="137827"/>
                    <a:pt x="105139" y="97532"/>
                    <a:pt x="30580" y="323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29" name="Textfeld 328">
              <a:extLst>
                <a:ext uri="{FF2B5EF4-FFF2-40B4-BE49-F238E27FC236}">
                  <a16:creationId xmlns:a16="http://schemas.microsoft.com/office/drawing/2014/main" id="{CCFA8D77-9965-7CAC-EADF-6D049FB373E3}"/>
                </a:ext>
              </a:extLst>
            </p:cNvPr>
            <p:cNvSpPr txBox="1"/>
            <p:nvPr/>
          </p:nvSpPr>
          <p:spPr>
            <a:xfrm>
              <a:off x="3318696" y="4077196"/>
              <a:ext cx="1035369" cy="523220"/>
            </a:xfrm>
            <a:prstGeom prst="rect">
              <a:avLst/>
            </a:prstGeom>
            <a:noFill/>
          </p:spPr>
          <p:txBody>
            <a:bodyPr wrap="square" rtlCol="0">
              <a:spAutoFit/>
            </a:bodyPr>
            <a:lstStyle/>
            <a:p>
              <a:pPr algn="ctr"/>
              <a:r>
                <a:rPr lang="en-US" sz="1400" dirty="0" err="1"/>
                <a:t>Steuerung</a:t>
              </a:r>
              <a:r>
                <a:rPr lang="en-US" sz="1400" dirty="0"/>
                <a:t> &amp; </a:t>
              </a:r>
              <a:r>
                <a:rPr lang="en-US" sz="1400" dirty="0" err="1"/>
                <a:t>Regelung</a:t>
              </a:r>
              <a:endParaRPr lang="en-US" sz="1400" dirty="0"/>
            </a:p>
          </p:txBody>
        </p:sp>
      </p:grpSp>
      <p:grpSp>
        <p:nvGrpSpPr>
          <p:cNvPr id="335" name="Gruppieren 334">
            <a:extLst>
              <a:ext uri="{FF2B5EF4-FFF2-40B4-BE49-F238E27FC236}">
                <a16:creationId xmlns:a16="http://schemas.microsoft.com/office/drawing/2014/main" id="{62A80D15-6812-771F-A6E5-127E6C974B8C}"/>
              </a:ext>
            </a:extLst>
          </p:cNvPr>
          <p:cNvGrpSpPr/>
          <p:nvPr/>
        </p:nvGrpSpPr>
        <p:grpSpPr>
          <a:xfrm>
            <a:off x="9186128" y="3474868"/>
            <a:ext cx="1418345" cy="532234"/>
            <a:chOff x="6445973" y="4741051"/>
            <a:chExt cx="1418345" cy="532234"/>
          </a:xfrm>
        </p:grpSpPr>
        <p:sp>
          <p:nvSpPr>
            <p:cNvPr id="330" name="Freihandform: Form 329">
              <a:extLst>
                <a:ext uri="{FF2B5EF4-FFF2-40B4-BE49-F238E27FC236}">
                  <a16:creationId xmlns:a16="http://schemas.microsoft.com/office/drawing/2014/main" id="{63F7EA54-B024-ED31-9D84-92B6E13EA12F}"/>
                </a:ext>
              </a:extLst>
            </p:cNvPr>
            <p:cNvSpPr>
              <a:spLocks/>
            </p:cNvSpPr>
            <p:nvPr/>
          </p:nvSpPr>
          <p:spPr bwMode="auto">
            <a:xfrm rot="15673665" flipV="1">
              <a:off x="6509721" y="4761472"/>
              <a:ext cx="448065" cy="575562"/>
            </a:xfrm>
            <a:custGeom>
              <a:avLst/>
              <a:gdLst>
                <a:gd name="connsiteX0" fmla="*/ 0 w 643821"/>
                <a:gd name="connsiteY0" fmla="*/ 0 h 348771"/>
                <a:gd name="connsiteX1" fmla="*/ 26272 w 643821"/>
                <a:gd name="connsiteY1" fmla="*/ 47796 h 348771"/>
                <a:gd name="connsiteX2" fmla="*/ 75464 w 643821"/>
                <a:gd name="connsiteY2" fmla="*/ 105334 h 348771"/>
                <a:gd name="connsiteX3" fmla="*/ 321912 w 643821"/>
                <a:gd name="connsiteY3" fmla="*/ 348771 h 348771"/>
                <a:gd name="connsiteX4" fmla="*/ 568360 w 643821"/>
                <a:gd name="connsiteY4" fmla="*/ 105334 h 348771"/>
                <a:gd name="connsiteX5" fmla="*/ 617552 w 643821"/>
                <a:gd name="connsiteY5" fmla="*/ 47796 h 348771"/>
                <a:gd name="connsiteX6" fmla="*/ 643821 w 643821"/>
                <a:gd name="connsiteY6" fmla="*/ 5 h 348771"/>
                <a:gd name="connsiteX7" fmla="*/ 613246 w 643821"/>
                <a:gd name="connsiteY7" fmla="*/ 32385 h 348771"/>
                <a:gd name="connsiteX8" fmla="*/ 321913 w 643821"/>
                <a:gd name="connsiteY8" fmla="*/ 137827 h 348771"/>
                <a:gd name="connsiteX9" fmla="*/ 30580 w 643821"/>
                <a:gd name="connsiteY9" fmla="*/ 32385 h 34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821" h="348771">
                  <a:moveTo>
                    <a:pt x="0" y="0"/>
                  </a:moveTo>
                  <a:lnTo>
                    <a:pt x="26272" y="47796"/>
                  </a:lnTo>
                  <a:cubicBezTo>
                    <a:pt x="40753" y="68773"/>
                    <a:pt x="57241" y="88075"/>
                    <a:pt x="75464" y="105334"/>
                  </a:cubicBezTo>
                  <a:cubicBezTo>
                    <a:pt x="321912" y="348771"/>
                    <a:pt x="321912" y="348771"/>
                    <a:pt x="321912" y="348771"/>
                  </a:cubicBezTo>
                  <a:cubicBezTo>
                    <a:pt x="568360" y="105334"/>
                    <a:pt x="568360" y="105334"/>
                    <a:pt x="568360" y="105334"/>
                  </a:cubicBezTo>
                  <a:cubicBezTo>
                    <a:pt x="586583" y="88075"/>
                    <a:pt x="603071" y="68773"/>
                    <a:pt x="617552" y="47796"/>
                  </a:cubicBezTo>
                  <a:lnTo>
                    <a:pt x="643821" y="5"/>
                  </a:lnTo>
                  <a:lnTo>
                    <a:pt x="613246" y="32385"/>
                  </a:lnTo>
                  <a:cubicBezTo>
                    <a:pt x="538687" y="97532"/>
                    <a:pt x="435686" y="137827"/>
                    <a:pt x="321913" y="137827"/>
                  </a:cubicBezTo>
                  <a:cubicBezTo>
                    <a:pt x="208141" y="137827"/>
                    <a:pt x="105139" y="97532"/>
                    <a:pt x="30580" y="323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31" name="Textfeld 330">
              <a:extLst>
                <a:ext uri="{FF2B5EF4-FFF2-40B4-BE49-F238E27FC236}">
                  <a16:creationId xmlns:a16="http://schemas.microsoft.com/office/drawing/2014/main" id="{355BB31B-B9B0-9396-7F9F-475BEE1023D8}"/>
                </a:ext>
              </a:extLst>
            </p:cNvPr>
            <p:cNvSpPr txBox="1"/>
            <p:nvPr/>
          </p:nvSpPr>
          <p:spPr>
            <a:xfrm>
              <a:off x="6809987" y="4741051"/>
              <a:ext cx="1054331" cy="523220"/>
            </a:xfrm>
            <a:prstGeom prst="rect">
              <a:avLst/>
            </a:prstGeom>
            <a:noFill/>
          </p:spPr>
          <p:txBody>
            <a:bodyPr wrap="square" rtlCol="0">
              <a:spAutoFit/>
            </a:bodyPr>
            <a:lstStyle/>
            <a:p>
              <a:pPr algn="ctr"/>
              <a:r>
                <a:rPr lang="en-US" sz="1400" dirty="0" err="1"/>
                <a:t>Sensorik</a:t>
              </a:r>
              <a:r>
                <a:rPr lang="en-US" sz="1400" dirty="0"/>
                <a:t> &amp; </a:t>
              </a:r>
              <a:r>
                <a:rPr lang="en-US" sz="1400" dirty="0" err="1"/>
                <a:t>Aktorik</a:t>
              </a:r>
              <a:endParaRPr lang="en-US" sz="1400" dirty="0"/>
            </a:p>
          </p:txBody>
        </p:sp>
      </p:grpSp>
      <p:grpSp>
        <p:nvGrpSpPr>
          <p:cNvPr id="334" name="Gruppieren 333">
            <a:extLst>
              <a:ext uri="{FF2B5EF4-FFF2-40B4-BE49-F238E27FC236}">
                <a16:creationId xmlns:a16="http://schemas.microsoft.com/office/drawing/2014/main" id="{98B92656-2C3C-69F7-FF99-ED6E738FEE4C}"/>
              </a:ext>
            </a:extLst>
          </p:cNvPr>
          <p:cNvGrpSpPr/>
          <p:nvPr/>
        </p:nvGrpSpPr>
        <p:grpSpPr>
          <a:xfrm>
            <a:off x="8482655" y="1391450"/>
            <a:ext cx="1864039" cy="1248451"/>
            <a:chOff x="6933154" y="771642"/>
            <a:chExt cx="1864039" cy="1248451"/>
          </a:xfrm>
        </p:grpSpPr>
        <p:sp>
          <p:nvSpPr>
            <p:cNvPr id="332" name="Freihandform: Form 331">
              <a:extLst>
                <a:ext uri="{FF2B5EF4-FFF2-40B4-BE49-F238E27FC236}">
                  <a16:creationId xmlns:a16="http://schemas.microsoft.com/office/drawing/2014/main" id="{2C771A90-E36E-AC08-6DA4-03FB6CF1F0BC}"/>
                </a:ext>
              </a:extLst>
            </p:cNvPr>
            <p:cNvSpPr>
              <a:spLocks/>
            </p:cNvSpPr>
            <p:nvPr/>
          </p:nvSpPr>
          <p:spPr bwMode="auto">
            <a:xfrm rot="13506575" flipV="1">
              <a:off x="7412880" y="878470"/>
              <a:ext cx="421785" cy="572785"/>
            </a:xfrm>
            <a:custGeom>
              <a:avLst/>
              <a:gdLst>
                <a:gd name="connsiteX0" fmla="*/ 0 w 643821"/>
                <a:gd name="connsiteY0" fmla="*/ 0 h 348771"/>
                <a:gd name="connsiteX1" fmla="*/ 26272 w 643821"/>
                <a:gd name="connsiteY1" fmla="*/ 47796 h 348771"/>
                <a:gd name="connsiteX2" fmla="*/ 75464 w 643821"/>
                <a:gd name="connsiteY2" fmla="*/ 105334 h 348771"/>
                <a:gd name="connsiteX3" fmla="*/ 321912 w 643821"/>
                <a:gd name="connsiteY3" fmla="*/ 348771 h 348771"/>
                <a:gd name="connsiteX4" fmla="*/ 568360 w 643821"/>
                <a:gd name="connsiteY4" fmla="*/ 105334 h 348771"/>
                <a:gd name="connsiteX5" fmla="*/ 617552 w 643821"/>
                <a:gd name="connsiteY5" fmla="*/ 47796 h 348771"/>
                <a:gd name="connsiteX6" fmla="*/ 643821 w 643821"/>
                <a:gd name="connsiteY6" fmla="*/ 5 h 348771"/>
                <a:gd name="connsiteX7" fmla="*/ 613246 w 643821"/>
                <a:gd name="connsiteY7" fmla="*/ 32385 h 348771"/>
                <a:gd name="connsiteX8" fmla="*/ 321913 w 643821"/>
                <a:gd name="connsiteY8" fmla="*/ 137827 h 348771"/>
                <a:gd name="connsiteX9" fmla="*/ 30580 w 643821"/>
                <a:gd name="connsiteY9" fmla="*/ 32385 h 34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821" h="348771">
                  <a:moveTo>
                    <a:pt x="0" y="0"/>
                  </a:moveTo>
                  <a:lnTo>
                    <a:pt x="26272" y="47796"/>
                  </a:lnTo>
                  <a:cubicBezTo>
                    <a:pt x="40753" y="68773"/>
                    <a:pt x="57241" y="88075"/>
                    <a:pt x="75464" y="105334"/>
                  </a:cubicBezTo>
                  <a:cubicBezTo>
                    <a:pt x="321912" y="348771"/>
                    <a:pt x="321912" y="348771"/>
                    <a:pt x="321912" y="348771"/>
                  </a:cubicBezTo>
                  <a:cubicBezTo>
                    <a:pt x="568360" y="105334"/>
                    <a:pt x="568360" y="105334"/>
                    <a:pt x="568360" y="105334"/>
                  </a:cubicBezTo>
                  <a:cubicBezTo>
                    <a:pt x="586583" y="88075"/>
                    <a:pt x="603071" y="68773"/>
                    <a:pt x="617552" y="47796"/>
                  </a:cubicBezTo>
                  <a:lnTo>
                    <a:pt x="643821" y="5"/>
                  </a:lnTo>
                  <a:lnTo>
                    <a:pt x="613246" y="32385"/>
                  </a:lnTo>
                  <a:cubicBezTo>
                    <a:pt x="538687" y="97532"/>
                    <a:pt x="435686" y="137827"/>
                    <a:pt x="321913" y="137827"/>
                  </a:cubicBezTo>
                  <a:cubicBezTo>
                    <a:pt x="208141" y="137827"/>
                    <a:pt x="105139" y="97532"/>
                    <a:pt x="30580" y="323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33" name="Textfeld 332">
              <a:extLst>
                <a:ext uri="{FF2B5EF4-FFF2-40B4-BE49-F238E27FC236}">
                  <a16:creationId xmlns:a16="http://schemas.microsoft.com/office/drawing/2014/main" id="{40B2CBFE-3517-3FE9-7202-E8DB7426176B}"/>
                </a:ext>
              </a:extLst>
            </p:cNvPr>
            <p:cNvSpPr txBox="1"/>
            <p:nvPr/>
          </p:nvSpPr>
          <p:spPr>
            <a:xfrm>
              <a:off x="7551317" y="771642"/>
              <a:ext cx="1245876" cy="307777"/>
            </a:xfrm>
            <a:prstGeom prst="rect">
              <a:avLst/>
            </a:prstGeom>
            <a:noFill/>
          </p:spPr>
          <p:txBody>
            <a:bodyPr wrap="square" rtlCol="0">
              <a:spAutoFit/>
            </a:bodyPr>
            <a:lstStyle/>
            <a:p>
              <a:pPr algn="ctr"/>
              <a:r>
                <a:rPr lang="en-US" sz="1400" dirty="0" err="1"/>
                <a:t>Optimierung</a:t>
              </a:r>
              <a:endParaRPr lang="en-US" sz="1400" dirty="0"/>
            </a:p>
          </p:txBody>
        </p:sp>
        <p:sp>
          <p:nvSpPr>
            <p:cNvPr id="172" name="Freihandform: Form 171">
              <a:extLst>
                <a:ext uri="{FF2B5EF4-FFF2-40B4-BE49-F238E27FC236}">
                  <a16:creationId xmlns:a16="http://schemas.microsoft.com/office/drawing/2014/main" id="{3AAA8A59-401B-F49D-CE5B-F335A66CABB7}"/>
                </a:ext>
              </a:extLst>
            </p:cNvPr>
            <p:cNvSpPr/>
            <p:nvPr/>
          </p:nvSpPr>
          <p:spPr>
            <a:xfrm>
              <a:off x="7009292" y="1343731"/>
              <a:ext cx="190574" cy="210857"/>
            </a:xfrm>
            <a:custGeom>
              <a:avLst/>
              <a:gdLst>
                <a:gd name="connsiteX0" fmla="*/ 47700 w 190574"/>
                <a:gd name="connsiteY0" fmla="*/ 95262 h 210857"/>
                <a:gd name="connsiteX1" fmla="*/ 91286 w 190574"/>
                <a:gd name="connsiteY1" fmla="*/ 66687 h 210857"/>
                <a:gd name="connsiteX2" fmla="*/ 133425 w 190574"/>
                <a:gd name="connsiteY2" fmla="*/ 66687 h 210857"/>
                <a:gd name="connsiteX3" fmla="*/ 152475 w 190574"/>
                <a:gd name="connsiteY3" fmla="*/ 85737 h 210857"/>
                <a:gd name="connsiteX4" fmla="*/ 152475 w 190574"/>
                <a:gd name="connsiteY4" fmla="*/ 210857 h 210857"/>
                <a:gd name="connsiteX5" fmla="*/ 182631 w 190574"/>
                <a:gd name="connsiteY5" fmla="*/ 203952 h 210857"/>
                <a:gd name="connsiteX6" fmla="*/ 190575 w 190574"/>
                <a:gd name="connsiteY6" fmla="*/ 179187 h 210857"/>
                <a:gd name="connsiteX7" fmla="*/ 190575 w 190574"/>
                <a:gd name="connsiteY7" fmla="*/ 85737 h 210857"/>
                <a:gd name="connsiteX8" fmla="*/ 133425 w 190574"/>
                <a:gd name="connsiteY8" fmla="*/ 28587 h 210857"/>
                <a:gd name="connsiteX9" fmla="*/ 91286 w 190574"/>
                <a:gd name="connsiteY9" fmla="*/ 28587 h 210857"/>
                <a:gd name="connsiteX10" fmla="*/ 28587 w 190574"/>
                <a:gd name="connsiteY10" fmla="*/ 3988 h 210857"/>
                <a:gd name="connsiteX11" fmla="*/ 3988 w 190574"/>
                <a:gd name="connsiteY11" fmla="*/ 66687 h 210857"/>
                <a:gd name="connsiteX12" fmla="*/ 47700 w 190574"/>
                <a:gd name="connsiteY12" fmla="*/ 95262 h 21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74" h="210857">
                  <a:moveTo>
                    <a:pt x="47700" y="95262"/>
                  </a:moveTo>
                  <a:cubicBezTo>
                    <a:pt x="66613" y="95237"/>
                    <a:pt x="83720" y="84022"/>
                    <a:pt x="91286" y="66687"/>
                  </a:cubicBezTo>
                  <a:lnTo>
                    <a:pt x="133425" y="66687"/>
                  </a:lnTo>
                  <a:cubicBezTo>
                    <a:pt x="143946" y="66687"/>
                    <a:pt x="152475" y="75216"/>
                    <a:pt x="152475" y="85737"/>
                  </a:cubicBezTo>
                  <a:lnTo>
                    <a:pt x="152475" y="210857"/>
                  </a:lnTo>
                  <a:cubicBezTo>
                    <a:pt x="162191" y="207278"/>
                    <a:pt x="172325" y="204957"/>
                    <a:pt x="182631" y="203952"/>
                  </a:cubicBezTo>
                  <a:cubicBezTo>
                    <a:pt x="184482" y="195462"/>
                    <a:pt x="187142" y="187170"/>
                    <a:pt x="190575" y="179187"/>
                  </a:cubicBezTo>
                  <a:lnTo>
                    <a:pt x="190575" y="85737"/>
                  </a:lnTo>
                  <a:cubicBezTo>
                    <a:pt x="190537" y="54189"/>
                    <a:pt x="164972" y="28624"/>
                    <a:pt x="133425" y="28587"/>
                  </a:cubicBezTo>
                  <a:lnTo>
                    <a:pt x="91286" y="28587"/>
                  </a:lnTo>
                  <a:cubicBezTo>
                    <a:pt x="80765" y="4480"/>
                    <a:pt x="52693" y="-6533"/>
                    <a:pt x="28587" y="3988"/>
                  </a:cubicBezTo>
                  <a:cubicBezTo>
                    <a:pt x="4480" y="14509"/>
                    <a:pt x="-6533" y="42580"/>
                    <a:pt x="3988" y="66687"/>
                  </a:cubicBezTo>
                  <a:cubicBezTo>
                    <a:pt x="11572" y="84063"/>
                    <a:pt x="28740" y="95287"/>
                    <a:pt x="47700" y="95262"/>
                  </a:cubicBezTo>
                  <a:close/>
                </a:path>
              </a:pathLst>
            </a:custGeom>
            <a:solidFill>
              <a:schemeClr val="accent1"/>
            </a:solidFill>
            <a:ln w="9525" cap="flat">
              <a:noFill/>
              <a:prstDash val="solid"/>
              <a:miter/>
            </a:ln>
          </p:spPr>
          <p:txBody>
            <a:bodyPr rtlCol="0" anchor="ctr"/>
            <a:lstStyle/>
            <a:p>
              <a:endParaRPr lang="en-US"/>
            </a:p>
          </p:txBody>
        </p:sp>
        <p:sp>
          <p:nvSpPr>
            <p:cNvPr id="173" name="Freihandform: Form 172">
              <a:extLst>
                <a:ext uri="{FF2B5EF4-FFF2-40B4-BE49-F238E27FC236}">
                  <a16:creationId xmlns:a16="http://schemas.microsoft.com/office/drawing/2014/main" id="{BFDE5D8E-329F-D584-4CD6-5B94E5989806}"/>
                </a:ext>
              </a:extLst>
            </p:cNvPr>
            <p:cNvSpPr/>
            <p:nvPr/>
          </p:nvSpPr>
          <p:spPr>
            <a:xfrm>
              <a:off x="6933154" y="1553218"/>
              <a:ext cx="186949" cy="200099"/>
            </a:xfrm>
            <a:custGeom>
              <a:avLst/>
              <a:gdLst>
                <a:gd name="connsiteX0" fmla="*/ 160889 w 186949"/>
                <a:gd name="connsiteY0" fmla="*/ 164657 h 200099"/>
                <a:gd name="connsiteX1" fmla="*/ 159718 w 186949"/>
                <a:gd name="connsiteY1" fmla="*/ 162000 h 200099"/>
                <a:gd name="connsiteX2" fmla="*/ 85737 w 186949"/>
                <a:gd name="connsiteY2" fmla="*/ 162000 h 200099"/>
                <a:gd name="connsiteX3" fmla="*/ 66687 w 186949"/>
                <a:gd name="connsiteY3" fmla="*/ 142950 h 200099"/>
                <a:gd name="connsiteX4" fmla="*/ 66687 w 186949"/>
                <a:gd name="connsiteY4" fmla="*/ 91286 h 200099"/>
                <a:gd name="connsiteX5" fmla="*/ 91286 w 186949"/>
                <a:gd name="connsiteY5" fmla="*/ 28587 h 200099"/>
                <a:gd name="connsiteX6" fmla="*/ 28587 w 186949"/>
                <a:gd name="connsiteY6" fmla="*/ 3988 h 200099"/>
                <a:gd name="connsiteX7" fmla="*/ 3988 w 186949"/>
                <a:gd name="connsiteY7" fmla="*/ 66687 h 200099"/>
                <a:gd name="connsiteX8" fmla="*/ 28587 w 186949"/>
                <a:gd name="connsiteY8" fmla="*/ 91286 h 200099"/>
                <a:gd name="connsiteX9" fmla="*/ 28587 w 186949"/>
                <a:gd name="connsiteY9" fmla="*/ 142950 h 200099"/>
                <a:gd name="connsiteX10" fmla="*/ 85737 w 186949"/>
                <a:gd name="connsiteY10" fmla="*/ 200100 h 200099"/>
                <a:gd name="connsiteX11" fmla="*/ 186950 w 186949"/>
                <a:gd name="connsiteY11" fmla="*/ 200100 h 200099"/>
                <a:gd name="connsiteX12" fmla="*/ 160889 w 186949"/>
                <a:gd name="connsiteY12" fmla="*/ 164657 h 2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949" h="200099">
                  <a:moveTo>
                    <a:pt x="160889" y="164657"/>
                  </a:moveTo>
                  <a:cubicBezTo>
                    <a:pt x="160461" y="163772"/>
                    <a:pt x="160118" y="162876"/>
                    <a:pt x="159718" y="162000"/>
                  </a:cubicBezTo>
                  <a:lnTo>
                    <a:pt x="85737" y="162000"/>
                  </a:lnTo>
                  <a:cubicBezTo>
                    <a:pt x="75216" y="162000"/>
                    <a:pt x="66687" y="153471"/>
                    <a:pt x="66687" y="142950"/>
                  </a:cubicBezTo>
                  <a:lnTo>
                    <a:pt x="66687" y="91286"/>
                  </a:lnTo>
                  <a:cubicBezTo>
                    <a:pt x="90794" y="80765"/>
                    <a:pt x="101807" y="52694"/>
                    <a:pt x="91286" y="28587"/>
                  </a:cubicBezTo>
                  <a:cubicBezTo>
                    <a:pt x="80765" y="4480"/>
                    <a:pt x="52694" y="-6533"/>
                    <a:pt x="28587" y="3988"/>
                  </a:cubicBezTo>
                  <a:cubicBezTo>
                    <a:pt x="4480" y="14509"/>
                    <a:pt x="-6533" y="42580"/>
                    <a:pt x="3988" y="66687"/>
                  </a:cubicBezTo>
                  <a:cubicBezTo>
                    <a:pt x="8792" y="77695"/>
                    <a:pt x="17579" y="86482"/>
                    <a:pt x="28587" y="91286"/>
                  </a:cubicBezTo>
                  <a:lnTo>
                    <a:pt x="28587" y="142950"/>
                  </a:lnTo>
                  <a:cubicBezTo>
                    <a:pt x="28624" y="174498"/>
                    <a:pt x="54189" y="200063"/>
                    <a:pt x="85737" y="200100"/>
                  </a:cubicBezTo>
                  <a:lnTo>
                    <a:pt x="186950" y="200100"/>
                  </a:lnTo>
                  <a:cubicBezTo>
                    <a:pt x="176134" y="190009"/>
                    <a:pt x="167297" y="177989"/>
                    <a:pt x="160889" y="164657"/>
                  </a:cubicBezTo>
                  <a:close/>
                </a:path>
              </a:pathLst>
            </a:custGeom>
            <a:solidFill>
              <a:schemeClr val="accent1"/>
            </a:solidFill>
            <a:ln w="9525" cap="flat">
              <a:noFill/>
              <a:prstDash val="solid"/>
              <a:miter/>
            </a:ln>
          </p:spPr>
          <p:txBody>
            <a:bodyPr rtlCol="0" anchor="ctr"/>
            <a:lstStyle/>
            <a:p>
              <a:endParaRPr lang="en-US"/>
            </a:p>
          </p:txBody>
        </p:sp>
        <p:sp>
          <p:nvSpPr>
            <p:cNvPr id="174" name="Freihandform: Form 173">
              <a:extLst>
                <a:ext uri="{FF2B5EF4-FFF2-40B4-BE49-F238E27FC236}">
                  <a16:creationId xmlns:a16="http://schemas.microsoft.com/office/drawing/2014/main" id="{0D390FA9-B1D7-33F8-77A1-D083540C18E3}"/>
                </a:ext>
              </a:extLst>
            </p:cNvPr>
            <p:cNvSpPr/>
            <p:nvPr/>
          </p:nvSpPr>
          <p:spPr>
            <a:xfrm>
              <a:off x="7304630" y="1229369"/>
              <a:ext cx="95273" cy="216654"/>
            </a:xfrm>
            <a:custGeom>
              <a:avLst/>
              <a:gdLst>
                <a:gd name="connsiteX0" fmla="*/ 28587 w 95273"/>
                <a:gd name="connsiteY0" fmla="*/ 91286 h 216654"/>
                <a:gd name="connsiteX1" fmla="*/ 28587 w 95273"/>
                <a:gd name="connsiteY1" fmla="*/ 209929 h 216654"/>
                <a:gd name="connsiteX2" fmla="*/ 66687 w 95273"/>
                <a:gd name="connsiteY2" fmla="*/ 216654 h 216654"/>
                <a:gd name="connsiteX3" fmla="*/ 66687 w 95273"/>
                <a:gd name="connsiteY3" fmla="*/ 91286 h 216654"/>
                <a:gd name="connsiteX4" fmla="*/ 91286 w 95273"/>
                <a:gd name="connsiteY4" fmla="*/ 28587 h 216654"/>
                <a:gd name="connsiteX5" fmla="*/ 28587 w 95273"/>
                <a:gd name="connsiteY5" fmla="*/ 3988 h 216654"/>
                <a:gd name="connsiteX6" fmla="*/ 3988 w 95273"/>
                <a:gd name="connsiteY6" fmla="*/ 66687 h 216654"/>
                <a:gd name="connsiteX7" fmla="*/ 28587 w 95273"/>
                <a:gd name="connsiteY7" fmla="*/ 91286 h 21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3" h="216654">
                  <a:moveTo>
                    <a:pt x="28587" y="91286"/>
                  </a:moveTo>
                  <a:lnTo>
                    <a:pt x="28587" y="209929"/>
                  </a:lnTo>
                  <a:cubicBezTo>
                    <a:pt x="41536" y="210402"/>
                    <a:pt x="54358" y="212665"/>
                    <a:pt x="66687" y="216654"/>
                  </a:cubicBezTo>
                  <a:lnTo>
                    <a:pt x="66687" y="91286"/>
                  </a:lnTo>
                  <a:cubicBezTo>
                    <a:pt x="90794" y="80765"/>
                    <a:pt x="101807" y="52694"/>
                    <a:pt x="91286" y="28587"/>
                  </a:cubicBezTo>
                  <a:cubicBezTo>
                    <a:pt x="80765" y="4480"/>
                    <a:pt x="52694" y="-6533"/>
                    <a:pt x="28587" y="3988"/>
                  </a:cubicBezTo>
                  <a:cubicBezTo>
                    <a:pt x="4480" y="14509"/>
                    <a:pt x="-6533" y="42580"/>
                    <a:pt x="3988" y="66687"/>
                  </a:cubicBezTo>
                  <a:cubicBezTo>
                    <a:pt x="8792" y="77695"/>
                    <a:pt x="17579" y="86482"/>
                    <a:pt x="28587" y="91286"/>
                  </a:cubicBezTo>
                  <a:close/>
                </a:path>
              </a:pathLst>
            </a:custGeom>
            <a:solidFill>
              <a:schemeClr val="accent1"/>
            </a:solidFill>
            <a:ln w="9525" cap="flat">
              <a:noFill/>
              <a:prstDash val="solid"/>
              <a:miter/>
            </a:ln>
          </p:spPr>
          <p:txBody>
            <a:bodyPr rtlCol="0" anchor="ctr"/>
            <a:lstStyle/>
            <a:p>
              <a:endParaRPr lang="en-US"/>
            </a:p>
          </p:txBody>
        </p:sp>
        <p:sp>
          <p:nvSpPr>
            <p:cNvPr id="175" name="Freihandform: Form 174">
              <a:extLst>
                <a:ext uri="{FF2B5EF4-FFF2-40B4-BE49-F238E27FC236}">
                  <a16:creationId xmlns:a16="http://schemas.microsoft.com/office/drawing/2014/main" id="{9C9DFF4C-EA74-1353-1E17-81A48BE0F229}"/>
                </a:ext>
              </a:extLst>
            </p:cNvPr>
            <p:cNvSpPr/>
            <p:nvPr/>
          </p:nvSpPr>
          <p:spPr>
            <a:xfrm>
              <a:off x="7495142" y="1305568"/>
              <a:ext cx="200037" cy="214577"/>
            </a:xfrm>
            <a:custGeom>
              <a:avLst/>
              <a:gdLst>
                <a:gd name="connsiteX0" fmla="*/ 31052 w 200037"/>
                <a:gd name="connsiteY0" fmla="*/ 209149 h 214577"/>
                <a:gd name="connsiteX1" fmla="*/ 38100 w 200037"/>
                <a:gd name="connsiteY1" fmla="*/ 214578 h 214577"/>
                <a:gd name="connsiteX2" fmla="*/ 38100 w 200037"/>
                <a:gd name="connsiteY2" fmla="*/ 181050 h 214577"/>
                <a:gd name="connsiteX3" fmla="*/ 57150 w 200037"/>
                <a:gd name="connsiteY3" fmla="*/ 162000 h 214577"/>
                <a:gd name="connsiteX4" fmla="*/ 114300 w 200037"/>
                <a:gd name="connsiteY4" fmla="*/ 162000 h 214577"/>
                <a:gd name="connsiteX5" fmla="*/ 171450 w 200037"/>
                <a:gd name="connsiteY5" fmla="*/ 104850 h 214577"/>
                <a:gd name="connsiteX6" fmla="*/ 171450 w 200037"/>
                <a:gd name="connsiteY6" fmla="*/ 91286 h 214577"/>
                <a:gd name="connsiteX7" fmla="*/ 196049 w 200037"/>
                <a:gd name="connsiteY7" fmla="*/ 28587 h 214577"/>
                <a:gd name="connsiteX8" fmla="*/ 133350 w 200037"/>
                <a:gd name="connsiteY8" fmla="*/ 3988 h 214577"/>
                <a:gd name="connsiteX9" fmla="*/ 108751 w 200037"/>
                <a:gd name="connsiteY9" fmla="*/ 66687 h 214577"/>
                <a:gd name="connsiteX10" fmla="*/ 133350 w 200037"/>
                <a:gd name="connsiteY10" fmla="*/ 91286 h 214577"/>
                <a:gd name="connsiteX11" fmla="*/ 133350 w 200037"/>
                <a:gd name="connsiteY11" fmla="*/ 104850 h 214577"/>
                <a:gd name="connsiteX12" fmla="*/ 114300 w 200037"/>
                <a:gd name="connsiteY12" fmla="*/ 123900 h 214577"/>
                <a:gd name="connsiteX13" fmla="*/ 57150 w 200037"/>
                <a:gd name="connsiteY13" fmla="*/ 123900 h 214577"/>
                <a:gd name="connsiteX14" fmla="*/ 0 w 200037"/>
                <a:gd name="connsiteY14" fmla="*/ 181050 h 214577"/>
                <a:gd name="connsiteX15" fmla="*/ 0 w 200037"/>
                <a:gd name="connsiteY15" fmla="*/ 193585 h 214577"/>
                <a:gd name="connsiteX16" fmla="*/ 31052 w 200037"/>
                <a:gd name="connsiteY16" fmla="*/ 209149 h 21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37" h="214577">
                  <a:moveTo>
                    <a:pt x="31052" y="209149"/>
                  </a:moveTo>
                  <a:cubicBezTo>
                    <a:pt x="33490" y="210863"/>
                    <a:pt x="35814" y="212711"/>
                    <a:pt x="38100" y="214578"/>
                  </a:cubicBezTo>
                  <a:lnTo>
                    <a:pt x="38100" y="181050"/>
                  </a:lnTo>
                  <a:cubicBezTo>
                    <a:pt x="38100" y="170529"/>
                    <a:pt x="46629" y="162000"/>
                    <a:pt x="57150" y="162000"/>
                  </a:cubicBezTo>
                  <a:lnTo>
                    <a:pt x="114300" y="162000"/>
                  </a:lnTo>
                  <a:cubicBezTo>
                    <a:pt x="145848" y="161963"/>
                    <a:pt x="171413" y="136398"/>
                    <a:pt x="171450" y="104850"/>
                  </a:cubicBezTo>
                  <a:lnTo>
                    <a:pt x="171450" y="91286"/>
                  </a:lnTo>
                  <a:cubicBezTo>
                    <a:pt x="195557" y="80765"/>
                    <a:pt x="206570" y="52694"/>
                    <a:pt x="196049" y="28587"/>
                  </a:cubicBezTo>
                  <a:cubicBezTo>
                    <a:pt x="185528" y="4480"/>
                    <a:pt x="157457" y="-6533"/>
                    <a:pt x="133350" y="3988"/>
                  </a:cubicBezTo>
                  <a:cubicBezTo>
                    <a:pt x="109243" y="14509"/>
                    <a:pt x="98230" y="42580"/>
                    <a:pt x="108751" y="66687"/>
                  </a:cubicBezTo>
                  <a:cubicBezTo>
                    <a:pt x="113555" y="77695"/>
                    <a:pt x="122342" y="86482"/>
                    <a:pt x="133350" y="91286"/>
                  </a:cubicBezTo>
                  <a:lnTo>
                    <a:pt x="133350" y="104850"/>
                  </a:lnTo>
                  <a:cubicBezTo>
                    <a:pt x="133350" y="115371"/>
                    <a:pt x="124821" y="123900"/>
                    <a:pt x="114300" y="123900"/>
                  </a:cubicBezTo>
                  <a:lnTo>
                    <a:pt x="57150" y="123900"/>
                  </a:lnTo>
                  <a:cubicBezTo>
                    <a:pt x="25600" y="123931"/>
                    <a:pt x="31" y="149500"/>
                    <a:pt x="0" y="181050"/>
                  </a:cubicBezTo>
                  <a:lnTo>
                    <a:pt x="0" y="193585"/>
                  </a:lnTo>
                  <a:cubicBezTo>
                    <a:pt x="11046" y="197250"/>
                    <a:pt x="21505" y="202493"/>
                    <a:pt x="31052" y="209149"/>
                  </a:cubicBezTo>
                  <a:close/>
                </a:path>
              </a:pathLst>
            </a:custGeom>
            <a:solidFill>
              <a:schemeClr val="accent1"/>
            </a:solidFill>
            <a:ln w="9525" cap="flat">
              <a:noFill/>
              <a:prstDash val="solid"/>
              <a:miter/>
            </a:ln>
          </p:spPr>
          <p:txBody>
            <a:bodyPr rtlCol="0" anchor="ctr"/>
            <a:lstStyle/>
            <a:p>
              <a:endParaRPr lang="en-US"/>
            </a:p>
          </p:txBody>
        </p:sp>
        <p:sp>
          <p:nvSpPr>
            <p:cNvPr id="176" name="Freihandform: Form 175">
              <a:extLst>
                <a:ext uri="{FF2B5EF4-FFF2-40B4-BE49-F238E27FC236}">
                  <a16:creationId xmlns:a16="http://schemas.microsoft.com/office/drawing/2014/main" id="{0439D39F-001A-FCE1-E51B-374DA1028CD7}"/>
                </a:ext>
              </a:extLst>
            </p:cNvPr>
            <p:cNvSpPr/>
            <p:nvPr/>
          </p:nvSpPr>
          <p:spPr>
            <a:xfrm>
              <a:off x="7076030" y="1786256"/>
              <a:ext cx="200036" cy="205262"/>
            </a:xfrm>
            <a:custGeom>
              <a:avLst/>
              <a:gdLst>
                <a:gd name="connsiteX0" fmla="*/ 161937 w 200036"/>
                <a:gd name="connsiteY0" fmla="*/ 0 h 205262"/>
                <a:gd name="connsiteX1" fmla="*/ 161937 w 200036"/>
                <a:gd name="connsiteY1" fmla="*/ 24213 h 205262"/>
                <a:gd name="connsiteX2" fmla="*/ 142887 w 200036"/>
                <a:gd name="connsiteY2" fmla="*/ 43263 h 205262"/>
                <a:gd name="connsiteX3" fmla="*/ 85737 w 200036"/>
                <a:gd name="connsiteY3" fmla="*/ 43263 h 205262"/>
                <a:gd name="connsiteX4" fmla="*/ 28587 w 200036"/>
                <a:gd name="connsiteY4" fmla="*/ 100413 h 205262"/>
                <a:gd name="connsiteX5" fmla="*/ 28587 w 200036"/>
                <a:gd name="connsiteY5" fmla="*/ 113976 h 205262"/>
                <a:gd name="connsiteX6" fmla="*/ 3988 w 200036"/>
                <a:gd name="connsiteY6" fmla="*/ 176675 h 205262"/>
                <a:gd name="connsiteX7" fmla="*/ 66687 w 200036"/>
                <a:gd name="connsiteY7" fmla="*/ 201274 h 205262"/>
                <a:gd name="connsiteX8" fmla="*/ 91286 w 200036"/>
                <a:gd name="connsiteY8" fmla="*/ 138575 h 205262"/>
                <a:gd name="connsiteX9" fmla="*/ 66687 w 200036"/>
                <a:gd name="connsiteY9" fmla="*/ 113976 h 205262"/>
                <a:gd name="connsiteX10" fmla="*/ 66687 w 200036"/>
                <a:gd name="connsiteY10" fmla="*/ 100413 h 205262"/>
                <a:gd name="connsiteX11" fmla="*/ 85737 w 200036"/>
                <a:gd name="connsiteY11" fmla="*/ 81363 h 205262"/>
                <a:gd name="connsiteX12" fmla="*/ 142887 w 200036"/>
                <a:gd name="connsiteY12" fmla="*/ 81363 h 205262"/>
                <a:gd name="connsiteX13" fmla="*/ 200037 w 200036"/>
                <a:gd name="connsiteY13" fmla="*/ 24213 h 205262"/>
                <a:gd name="connsiteX14" fmla="*/ 200037 w 200036"/>
                <a:gd name="connsiteY14" fmla="*/ 0 h 20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036" h="205262">
                  <a:moveTo>
                    <a:pt x="161937" y="0"/>
                  </a:moveTo>
                  <a:lnTo>
                    <a:pt x="161937" y="24213"/>
                  </a:lnTo>
                  <a:cubicBezTo>
                    <a:pt x="161937" y="34734"/>
                    <a:pt x="153408" y="43263"/>
                    <a:pt x="142887" y="43263"/>
                  </a:cubicBezTo>
                  <a:lnTo>
                    <a:pt x="85737" y="43263"/>
                  </a:lnTo>
                  <a:cubicBezTo>
                    <a:pt x="54187" y="43294"/>
                    <a:pt x="28618" y="68863"/>
                    <a:pt x="28587" y="100413"/>
                  </a:cubicBezTo>
                  <a:lnTo>
                    <a:pt x="28587" y="113976"/>
                  </a:lnTo>
                  <a:cubicBezTo>
                    <a:pt x="4480" y="124497"/>
                    <a:pt x="-6533" y="152569"/>
                    <a:pt x="3988" y="176675"/>
                  </a:cubicBezTo>
                  <a:cubicBezTo>
                    <a:pt x="14509" y="200782"/>
                    <a:pt x="42580" y="211795"/>
                    <a:pt x="66687" y="201274"/>
                  </a:cubicBezTo>
                  <a:cubicBezTo>
                    <a:pt x="90794" y="190753"/>
                    <a:pt x="101807" y="162682"/>
                    <a:pt x="91286" y="138575"/>
                  </a:cubicBezTo>
                  <a:cubicBezTo>
                    <a:pt x="86482" y="127566"/>
                    <a:pt x="77695" y="118781"/>
                    <a:pt x="66687" y="113976"/>
                  </a:cubicBezTo>
                  <a:lnTo>
                    <a:pt x="66687" y="100413"/>
                  </a:lnTo>
                  <a:cubicBezTo>
                    <a:pt x="66687" y="89891"/>
                    <a:pt x="75216" y="81363"/>
                    <a:pt x="85737" y="81363"/>
                  </a:cubicBezTo>
                  <a:lnTo>
                    <a:pt x="142887" y="81363"/>
                  </a:lnTo>
                  <a:cubicBezTo>
                    <a:pt x="174435" y="81325"/>
                    <a:pt x="200000" y="55760"/>
                    <a:pt x="200037" y="24213"/>
                  </a:cubicBezTo>
                  <a:lnTo>
                    <a:pt x="200037" y="0"/>
                  </a:lnTo>
                  <a:close/>
                </a:path>
              </a:pathLst>
            </a:custGeom>
            <a:solidFill>
              <a:schemeClr val="accent1"/>
            </a:solidFill>
            <a:ln w="9525" cap="flat">
              <a:noFill/>
              <a:prstDash val="solid"/>
              <a:miter/>
            </a:ln>
          </p:spPr>
          <p:txBody>
            <a:bodyPr rtlCol="0" anchor="ctr"/>
            <a:lstStyle/>
            <a:p>
              <a:endParaRPr lang="en-US"/>
            </a:p>
          </p:txBody>
        </p:sp>
        <p:sp>
          <p:nvSpPr>
            <p:cNvPr id="177" name="Freihandform: Form 176">
              <a:extLst>
                <a:ext uri="{FF2B5EF4-FFF2-40B4-BE49-F238E27FC236}">
                  <a16:creationId xmlns:a16="http://schemas.microsoft.com/office/drawing/2014/main" id="{7D68AEBE-9EFD-2046-26FB-7880EA05C522}"/>
                </a:ext>
              </a:extLst>
            </p:cNvPr>
            <p:cNvSpPr/>
            <p:nvPr/>
          </p:nvSpPr>
          <p:spPr>
            <a:xfrm>
              <a:off x="7623834" y="1581868"/>
              <a:ext cx="185707" cy="95262"/>
            </a:xfrm>
            <a:custGeom>
              <a:avLst/>
              <a:gdLst>
                <a:gd name="connsiteX0" fmla="*/ 138008 w 185707"/>
                <a:gd name="connsiteY0" fmla="*/ 0 h 95262"/>
                <a:gd name="connsiteX1" fmla="*/ 94421 w 185707"/>
                <a:gd name="connsiteY1" fmla="*/ 28575 h 95262"/>
                <a:gd name="connsiteX2" fmla="*/ 0 w 185707"/>
                <a:gd name="connsiteY2" fmla="*/ 28575 h 95262"/>
                <a:gd name="connsiteX3" fmla="*/ 26337 w 185707"/>
                <a:gd name="connsiteY3" fmla="*/ 66675 h 95262"/>
                <a:gd name="connsiteX4" fmla="*/ 94421 w 185707"/>
                <a:gd name="connsiteY4" fmla="*/ 66675 h 95262"/>
                <a:gd name="connsiteX5" fmla="*/ 157121 w 185707"/>
                <a:gd name="connsiteY5" fmla="*/ 91274 h 95262"/>
                <a:gd name="connsiteX6" fmla="*/ 181720 w 185707"/>
                <a:gd name="connsiteY6" fmla="*/ 28575 h 95262"/>
                <a:gd name="connsiteX7" fmla="*/ 138008 w 185707"/>
                <a:gd name="connsiteY7" fmla="*/ 0 h 9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707" h="95262">
                  <a:moveTo>
                    <a:pt x="138008" y="0"/>
                  </a:moveTo>
                  <a:cubicBezTo>
                    <a:pt x="119094" y="25"/>
                    <a:pt x="101987" y="11240"/>
                    <a:pt x="94421" y="28575"/>
                  </a:cubicBezTo>
                  <a:lnTo>
                    <a:pt x="0" y="28575"/>
                  </a:lnTo>
                  <a:cubicBezTo>
                    <a:pt x="11595" y="39078"/>
                    <a:pt x="20608" y="52117"/>
                    <a:pt x="26337" y="66675"/>
                  </a:cubicBezTo>
                  <a:lnTo>
                    <a:pt x="94421" y="66675"/>
                  </a:lnTo>
                  <a:cubicBezTo>
                    <a:pt x="104943" y="90782"/>
                    <a:pt x="133014" y="101795"/>
                    <a:pt x="157121" y="91274"/>
                  </a:cubicBezTo>
                  <a:cubicBezTo>
                    <a:pt x="181227" y="80753"/>
                    <a:pt x="192240" y="52682"/>
                    <a:pt x="181720" y="28575"/>
                  </a:cubicBezTo>
                  <a:cubicBezTo>
                    <a:pt x="174136" y="11199"/>
                    <a:pt x="156967" y="-25"/>
                    <a:pt x="138008" y="0"/>
                  </a:cubicBezTo>
                  <a:close/>
                </a:path>
              </a:pathLst>
            </a:custGeom>
            <a:solidFill>
              <a:schemeClr val="accent1"/>
            </a:solidFill>
            <a:ln w="9525" cap="flat">
              <a:noFill/>
              <a:prstDash val="solid"/>
              <a:miter/>
            </a:ln>
          </p:spPr>
          <p:txBody>
            <a:bodyPr rtlCol="0" anchor="ctr"/>
            <a:lstStyle/>
            <a:p>
              <a:endParaRPr lang="en-US"/>
            </a:p>
          </p:txBody>
        </p:sp>
        <p:sp>
          <p:nvSpPr>
            <p:cNvPr id="178" name="Freihandform: Form 177">
              <a:extLst>
                <a:ext uri="{FF2B5EF4-FFF2-40B4-BE49-F238E27FC236}">
                  <a16:creationId xmlns:a16="http://schemas.microsoft.com/office/drawing/2014/main" id="{E913A3BE-83AF-CD50-4C09-1D8862B7FCF3}"/>
                </a:ext>
              </a:extLst>
            </p:cNvPr>
            <p:cNvSpPr/>
            <p:nvPr/>
          </p:nvSpPr>
          <p:spPr>
            <a:xfrm>
              <a:off x="7533242" y="1784817"/>
              <a:ext cx="190574" cy="149487"/>
            </a:xfrm>
            <a:custGeom>
              <a:avLst/>
              <a:gdLst>
                <a:gd name="connsiteX0" fmla="*/ 142875 w 190574"/>
                <a:gd name="connsiteY0" fmla="*/ 54226 h 149487"/>
                <a:gd name="connsiteX1" fmla="*/ 99289 w 190574"/>
                <a:gd name="connsiteY1" fmla="*/ 82801 h 149487"/>
                <a:gd name="connsiteX2" fmla="*/ 57150 w 190574"/>
                <a:gd name="connsiteY2" fmla="*/ 82801 h 149487"/>
                <a:gd name="connsiteX3" fmla="*/ 38100 w 190574"/>
                <a:gd name="connsiteY3" fmla="*/ 63751 h 149487"/>
                <a:gd name="connsiteX4" fmla="*/ 38100 w 190574"/>
                <a:gd name="connsiteY4" fmla="*/ 0 h 149487"/>
                <a:gd name="connsiteX5" fmla="*/ 21631 w 190574"/>
                <a:gd name="connsiteY5" fmla="*/ 1438 h 149487"/>
                <a:gd name="connsiteX6" fmla="*/ 0 w 190574"/>
                <a:gd name="connsiteY6" fmla="*/ 1438 h 149487"/>
                <a:gd name="connsiteX7" fmla="*/ 0 w 190574"/>
                <a:gd name="connsiteY7" fmla="*/ 63751 h 149487"/>
                <a:gd name="connsiteX8" fmla="*/ 57150 w 190574"/>
                <a:gd name="connsiteY8" fmla="*/ 120901 h 149487"/>
                <a:gd name="connsiteX9" fmla="*/ 99289 w 190574"/>
                <a:gd name="connsiteY9" fmla="*/ 120901 h 149487"/>
                <a:gd name="connsiteX10" fmla="*/ 161988 w 190574"/>
                <a:gd name="connsiteY10" fmla="*/ 145500 h 149487"/>
                <a:gd name="connsiteX11" fmla="*/ 186587 w 190574"/>
                <a:gd name="connsiteY11" fmla="*/ 82801 h 149487"/>
                <a:gd name="connsiteX12" fmla="*/ 142875 w 190574"/>
                <a:gd name="connsiteY12" fmla="*/ 54226 h 14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74" h="149487">
                  <a:moveTo>
                    <a:pt x="142875" y="54226"/>
                  </a:moveTo>
                  <a:cubicBezTo>
                    <a:pt x="123961" y="54251"/>
                    <a:pt x="106854" y="65466"/>
                    <a:pt x="99289" y="82801"/>
                  </a:cubicBezTo>
                  <a:lnTo>
                    <a:pt x="57150" y="82801"/>
                  </a:lnTo>
                  <a:cubicBezTo>
                    <a:pt x="46629" y="82801"/>
                    <a:pt x="38100" y="74272"/>
                    <a:pt x="38100" y="63751"/>
                  </a:cubicBezTo>
                  <a:lnTo>
                    <a:pt x="38100" y="0"/>
                  </a:lnTo>
                  <a:cubicBezTo>
                    <a:pt x="32658" y="924"/>
                    <a:pt x="27151" y="1405"/>
                    <a:pt x="21631" y="1438"/>
                  </a:cubicBezTo>
                  <a:lnTo>
                    <a:pt x="0" y="1438"/>
                  </a:lnTo>
                  <a:lnTo>
                    <a:pt x="0" y="63751"/>
                  </a:lnTo>
                  <a:cubicBezTo>
                    <a:pt x="37" y="95299"/>
                    <a:pt x="25602" y="120864"/>
                    <a:pt x="57150" y="120901"/>
                  </a:cubicBezTo>
                  <a:lnTo>
                    <a:pt x="99289" y="120901"/>
                  </a:lnTo>
                  <a:cubicBezTo>
                    <a:pt x="109810" y="145008"/>
                    <a:pt x="137881" y="156020"/>
                    <a:pt x="161988" y="145500"/>
                  </a:cubicBezTo>
                  <a:cubicBezTo>
                    <a:pt x="186095" y="134979"/>
                    <a:pt x="197108" y="106908"/>
                    <a:pt x="186587" y="82801"/>
                  </a:cubicBezTo>
                  <a:cubicBezTo>
                    <a:pt x="179003" y="65424"/>
                    <a:pt x="161835" y="54201"/>
                    <a:pt x="142875" y="54226"/>
                  </a:cubicBezTo>
                  <a:close/>
                </a:path>
              </a:pathLst>
            </a:custGeom>
            <a:solidFill>
              <a:schemeClr val="accent1"/>
            </a:solidFill>
            <a:ln w="9525" cap="flat">
              <a:noFill/>
              <a:prstDash val="solid"/>
              <a:miter/>
            </a:ln>
          </p:spPr>
          <p:txBody>
            <a:bodyPr rtlCol="0" anchor="ctr"/>
            <a:lstStyle/>
            <a:p>
              <a:endParaRPr lang="en-US"/>
            </a:p>
          </p:txBody>
        </p:sp>
        <p:sp>
          <p:nvSpPr>
            <p:cNvPr id="179" name="Freihandform: Form 178">
              <a:extLst>
                <a:ext uri="{FF2B5EF4-FFF2-40B4-BE49-F238E27FC236}">
                  <a16:creationId xmlns:a16="http://schemas.microsoft.com/office/drawing/2014/main" id="{223AEC9B-0F39-A795-E5EA-E79ED1BA6F4E}"/>
                </a:ext>
              </a:extLst>
            </p:cNvPr>
            <p:cNvSpPr/>
            <p:nvPr/>
          </p:nvSpPr>
          <p:spPr>
            <a:xfrm>
              <a:off x="7352255" y="1786256"/>
              <a:ext cx="95273" cy="233837"/>
            </a:xfrm>
            <a:custGeom>
              <a:avLst/>
              <a:gdLst>
                <a:gd name="connsiteX0" fmla="*/ 66687 w 95273"/>
                <a:gd name="connsiteY0" fmla="*/ 142551 h 233837"/>
                <a:gd name="connsiteX1" fmla="*/ 66687 w 95273"/>
                <a:gd name="connsiteY1" fmla="*/ 0 h 233837"/>
                <a:gd name="connsiteX2" fmla="*/ 28587 w 95273"/>
                <a:gd name="connsiteY2" fmla="*/ 0 h 233837"/>
                <a:gd name="connsiteX3" fmla="*/ 28587 w 95273"/>
                <a:gd name="connsiteY3" fmla="*/ 142551 h 233837"/>
                <a:gd name="connsiteX4" fmla="*/ 3988 w 95273"/>
                <a:gd name="connsiteY4" fmla="*/ 205250 h 233837"/>
                <a:gd name="connsiteX5" fmla="*/ 66687 w 95273"/>
                <a:gd name="connsiteY5" fmla="*/ 229849 h 233837"/>
                <a:gd name="connsiteX6" fmla="*/ 91286 w 95273"/>
                <a:gd name="connsiteY6" fmla="*/ 167150 h 233837"/>
                <a:gd name="connsiteX7" fmla="*/ 66687 w 95273"/>
                <a:gd name="connsiteY7" fmla="*/ 142551 h 23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3" h="233837">
                  <a:moveTo>
                    <a:pt x="66687" y="142551"/>
                  </a:moveTo>
                  <a:lnTo>
                    <a:pt x="66687" y="0"/>
                  </a:lnTo>
                  <a:lnTo>
                    <a:pt x="28587" y="0"/>
                  </a:lnTo>
                  <a:lnTo>
                    <a:pt x="28587" y="142551"/>
                  </a:lnTo>
                  <a:cubicBezTo>
                    <a:pt x="4480" y="153072"/>
                    <a:pt x="-6533" y="181144"/>
                    <a:pt x="3988" y="205250"/>
                  </a:cubicBezTo>
                  <a:cubicBezTo>
                    <a:pt x="14509" y="229357"/>
                    <a:pt x="42580" y="240370"/>
                    <a:pt x="66687" y="229849"/>
                  </a:cubicBezTo>
                  <a:cubicBezTo>
                    <a:pt x="90794" y="219328"/>
                    <a:pt x="101807" y="191257"/>
                    <a:pt x="91286" y="167150"/>
                  </a:cubicBezTo>
                  <a:cubicBezTo>
                    <a:pt x="86482" y="156141"/>
                    <a:pt x="77695" y="147356"/>
                    <a:pt x="66687" y="142551"/>
                  </a:cubicBezTo>
                  <a:close/>
                </a:path>
              </a:pathLst>
            </a:custGeom>
            <a:solidFill>
              <a:schemeClr val="accent1"/>
            </a:solidFill>
            <a:ln w="9525" cap="flat">
              <a:noFill/>
              <a:prstDash val="solid"/>
              <a:miter/>
            </a:ln>
          </p:spPr>
          <p:txBody>
            <a:bodyPr rtlCol="0" anchor="ctr"/>
            <a:lstStyle/>
            <a:p>
              <a:endParaRPr lang="en-US"/>
            </a:p>
          </p:txBody>
        </p:sp>
        <p:sp>
          <p:nvSpPr>
            <p:cNvPr id="180" name="Freihandform: Form 179">
              <a:extLst>
                <a:ext uri="{FF2B5EF4-FFF2-40B4-BE49-F238E27FC236}">
                  <a16:creationId xmlns:a16="http://schemas.microsoft.com/office/drawing/2014/main" id="{1386DCB8-4C89-5060-BBA0-FDB122C88CFF}"/>
                </a:ext>
              </a:extLst>
            </p:cNvPr>
            <p:cNvSpPr/>
            <p:nvPr/>
          </p:nvSpPr>
          <p:spPr>
            <a:xfrm>
              <a:off x="7110954" y="1467556"/>
              <a:ext cx="517446" cy="290139"/>
            </a:xfrm>
            <a:custGeom>
              <a:avLst/>
              <a:gdLst>
                <a:gd name="connsiteX0" fmla="*/ 443919 w 517446"/>
                <a:gd name="connsiteY0" fmla="*/ 144754 h 290139"/>
                <a:gd name="connsiteX1" fmla="*/ 437785 w 517446"/>
                <a:gd name="connsiteY1" fmla="*/ 145059 h 290139"/>
                <a:gd name="connsiteX2" fmla="*/ 437785 w 517446"/>
                <a:gd name="connsiteY2" fmla="*/ 144754 h 290139"/>
                <a:gd name="connsiteX3" fmla="*/ 398885 w 517446"/>
                <a:gd name="connsiteY3" fmla="*/ 70574 h 290139"/>
                <a:gd name="connsiteX4" fmla="*/ 315065 w 517446"/>
                <a:gd name="connsiteY4" fmla="*/ 59144 h 290139"/>
                <a:gd name="connsiteX5" fmla="*/ 191183 w 517446"/>
                <a:gd name="connsiteY5" fmla="*/ 3051 h 290139"/>
                <a:gd name="connsiteX6" fmla="*/ 106477 w 517446"/>
                <a:gd name="connsiteY6" fmla="*/ 108407 h 290139"/>
                <a:gd name="connsiteX7" fmla="*/ 106477 w 517446"/>
                <a:gd name="connsiteY7" fmla="*/ 109360 h 290139"/>
                <a:gd name="connsiteX8" fmla="*/ 18371 w 517446"/>
                <a:gd name="connsiteY8" fmla="*/ 144602 h 290139"/>
                <a:gd name="connsiteX9" fmla="*/ 8846 w 517446"/>
                <a:gd name="connsiteY9" fmla="*/ 237947 h 290139"/>
                <a:gd name="connsiteX10" fmla="*/ 88065 w 517446"/>
                <a:gd name="connsiteY10" fmla="*/ 289830 h 290139"/>
                <a:gd name="connsiteX11" fmla="*/ 117488 w 517446"/>
                <a:gd name="connsiteY11" fmla="*/ 290135 h 290139"/>
                <a:gd name="connsiteX12" fmla="*/ 443919 w 517446"/>
                <a:gd name="connsiteY12" fmla="*/ 290135 h 290139"/>
                <a:gd name="connsiteX13" fmla="*/ 517442 w 517446"/>
                <a:gd name="connsiteY13" fmla="*/ 218277 h 290139"/>
                <a:gd name="connsiteX14" fmla="*/ 445583 w 517446"/>
                <a:gd name="connsiteY14" fmla="*/ 144754 h 290139"/>
                <a:gd name="connsiteX15" fmla="*/ 443919 w 517446"/>
                <a:gd name="connsiteY15" fmla="*/ 144754 h 29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446" h="290139">
                  <a:moveTo>
                    <a:pt x="443919" y="144754"/>
                  </a:moveTo>
                  <a:cubicBezTo>
                    <a:pt x="441869" y="144702"/>
                    <a:pt x="439820" y="144804"/>
                    <a:pt x="437785" y="145059"/>
                  </a:cubicBezTo>
                  <a:lnTo>
                    <a:pt x="437785" y="144754"/>
                  </a:lnTo>
                  <a:cubicBezTo>
                    <a:pt x="437733" y="115154"/>
                    <a:pt x="423204" y="87449"/>
                    <a:pt x="398885" y="70574"/>
                  </a:cubicBezTo>
                  <a:cubicBezTo>
                    <a:pt x="374392" y="53549"/>
                    <a:pt x="343222" y="49299"/>
                    <a:pt x="315065" y="59144"/>
                  </a:cubicBezTo>
                  <a:cubicBezTo>
                    <a:pt x="291420" y="14356"/>
                    <a:pt x="240440" y="-8727"/>
                    <a:pt x="191183" y="3051"/>
                  </a:cubicBezTo>
                  <a:cubicBezTo>
                    <a:pt x="142017" y="14412"/>
                    <a:pt x="107014" y="57948"/>
                    <a:pt x="106477" y="108407"/>
                  </a:cubicBezTo>
                  <a:lnTo>
                    <a:pt x="106477" y="109360"/>
                  </a:lnTo>
                  <a:cubicBezTo>
                    <a:pt x="72863" y="104024"/>
                    <a:pt x="39031" y="117556"/>
                    <a:pt x="18371" y="144602"/>
                  </a:cubicBezTo>
                  <a:cubicBezTo>
                    <a:pt x="-2077" y="171462"/>
                    <a:pt x="-5755" y="207511"/>
                    <a:pt x="8846" y="237947"/>
                  </a:cubicBezTo>
                  <a:cubicBezTo>
                    <a:pt x="23656" y="268534"/>
                    <a:pt x="54108" y="288478"/>
                    <a:pt x="88065" y="289830"/>
                  </a:cubicBezTo>
                  <a:lnTo>
                    <a:pt x="117488" y="290135"/>
                  </a:lnTo>
                  <a:lnTo>
                    <a:pt x="443919" y="290135"/>
                  </a:lnTo>
                  <a:cubicBezTo>
                    <a:pt x="484065" y="290594"/>
                    <a:pt x="516982" y="258422"/>
                    <a:pt x="517442" y="218277"/>
                  </a:cubicBezTo>
                  <a:cubicBezTo>
                    <a:pt x="517901" y="178131"/>
                    <a:pt x="485729" y="145214"/>
                    <a:pt x="445583" y="144754"/>
                  </a:cubicBezTo>
                  <a:cubicBezTo>
                    <a:pt x="445029" y="144748"/>
                    <a:pt x="444473" y="144748"/>
                    <a:pt x="443919" y="144754"/>
                  </a:cubicBezTo>
                  <a:close/>
                </a:path>
              </a:pathLst>
            </a:custGeom>
            <a:solidFill>
              <a:schemeClr val="accent1"/>
            </a:solidFill>
            <a:ln w="9525" cap="flat">
              <a:noFill/>
              <a:prstDash val="solid"/>
              <a:miter/>
            </a:ln>
          </p:spPr>
          <p:txBody>
            <a:bodyPr rtlCol="0" anchor="ctr"/>
            <a:lstStyle/>
            <a:p>
              <a:pPr algn="ctr"/>
              <a:r>
                <a:rPr lang="en-US" b="1" dirty="0">
                  <a:solidFill>
                    <a:schemeClr val="bg1"/>
                  </a:solidFill>
                </a:rPr>
                <a:t>KI</a:t>
              </a:r>
            </a:p>
          </p:txBody>
        </p:sp>
      </p:grpSp>
      <p:grpSp>
        <p:nvGrpSpPr>
          <p:cNvPr id="4" name="Gruppieren 3">
            <a:extLst>
              <a:ext uri="{FF2B5EF4-FFF2-40B4-BE49-F238E27FC236}">
                <a16:creationId xmlns:a16="http://schemas.microsoft.com/office/drawing/2014/main" id="{A1F469C0-19F3-4485-F706-72A2990723C7}"/>
              </a:ext>
            </a:extLst>
          </p:cNvPr>
          <p:cNvGrpSpPr/>
          <p:nvPr/>
        </p:nvGrpSpPr>
        <p:grpSpPr>
          <a:xfrm>
            <a:off x="8429584" y="5264530"/>
            <a:ext cx="819251" cy="500249"/>
            <a:chOff x="6873557" y="4793091"/>
            <a:chExt cx="819251" cy="500249"/>
          </a:xfrm>
        </p:grpSpPr>
        <p:sp>
          <p:nvSpPr>
            <p:cNvPr id="361" name="Freihandform: Form 360">
              <a:extLst>
                <a:ext uri="{FF2B5EF4-FFF2-40B4-BE49-F238E27FC236}">
                  <a16:creationId xmlns:a16="http://schemas.microsoft.com/office/drawing/2014/main" id="{9352BF3C-E73B-AB7E-D092-E4D268F80A5C}"/>
                </a:ext>
              </a:extLst>
            </p:cNvPr>
            <p:cNvSpPr/>
            <p:nvPr/>
          </p:nvSpPr>
          <p:spPr>
            <a:xfrm rot="16200000">
              <a:off x="6962746" y="4894446"/>
              <a:ext cx="164746" cy="343123"/>
            </a:xfrm>
            <a:custGeom>
              <a:avLst/>
              <a:gdLst>
                <a:gd name="connsiteX0" fmla="*/ 180976 w 228600"/>
                <a:gd name="connsiteY0" fmla="*/ 304800 h 534638"/>
                <a:gd name="connsiteX1" fmla="*/ 104204 w 228600"/>
                <a:gd name="connsiteY1" fmla="*/ 304800 h 534638"/>
                <a:gd name="connsiteX2" fmla="*/ 85154 w 228600"/>
                <a:gd name="connsiteY2" fmla="*/ 285750 h 534638"/>
                <a:gd name="connsiteX3" fmla="*/ 85154 w 228600"/>
                <a:gd name="connsiteY3" fmla="*/ 164116 h 534638"/>
                <a:gd name="connsiteX4" fmla="*/ 133351 w 228600"/>
                <a:gd name="connsiteY4" fmla="*/ 100013 h 534638"/>
                <a:gd name="connsiteX5" fmla="*/ 133351 w 228600"/>
                <a:gd name="connsiteY5" fmla="*/ 61913 h 534638"/>
                <a:gd name="connsiteX6" fmla="*/ 114301 w 228600"/>
                <a:gd name="connsiteY6" fmla="*/ 61913 h 534638"/>
                <a:gd name="connsiteX7" fmla="*/ 114301 w 228600"/>
                <a:gd name="connsiteY7" fmla="*/ 14288 h 534638"/>
                <a:gd name="connsiteX8" fmla="*/ 100013 w 228600"/>
                <a:gd name="connsiteY8" fmla="*/ 0 h 534638"/>
                <a:gd name="connsiteX9" fmla="*/ 85726 w 228600"/>
                <a:gd name="connsiteY9" fmla="*/ 14288 h 534638"/>
                <a:gd name="connsiteX10" fmla="*/ 85726 w 228600"/>
                <a:gd name="connsiteY10" fmla="*/ 61913 h 534638"/>
                <a:gd name="connsiteX11" fmla="*/ 47054 w 228600"/>
                <a:gd name="connsiteY11" fmla="*/ 61913 h 534638"/>
                <a:gd name="connsiteX12" fmla="*/ 47054 w 228600"/>
                <a:gd name="connsiteY12" fmla="*/ 14288 h 534638"/>
                <a:gd name="connsiteX13" fmla="*/ 32767 w 228600"/>
                <a:gd name="connsiteY13" fmla="*/ 0 h 534638"/>
                <a:gd name="connsiteX14" fmla="*/ 18479 w 228600"/>
                <a:gd name="connsiteY14" fmla="*/ 14288 h 534638"/>
                <a:gd name="connsiteX15" fmla="*/ 18479 w 228600"/>
                <a:gd name="connsiteY15" fmla="*/ 61913 h 534638"/>
                <a:gd name="connsiteX16" fmla="*/ 1 w 228600"/>
                <a:gd name="connsiteY16" fmla="*/ 61913 h 534638"/>
                <a:gd name="connsiteX17" fmla="*/ 1 w 228600"/>
                <a:gd name="connsiteY17" fmla="*/ 100013 h 534638"/>
                <a:gd name="connsiteX18" fmla="*/ 47054 w 228600"/>
                <a:gd name="connsiteY18" fmla="*/ 164021 h 534638"/>
                <a:gd name="connsiteX19" fmla="*/ 47054 w 228600"/>
                <a:gd name="connsiteY19" fmla="*/ 295846 h 534638"/>
                <a:gd name="connsiteX20" fmla="*/ 95244 w 228600"/>
                <a:gd name="connsiteY20" fmla="*/ 342900 h 534638"/>
                <a:gd name="connsiteX21" fmla="*/ 95251 w 228600"/>
                <a:gd name="connsiteY21" fmla="*/ 342900 h 534638"/>
                <a:gd name="connsiteX22" fmla="*/ 171451 w 228600"/>
                <a:gd name="connsiteY22" fmla="*/ 342900 h 534638"/>
                <a:gd name="connsiteX23" fmla="*/ 190501 w 228600"/>
                <a:gd name="connsiteY23" fmla="*/ 361950 h 534638"/>
                <a:gd name="connsiteX24" fmla="*/ 190501 w 228600"/>
                <a:gd name="connsiteY24" fmla="*/ 534638 h 534638"/>
                <a:gd name="connsiteX25" fmla="*/ 228601 w 228600"/>
                <a:gd name="connsiteY25" fmla="*/ 534638 h 534638"/>
                <a:gd name="connsiteX26" fmla="*/ 228601 w 228600"/>
                <a:gd name="connsiteY26" fmla="*/ 352425 h 534638"/>
                <a:gd name="connsiteX27" fmla="*/ 180976 w 228600"/>
                <a:gd name="connsiteY27" fmla="*/ 304800 h 53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8600" h="534638">
                  <a:moveTo>
                    <a:pt x="180976" y="304800"/>
                  </a:moveTo>
                  <a:lnTo>
                    <a:pt x="104204" y="304800"/>
                  </a:lnTo>
                  <a:cubicBezTo>
                    <a:pt x="93683" y="304800"/>
                    <a:pt x="85154" y="296271"/>
                    <a:pt x="85154" y="285750"/>
                  </a:cubicBezTo>
                  <a:lnTo>
                    <a:pt x="85154" y="164116"/>
                  </a:lnTo>
                  <a:cubicBezTo>
                    <a:pt x="113712" y="155879"/>
                    <a:pt x="133369" y="129734"/>
                    <a:pt x="133351" y="100013"/>
                  </a:cubicBezTo>
                  <a:lnTo>
                    <a:pt x="133351" y="61913"/>
                  </a:lnTo>
                  <a:lnTo>
                    <a:pt x="114301" y="61913"/>
                  </a:lnTo>
                  <a:lnTo>
                    <a:pt x="114301" y="14288"/>
                  </a:lnTo>
                  <a:cubicBezTo>
                    <a:pt x="114301" y="6397"/>
                    <a:pt x="107904" y="0"/>
                    <a:pt x="100013" y="0"/>
                  </a:cubicBezTo>
                  <a:cubicBezTo>
                    <a:pt x="92123" y="0"/>
                    <a:pt x="85726" y="6397"/>
                    <a:pt x="85726" y="14288"/>
                  </a:cubicBezTo>
                  <a:lnTo>
                    <a:pt x="85726" y="61913"/>
                  </a:lnTo>
                  <a:lnTo>
                    <a:pt x="47054" y="61913"/>
                  </a:lnTo>
                  <a:lnTo>
                    <a:pt x="47054" y="14288"/>
                  </a:lnTo>
                  <a:cubicBezTo>
                    <a:pt x="47054" y="6397"/>
                    <a:pt x="40657" y="0"/>
                    <a:pt x="32767" y="0"/>
                  </a:cubicBezTo>
                  <a:cubicBezTo>
                    <a:pt x="24876" y="0"/>
                    <a:pt x="18479" y="6397"/>
                    <a:pt x="18479" y="14288"/>
                  </a:cubicBezTo>
                  <a:lnTo>
                    <a:pt x="18479" y="61913"/>
                  </a:lnTo>
                  <a:lnTo>
                    <a:pt x="1" y="61913"/>
                  </a:lnTo>
                  <a:lnTo>
                    <a:pt x="1" y="100013"/>
                  </a:lnTo>
                  <a:cubicBezTo>
                    <a:pt x="-125" y="129384"/>
                    <a:pt x="18983" y="155378"/>
                    <a:pt x="47054" y="164021"/>
                  </a:cubicBezTo>
                  <a:lnTo>
                    <a:pt x="47054" y="295846"/>
                  </a:lnTo>
                  <a:cubicBezTo>
                    <a:pt x="47368" y="322147"/>
                    <a:pt x="68944" y="343213"/>
                    <a:pt x="95244" y="342900"/>
                  </a:cubicBezTo>
                  <a:cubicBezTo>
                    <a:pt x="95246" y="342900"/>
                    <a:pt x="95249" y="342900"/>
                    <a:pt x="95251" y="342900"/>
                  </a:cubicBezTo>
                  <a:lnTo>
                    <a:pt x="171451" y="342900"/>
                  </a:lnTo>
                  <a:cubicBezTo>
                    <a:pt x="181972" y="342900"/>
                    <a:pt x="190501" y="351429"/>
                    <a:pt x="190501" y="361950"/>
                  </a:cubicBezTo>
                  <a:lnTo>
                    <a:pt x="190501" y="534638"/>
                  </a:lnTo>
                  <a:lnTo>
                    <a:pt x="228601" y="534638"/>
                  </a:lnTo>
                  <a:lnTo>
                    <a:pt x="228601" y="352425"/>
                  </a:lnTo>
                  <a:cubicBezTo>
                    <a:pt x="228601" y="326123"/>
                    <a:pt x="207278" y="304800"/>
                    <a:pt x="180976" y="30480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366" name="Rechteck 365">
              <a:extLst>
                <a:ext uri="{FF2B5EF4-FFF2-40B4-BE49-F238E27FC236}">
                  <a16:creationId xmlns:a16="http://schemas.microsoft.com/office/drawing/2014/main" id="{370AEE7A-4E6E-8B3A-0411-7E8A5ACBADBB}"/>
                </a:ext>
              </a:extLst>
            </p:cNvPr>
            <p:cNvSpPr/>
            <p:nvPr/>
          </p:nvSpPr>
          <p:spPr>
            <a:xfrm>
              <a:off x="7227666" y="4793091"/>
              <a:ext cx="444900" cy="47702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3" name="Grafik 372" descr="Exponentielle Grafik mit einfarbiger Füllung">
              <a:extLst>
                <a:ext uri="{FF2B5EF4-FFF2-40B4-BE49-F238E27FC236}">
                  <a16:creationId xmlns:a16="http://schemas.microsoft.com/office/drawing/2014/main" id="{A7671D6D-0A52-AD8E-4E98-1BC80F567E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07424" y="4807956"/>
              <a:ext cx="485384" cy="485384"/>
            </a:xfrm>
            <a:prstGeom prst="rect">
              <a:avLst/>
            </a:prstGeom>
          </p:spPr>
        </p:pic>
      </p:grpSp>
      <p:grpSp>
        <p:nvGrpSpPr>
          <p:cNvPr id="5" name="Gruppieren 4">
            <a:extLst>
              <a:ext uri="{FF2B5EF4-FFF2-40B4-BE49-F238E27FC236}">
                <a16:creationId xmlns:a16="http://schemas.microsoft.com/office/drawing/2014/main" id="{309A9961-FE62-28D8-991D-447C9931539E}"/>
              </a:ext>
            </a:extLst>
          </p:cNvPr>
          <p:cNvGrpSpPr/>
          <p:nvPr/>
        </p:nvGrpSpPr>
        <p:grpSpPr>
          <a:xfrm>
            <a:off x="383172" y="1248598"/>
            <a:ext cx="3486086" cy="1015663"/>
            <a:chOff x="377373" y="1346180"/>
            <a:chExt cx="3486086" cy="1015663"/>
          </a:xfrm>
        </p:grpSpPr>
        <p:sp>
          <p:nvSpPr>
            <p:cNvPr id="6" name="Ellipse 5">
              <a:extLst>
                <a:ext uri="{FF2B5EF4-FFF2-40B4-BE49-F238E27FC236}">
                  <a16:creationId xmlns:a16="http://schemas.microsoft.com/office/drawing/2014/main" id="{F2A0C6A9-D015-A53E-FDDB-B7901CC7DC9D}"/>
                </a:ext>
              </a:extLst>
            </p:cNvPr>
            <p:cNvSpPr/>
            <p:nvPr/>
          </p:nvSpPr>
          <p:spPr>
            <a:xfrm>
              <a:off x="377373" y="1352457"/>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feld 6">
              <a:extLst>
                <a:ext uri="{FF2B5EF4-FFF2-40B4-BE49-F238E27FC236}">
                  <a16:creationId xmlns:a16="http://schemas.microsoft.com/office/drawing/2014/main" id="{77ECB70C-8285-3C04-C163-7DD856F7FC94}"/>
                </a:ext>
              </a:extLst>
            </p:cNvPr>
            <p:cNvSpPr txBox="1"/>
            <p:nvPr/>
          </p:nvSpPr>
          <p:spPr>
            <a:xfrm>
              <a:off x="689372" y="1346180"/>
              <a:ext cx="3174087" cy="1015663"/>
            </a:xfrm>
            <a:prstGeom prst="rect">
              <a:avLst/>
            </a:prstGeom>
            <a:noFill/>
          </p:spPr>
          <p:txBody>
            <a:bodyPr wrap="square" rtlCol="0">
              <a:spAutoFit/>
            </a:bodyPr>
            <a:lstStyle/>
            <a:p>
              <a:r>
                <a:rPr lang="en-US" dirty="0" err="1"/>
                <a:t>Vielseitigkeit</a:t>
              </a:r>
              <a:endParaRPr lang="en-US" dirty="0"/>
            </a:p>
            <a:p>
              <a:pPr marL="285750" indent="-285750">
                <a:buClr>
                  <a:schemeClr val="accent1"/>
                </a:buClr>
                <a:buFont typeface="Wingdings" panose="05000000000000000000" pitchFamily="2" charset="2"/>
                <a:buChar char="§"/>
              </a:pPr>
              <a:r>
                <a:rPr lang="de-DE" sz="1400" dirty="0"/>
                <a:t>Unterschiedliche Fachdisziplinen der AT können in einem Szenario abgebildet werden</a:t>
              </a:r>
            </a:p>
          </p:txBody>
        </p:sp>
      </p:grpSp>
      <p:grpSp>
        <p:nvGrpSpPr>
          <p:cNvPr id="8" name="Gruppieren 7">
            <a:extLst>
              <a:ext uri="{FF2B5EF4-FFF2-40B4-BE49-F238E27FC236}">
                <a16:creationId xmlns:a16="http://schemas.microsoft.com/office/drawing/2014/main" id="{7173AEE0-19D0-A558-0278-DFE0C58743CD}"/>
              </a:ext>
            </a:extLst>
          </p:cNvPr>
          <p:cNvGrpSpPr/>
          <p:nvPr/>
        </p:nvGrpSpPr>
        <p:grpSpPr>
          <a:xfrm>
            <a:off x="373841" y="2252768"/>
            <a:ext cx="3439466" cy="1231106"/>
            <a:chOff x="377373" y="1346180"/>
            <a:chExt cx="3439466" cy="1231106"/>
          </a:xfrm>
        </p:grpSpPr>
        <p:sp>
          <p:nvSpPr>
            <p:cNvPr id="9" name="Ellipse 8">
              <a:extLst>
                <a:ext uri="{FF2B5EF4-FFF2-40B4-BE49-F238E27FC236}">
                  <a16:creationId xmlns:a16="http://schemas.microsoft.com/office/drawing/2014/main" id="{1AD94126-D6AC-574B-80D0-6396E75C06A2}"/>
                </a:ext>
              </a:extLst>
            </p:cNvPr>
            <p:cNvSpPr/>
            <p:nvPr/>
          </p:nvSpPr>
          <p:spPr>
            <a:xfrm>
              <a:off x="377373" y="1352457"/>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Textfeld 9">
              <a:extLst>
                <a:ext uri="{FF2B5EF4-FFF2-40B4-BE49-F238E27FC236}">
                  <a16:creationId xmlns:a16="http://schemas.microsoft.com/office/drawing/2014/main" id="{9B4172D5-BD54-1292-E655-F56122C9C518}"/>
                </a:ext>
              </a:extLst>
            </p:cNvPr>
            <p:cNvSpPr txBox="1"/>
            <p:nvPr/>
          </p:nvSpPr>
          <p:spPr>
            <a:xfrm>
              <a:off x="689372" y="1346180"/>
              <a:ext cx="3127467" cy="1231106"/>
            </a:xfrm>
            <a:prstGeom prst="rect">
              <a:avLst/>
            </a:prstGeom>
            <a:noFill/>
          </p:spPr>
          <p:txBody>
            <a:bodyPr wrap="square" rtlCol="0">
              <a:spAutoFit/>
            </a:bodyPr>
            <a:lstStyle/>
            <a:p>
              <a:r>
                <a:rPr lang="en-US" dirty="0" err="1"/>
                <a:t>Flexibilität</a:t>
              </a:r>
              <a:endParaRPr lang="en-US" dirty="0"/>
            </a:p>
            <a:p>
              <a:pPr marL="285750" indent="-285750">
                <a:buClr>
                  <a:schemeClr val="accent1"/>
                </a:buClr>
                <a:buFont typeface="Wingdings" panose="05000000000000000000" pitchFamily="2" charset="2"/>
                <a:buChar char="§"/>
              </a:pPr>
              <a:r>
                <a:rPr lang="de-DE" sz="1400" dirty="0"/>
                <a:t>Aufgaben können sich in ihrer Komplexität unterscheiden</a:t>
              </a:r>
            </a:p>
            <a:p>
              <a:pPr marL="285750" indent="-285750">
                <a:buClr>
                  <a:schemeClr val="accent1"/>
                </a:buClr>
                <a:buFont typeface="Wingdings" panose="05000000000000000000" pitchFamily="2" charset="2"/>
                <a:buChar char="§"/>
              </a:pPr>
              <a:r>
                <a:rPr lang="de-DE" sz="1400" dirty="0"/>
                <a:t>Szenario nahezu beliebig erweiterbar</a:t>
              </a:r>
              <a:endParaRPr lang="en-US" dirty="0"/>
            </a:p>
          </p:txBody>
        </p:sp>
      </p:grpSp>
      <p:grpSp>
        <p:nvGrpSpPr>
          <p:cNvPr id="11" name="Gruppieren 10">
            <a:extLst>
              <a:ext uri="{FF2B5EF4-FFF2-40B4-BE49-F238E27FC236}">
                <a16:creationId xmlns:a16="http://schemas.microsoft.com/office/drawing/2014/main" id="{DEC61BCA-B8E3-88C4-3400-034D6E30DC8D}"/>
              </a:ext>
            </a:extLst>
          </p:cNvPr>
          <p:cNvGrpSpPr/>
          <p:nvPr/>
        </p:nvGrpSpPr>
        <p:grpSpPr>
          <a:xfrm>
            <a:off x="387269" y="3530531"/>
            <a:ext cx="2949914" cy="1292662"/>
            <a:chOff x="377373" y="1346180"/>
            <a:chExt cx="2949914" cy="1292662"/>
          </a:xfrm>
        </p:grpSpPr>
        <p:sp>
          <p:nvSpPr>
            <p:cNvPr id="12" name="Ellipse 11">
              <a:extLst>
                <a:ext uri="{FF2B5EF4-FFF2-40B4-BE49-F238E27FC236}">
                  <a16:creationId xmlns:a16="http://schemas.microsoft.com/office/drawing/2014/main" id="{3E452B71-A6AB-DFA3-8286-C4C33ED5A3B5}"/>
                </a:ext>
              </a:extLst>
            </p:cNvPr>
            <p:cNvSpPr/>
            <p:nvPr/>
          </p:nvSpPr>
          <p:spPr>
            <a:xfrm>
              <a:off x="377373" y="1352457"/>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Textfeld 12">
              <a:extLst>
                <a:ext uri="{FF2B5EF4-FFF2-40B4-BE49-F238E27FC236}">
                  <a16:creationId xmlns:a16="http://schemas.microsoft.com/office/drawing/2014/main" id="{CA6A33E3-422F-654E-4B88-2D16EE581364}"/>
                </a:ext>
              </a:extLst>
            </p:cNvPr>
            <p:cNvSpPr txBox="1"/>
            <p:nvPr/>
          </p:nvSpPr>
          <p:spPr>
            <a:xfrm>
              <a:off x="689373" y="1346180"/>
              <a:ext cx="2637914" cy="1292662"/>
            </a:xfrm>
            <a:prstGeom prst="rect">
              <a:avLst/>
            </a:prstGeom>
            <a:noFill/>
          </p:spPr>
          <p:txBody>
            <a:bodyPr wrap="square" rtlCol="0">
              <a:spAutoFit/>
            </a:bodyPr>
            <a:lstStyle/>
            <a:p>
              <a:r>
                <a:rPr lang="en-US" dirty="0" err="1"/>
                <a:t>Relevanz</a:t>
              </a:r>
              <a:endParaRPr lang="en-US" dirty="0"/>
            </a:p>
            <a:p>
              <a:pPr marL="285750" indent="-285750">
                <a:buClr>
                  <a:schemeClr val="accent1"/>
                </a:buClr>
                <a:buFont typeface="Wingdings" panose="05000000000000000000" pitchFamily="2" charset="2"/>
                <a:buChar char="§"/>
              </a:pPr>
              <a:r>
                <a:rPr lang="en-US" sz="1400" dirty="0" err="1"/>
                <a:t>Zukunftstechnologien</a:t>
              </a:r>
              <a:endParaRPr lang="en-US" sz="1400" dirty="0"/>
            </a:p>
            <a:p>
              <a:pPr marL="285750" indent="-285750">
                <a:buClr>
                  <a:schemeClr val="accent1"/>
                </a:buClr>
                <a:buFont typeface="Wingdings" panose="05000000000000000000" pitchFamily="2" charset="2"/>
                <a:buChar char="§"/>
              </a:pPr>
              <a:r>
                <a:rPr lang="en-US" sz="1400" dirty="0" err="1"/>
                <a:t>Energie</a:t>
              </a:r>
              <a:endParaRPr lang="en-US" sz="1400" dirty="0"/>
            </a:p>
            <a:p>
              <a:pPr marL="285750" indent="-285750">
                <a:buClr>
                  <a:schemeClr val="accent1"/>
                </a:buClr>
                <a:buFont typeface="Wingdings" panose="05000000000000000000" pitchFamily="2" charset="2"/>
                <a:buChar char="§"/>
              </a:pPr>
              <a:r>
                <a:rPr lang="de-DE" sz="1400" dirty="0"/>
                <a:t>Nachhaltigkeit</a:t>
              </a:r>
            </a:p>
            <a:p>
              <a:pPr marL="285750" indent="-285750">
                <a:buFont typeface="Arial" panose="020B0604020202020204" pitchFamily="34" charset="0"/>
                <a:buChar char="•"/>
              </a:pPr>
              <a:endParaRPr lang="en-US" dirty="0"/>
            </a:p>
          </p:txBody>
        </p:sp>
      </p:grpSp>
      <p:pic>
        <p:nvPicPr>
          <p:cNvPr id="154" name="Grafik 153">
            <a:extLst>
              <a:ext uri="{FF2B5EF4-FFF2-40B4-BE49-F238E27FC236}">
                <a16:creationId xmlns:a16="http://schemas.microsoft.com/office/drawing/2014/main" id="{7CA1216E-A585-B08B-7D9E-CAF25BD97C52}"/>
              </a:ext>
            </a:extLst>
          </p:cNvPr>
          <p:cNvPicPr>
            <a:picLocks noChangeAspect="1"/>
          </p:cNvPicPr>
          <p:nvPr/>
        </p:nvPicPr>
        <p:blipFill>
          <a:blip r:embed="rId13"/>
          <a:stretch>
            <a:fillRect/>
          </a:stretch>
        </p:blipFill>
        <p:spPr>
          <a:xfrm>
            <a:off x="9427569" y="1357279"/>
            <a:ext cx="2417217" cy="1308659"/>
          </a:xfrm>
          <a:prstGeom prst="rect">
            <a:avLst/>
          </a:prstGeom>
        </p:spPr>
      </p:pic>
      <p:grpSp>
        <p:nvGrpSpPr>
          <p:cNvPr id="170" name="Gruppieren 169">
            <a:extLst>
              <a:ext uri="{FF2B5EF4-FFF2-40B4-BE49-F238E27FC236}">
                <a16:creationId xmlns:a16="http://schemas.microsoft.com/office/drawing/2014/main" id="{34434036-4202-C7EE-8DE9-AF56DA103487}"/>
              </a:ext>
            </a:extLst>
          </p:cNvPr>
          <p:cNvGrpSpPr/>
          <p:nvPr/>
        </p:nvGrpSpPr>
        <p:grpSpPr>
          <a:xfrm>
            <a:off x="9284426" y="5599390"/>
            <a:ext cx="1404425" cy="448065"/>
            <a:chOff x="9284426" y="5599390"/>
            <a:chExt cx="1404425" cy="448065"/>
          </a:xfrm>
        </p:grpSpPr>
        <p:sp>
          <p:nvSpPr>
            <p:cNvPr id="168" name="Freihandform: Form 167">
              <a:extLst>
                <a:ext uri="{FF2B5EF4-FFF2-40B4-BE49-F238E27FC236}">
                  <a16:creationId xmlns:a16="http://schemas.microsoft.com/office/drawing/2014/main" id="{B7152055-48F0-603E-F8A1-BA86268D2D8A}"/>
                </a:ext>
              </a:extLst>
            </p:cNvPr>
            <p:cNvSpPr>
              <a:spLocks/>
            </p:cNvSpPr>
            <p:nvPr/>
          </p:nvSpPr>
          <p:spPr bwMode="auto">
            <a:xfrm rot="17299198" flipV="1">
              <a:off x="9348174" y="5535642"/>
              <a:ext cx="448065" cy="575562"/>
            </a:xfrm>
            <a:custGeom>
              <a:avLst/>
              <a:gdLst>
                <a:gd name="connsiteX0" fmla="*/ 0 w 643821"/>
                <a:gd name="connsiteY0" fmla="*/ 0 h 348771"/>
                <a:gd name="connsiteX1" fmla="*/ 26272 w 643821"/>
                <a:gd name="connsiteY1" fmla="*/ 47796 h 348771"/>
                <a:gd name="connsiteX2" fmla="*/ 75464 w 643821"/>
                <a:gd name="connsiteY2" fmla="*/ 105334 h 348771"/>
                <a:gd name="connsiteX3" fmla="*/ 321912 w 643821"/>
                <a:gd name="connsiteY3" fmla="*/ 348771 h 348771"/>
                <a:gd name="connsiteX4" fmla="*/ 568360 w 643821"/>
                <a:gd name="connsiteY4" fmla="*/ 105334 h 348771"/>
                <a:gd name="connsiteX5" fmla="*/ 617552 w 643821"/>
                <a:gd name="connsiteY5" fmla="*/ 47796 h 348771"/>
                <a:gd name="connsiteX6" fmla="*/ 643821 w 643821"/>
                <a:gd name="connsiteY6" fmla="*/ 5 h 348771"/>
                <a:gd name="connsiteX7" fmla="*/ 613246 w 643821"/>
                <a:gd name="connsiteY7" fmla="*/ 32385 h 348771"/>
                <a:gd name="connsiteX8" fmla="*/ 321913 w 643821"/>
                <a:gd name="connsiteY8" fmla="*/ 137827 h 348771"/>
                <a:gd name="connsiteX9" fmla="*/ 30580 w 643821"/>
                <a:gd name="connsiteY9" fmla="*/ 32385 h 34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821" h="348771">
                  <a:moveTo>
                    <a:pt x="0" y="0"/>
                  </a:moveTo>
                  <a:lnTo>
                    <a:pt x="26272" y="47796"/>
                  </a:lnTo>
                  <a:cubicBezTo>
                    <a:pt x="40753" y="68773"/>
                    <a:pt x="57241" y="88075"/>
                    <a:pt x="75464" y="105334"/>
                  </a:cubicBezTo>
                  <a:cubicBezTo>
                    <a:pt x="321912" y="348771"/>
                    <a:pt x="321912" y="348771"/>
                    <a:pt x="321912" y="348771"/>
                  </a:cubicBezTo>
                  <a:cubicBezTo>
                    <a:pt x="568360" y="105334"/>
                    <a:pt x="568360" y="105334"/>
                    <a:pt x="568360" y="105334"/>
                  </a:cubicBezTo>
                  <a:cubicBezTo>
                    <a:pt x="586583" y="88075"/>
                    <a:pt x="603071" y="68773"/>
                    <a:pt x="617552" y="47796"/>
                  </a:cubicBezTo>
                  <a:lnTo>
                    <a:pt x="643821" y="5"/>
                  </a:lnTo>
                  <a:lnTo>
                    <a:pt x="613246" y="32385"/>
                  </a:lnTo>
                  <a:cubicBezTo>
                    <a:pt x="538687" y="97532"/>
                    <a:pt x="435686" y="137827"/>
                    <a:pt x="321913" y="137827"/>
                  </a:cubicBezTo>
                  <a:cubicBezTo>
                    <a:pt x="208141" y="137827"/>
                    <a:pt x="105139" y="97532"/>
                    <a:pt x="30580" y="323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69" name="Textfeld 168">
              <a:extLst>
                <a:ext uri="{FF2B5EF4-FFF2-40B4-BE49-F238E27FC236}">
                  <a16:creationId xmlns:a16="http://schemas.microsoft.com/office/drawing/2014/main" id="{7A75BB92-7AB4-320E-917F-027290EC636B}"/>
                </a:ext>
              </a:extLst>
            </p:cNvPr>
            <p:cNvSpPr txBox="1"/>
            <p:nvPr/>
          </p:nvSpPr>
          <p:spPr>
            <a:xfrm>
              <a:off x="9592487" y="5715914"/>
              <a:ext cx="1096364" cy="307777"/>
            </a:xfrm>
            <a:prstGeom prst="rect">
              <a:avLst/>
            </a:prstGeom>
            <a:noFill/>
          </p:spPr>
          <p:txBody>
            <a:bodyPr wrap="square" rtlCol="0">
              <a:spAutoFit/>
            </a:bodyPr>
            <a:lstStyle/>
            <a:p>
              <a:pPr algn="ctr"/>
              <a:r>
                <a:rPr lang="en-US" sz="1400" dirty="0" err="1"/>
                <a:t>Messtechnik</a:t>
              </a:r>
              <a:endParaRPr lang="en-US" sz="1400" dirty="0"/>
            </a:p>
          </p:txBody>
        </p:sp>
      </p:grpSp>
    </p:spTree>
    <p:extLst>
      <p:ext uri="{BB962C8B-B14F-4D97-AF65-F5344CB8AC3E}">
        <p14:creationId xmlns:p14="http://schemas.microsoft.com/office/powerpoint/2010/main" val="266196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5E-6 -3.7037E-7 L 0.0418 -3.7037E-7 " pathEditMode="relative" rAng="0" ptsTypes="AA">
                                      <p:cBhvr>
                                        <p:cTn id="6" dur="5000" fill="hold"/>
                                        <p:tgtEl>
                                          <p:spTgt spid="131"/>
                                        </p:tgtEl>
                                        <p:attrNameLst>
                                          <p:attrName>ppt_x</p:attrName>
                                          <p:attrName>ppt_y</p:attrName>
                                        </p:attrNameLst>
                                      </p:cBhvr>
                                      <p:rCtr x="2083" y="0"/>
                                    </p:animMotion>
                                  </p:childTnLst>
                                  <p:subTnLst>
                                    <p:set>
                                      <p:cBhvr override="childStyle">
                                        <p:cTn dur="1" fill="hold" display="0" masterRel="sameClick" afterEffect="1">
                                          <p:stCondLst>
                                            <p:cond evt="end" delay="0">
                                              <p:tn val="5"/>
                                            </p:cond>
                                          </p:stCondLst>
                                        </p:cTn>
                                        <p:tgtEl>
                                          <p:spTgt spid="131"/>
                                        </p:tgtEl>
                                        <p:attrNameLst>
                                          <p:attrName>style.visibility</p:attrName>
                                        </p:attrNameLst>
                                      </p:cBhvr>
                                      <p:to>
                                        <p:strVal val="hidden"/>
                                      </p:to>
                                    </p:set>
                                  </p:subTnLst>
                                </p:cTn>
                              </p:par>
                              <p:par>
                                <p:cTn id="7" presetID="42" presetClass="path" presetSubtype="0" repeatCount="indefinite" fill="remove" grpId="0" nodeType="withEffect">
                                  <p:stCondLst>
                                    <p:cond delay="500"/>
                                  </p:stCondLst>
                                  <p:childTnLst>
                                    <p:animMotion origin="layout" path="M -3.33333E-6 3.7037E-7 L 0.02136 0.04954 " pathEditMode="relative" rAng="0" ptsTypes="AA">
                                      <p:cBhvr>
                                        <p:cTn id="8" dur="5000" fill="hold"/>
                                        <p:tgtEl>
                                          <p:spTgt spid="133"/>
                                        </p:tgtEl>
                                        <p:attrNameLst>
                                          <p:attrName>ppt_x</p:attrName>
                                          <p:attrName>ppt_y</p:attrName>
                                        </p:attrNameLst>
                                      </p:cBhvr>
                                      <p:rCtr x="1068" y="2477"/>
                                    </p:animMotion>
                                  </p:childTnLst>
                                </p:cTn>
                              </p:par>
                              <p:par>
                                <p:cTn id="9" presetID="42" presetClass="path" presetSubtype="0" repeatCount="indefinite" fill="remove" grpId="0" nodeType="withEffect">
                                  <p:stCondLst>
                                    <p:cond delay="1000"/>
                                  </p:stCondLst>
                                  <p:childTnLst>
                                    <p:animMotion origin="layout" path="M 2.08333E-6 -7.40741E-7 L 0.23333 -0.00069 " pathEditMode="relative" rAng="0" ptsTypes="AA">
                                      <p:cBhvr>
                                        <p:cTn id="10" dur="5000" fill="hold"/>
                                        <p:tgtEl>
                                          <p:spTgt spid="94"/>
                                        </p:tgtEl>
                                        <p:attrNameLst>
                                          <p:attrName>ppt_x</p:attrName>
                                          <p:attrName>ppt_y</p:attrName>
                                        </p:attrNameLst>
                                      </p:cBhvr>
                                      <p:rCtr x="11667" y="-46"/>
                                    </p:animMotion>
                                  </p:childTnLst>
                                  <p:subTnLst>
                                    <p:set>
                                      <p:cBhvr override="childStyle">
                                        <p:cTn dur="1" fill="hold" display="0" masterRel="sameClick" afterEffect="1">
                                          <p:stCondLst>
                                            <p:cond evt="end" delay="0">
                                              <p:tn val="9"/>
                                            </p:cond>
                                          </p:stCondLst>
                                        </p:cTn>
                                        <p:tgtEl>
                                          <p:spTgt spid="94"/>
                                        </p:tgtEl>
                                        <p:attrNameLst>
                                          <p:attrName>style.visibility</p:attrName>
                                        </p:attrNameLst>
                                      </p:cBhvr>
                                      <p:to>
                                        <p:strVal val="hidden"/>
                                      </p:to>
                                    </p:set>
                                  </p:subTnLst>
                                </p:cTn>
                              </p:par>
                              <p:par>
                                <p:cTn id="11" presetID="8" presetClass="emph" presetSubtype="0" repeatCount="indefinite" autoRev="1" fill="remove" nodeType="withEffect">
                                  <p:stCondLst>
                                    <p:cond delay="0"/>
                                  </p:stCondLst>
                                  <p:childTnLst>
                                    <p:animRot by="-11400000">
                                      <p:cBhvr>
                                        <p:cTn id="12" dur="3000" fill="hold"/>
                                        <p:tgtEl>
                                          <p:spTgt spid="137"/>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0"/>
                                        </p:tgtEl>
                                        <p:attrNameLst>
                                          <p:attrName>style.visibility</p:attrName>
                                        </p:attrNameLst>
                                      </p:cBhvr>
                                      <p:to>
                                        <p:strVal val="visible"/>
                                      </p:to>
                                    </p:set>
                                    <p:animEffect transition="in" filter="fade">
                                      <p:cBhvr>
                                        <p:cTn id="33" dur="500"/>
                                        <p:tgtEl>
                                          <p:spTgt spid="19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1"/>
                                        </p:tgtEl>
                                        <p:attrNameLst>
                                          <p:attrName>style.visibility</p:attrName>
                                        </p:attrNameLst>
                                      </p:cBhvr>
                                      <p:to>
                                        <p:strVal val="visible"/>
                                      </p:to>
                                    </p:set>
                                    <p:animEffect transition="in" filter="fade">
                                      <p:cBhvr>
                                        <p:cTn id="38" dur="500"/>
                                        <p:tgtEl>
                                          <p:spTgt spid="20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6"/>
                                        </p:tgtEl>
                                        <p:attrNameLst>
                                          <p:attrName>style.visibility</p:attrName>
                                        </p:attrNameLst>
                                      </p:cBhvr>
                                      <p:to>
                                        <p:strVal val="visible"/>
                                      </p:to>
                                    </p:set>
                                    <p:animEffect transition="in" filter="fade">
                                      <p:cBhvr>
                                        <p:cTn id="43" dur="500"/>
                                        <p:tgtEl>
                                          <p:spTgt spid="336"/>
                                        </p:tgtEl>
                                      </p:cBhvr>
                                    </p:animEffect>
                                  </p:childTnLst>
                                </p:cTn>
                              </p:par>
                              <p:par>
                                <p:cTn id="44" presetID="10" presetClass="entr" presetSubtype="0"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fade">
                                      <p:cBhvr>
                                        <p:cTn id="46" dur="500"/>
                                        <p:tgtEl>
                                          <p:spTgt spid="1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nodeType="withEffect">
                                  <p:stCondLst>
                                    <p:cond delay="0"/>
                                  </p:stCondLst>
                                  <p:childTnLst>
                                    <p:set>
                                      <p:cBhvr>
                                        <p:cTn id="53" dur="1" fill="hold">
                                          <p:stCondLst>
                                            <p:cond delay="0"/>
                                          </p:stCondLst>
                                        </p:cTn>
                                        <p:tgtEl>
                                          <p:spTgt spid="377"/>
                                        </p:tgtEl>
                                        <p:attrNameLst>
                                          <p:attrName>style.visibility</p:attrName>
                                        </p:attrNameLst>
                                      </p:cBhvr>
                                      <p:to>
                                        <p:strVal val="visible"/>
                                      </p:to>
                                    </p:set>
                                    <p:animEffect transition="in" filter="fade">
                                      <p:cBhvr>
                                        <p:cTn id="54" dur="500"/>
                                        <p:tgtEl>
                                          <p:spTgt spid="3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10" presetClass="entr" presetSubtype="0" fill="hold" nodeType="withEffect">
                                  <p:stCondLst>
                                    <p:cond delay="0"/>
                                  </p:stCondLst>
                                  <p:childTnLst>
                                    <p:set>
                                      <p:cBhvr>
                                        <p:cTn id="65" dur="1" fill="hold">
                                          <p:stCondLst>
                                            <p:cond delay="0"/>
                                          </p:stCondLst>
                                        </p:cTn>
                                        <p:tgtEl>
                                          <p:spTgt spid="335"/>
                                        </p:tgtEl>
                                        <p:attrNameLst>
                                          <p:attrName>style.visibility</p:attrName>
                                        </p:attrNameLst>
                                      </p:cBhvr>
                                      <p:to>
                                        <p:strVal val="visible"/>
                                      </p:to>
                                    </p:set>
                                    <p:animEffect transition="in" filter="fade">
                                      <p:cBhvr>
                                        <p:cTn id="66" dur="500"/>
                                        <p:tgtEl>
                                          <p:spTgt spid="335"/>
                                        </p:tgtEl>
                                      </p:cBhvr>
                                    </p:animEffect>
                                  </p:childTnLst>
                                </p:cTn>
                              </p:par>
                              <p:par>
                                <p:cTn id="67" presetID="10" presetClass="entr" presetSubtype="0" fill="hold"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par>
                                <p:cTn id="70" presetID="10" presetClass="entr" presetSubtype="0" fill="hold" nodeType="withEffect">
                                  <p:stCondLst>
                                    <p:cond delay="0"/>
                                  </p:stCondLst>
                                  <p:childTnLst>
                                    <p:set>
                                      <p:cBhvr>
                                        <p:cTn id="71" dur="1" fill="hold">
                                          <p:stCondLst>
                                            <p:cond delay="0"/>
                                          </p:stCondLst>
                                        </p:cTn>
                                        <p:tgtEl>
                                          <p:spTgt spid="170"/>
                                        </p:tgtEl>
                                        <p:attrNameLst>
                                          <p:attrName>style.visibility</p:attrName>
                                        </p:attrNameLst>
                                      </p:cBhvr>
                                      <p:to>
                                        <p:strVal val="visible"/>
                                      </p:to>
                                    </p:set>
                                    <p:animEffect transition="in" filter="fade">
                                      <p:cBhvr>
                                        <p:cTn id="72" dur="500"/>
                                        <p:tgtEl>
                                          <p:spTgt spid="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34"/>
                                        </p:tgtEl>
                                        <p:attrNameLst>
                                          <p:attrName>style.visibility</p:attrName>
                                        </p:attrNameLst>
                                      </p:cBhvr>
                                      <p:to>
                                        <p:strVal val="visible"/>
                                      </p:to>
                                    </p:set>
                                    <p:animEffect transition="in" filter="fade">
                                      <p:cBhvr>
                                        <p:cTn id="77" dur="500"/>
                                        <p:tgtEl>
                                          <p:spTgt spid="334"/>
                                        </p:tgtEl>
                                      </p:cBhvr>
                                    </p:animEffect>
                                  </p:childTnLst>
                                </p:cTn>
                              </p:par>
                              <p:par>
                                <p:cTn id="78" presetID="10" presetClass="entr" presetSubtype="0" fill="hold" nodeType="withEffect">
                                  <p:stCondLst>
                                    <p:cond delay="0"/>
                                  </p:stCondLst>
                                  <p:childTnLst>
                                    <p:set>
                                      <p:cBhvr>
                                        <p:cTn id="79" dur="1" fill="hold">
                                          <p:stCondLst>
                                            <p:cond delay="0"/>
                                          </p:stCondLst>
                                        </p:cTn>
                                        <p:tgtEl>
                                          <p:spTgt spid="154"/>
                                        </p:tgtEl>
                                        <p:attrNameLst>
                                          <p:attrName>style.visibility</p:attrName>
                                        </p:attrNameLst>
                                      </p:cBhvr>
                                      <p:to>
                                        <p:strVal val="visible"/>
                                      </p:to>
                                    </p:set>
                                    <p:animEffect transition="in" filter="fade">
                                      <p:cBhvr>
                                        <p:cTn id="80" dur="500"/>
                                        <p:tgtEl>
                                          <p:spTgt spid="15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47"/>
                                        </p:tgtEl>
                                        <p:attrNameLst>
                                          <p:attrName>style.visibility</p:attrName>
                                        </p:attrNameLst>
                                      </p:cBhvr>
                                      <p:to>
                                        <p:strVal val="visible"/>
                                      </p:to>
                                    </p:set>
                                    <p:animEffect transition="in" filter="fade">
                                      <p:cBhvr>
                                        <p:cTn id="90" dur="500"/>
                                        <p:tgtEl>
                                          <p:spTgt spid="247"/>
                                        </p:tgtEl>
                                      </p:cBhvr>
                                    </p:animEffect>
                                  </p:childTnLst>
                                </p:cTn>
                              </p:par>
                              <p:par>
                                <p:cTn id="91" presetID="10" presetClass="entr" presetSubtype="0" fill="hold" nodeType="withEffect">
                                  <p:stCondLst>
                                    <p:cond delay="0"/>
                                  </p:stCondLst>
                                  <p:childTnLst>
                                    <p:set>
                                      <p:cBhvr>
                                        <p:cTn id="92" dur="1" fill="hold">
                                          <p:stCondLst>
                                            <p:cond delay="0"/>
                                          </p:stCondLst>
                                        </p:cTn>
                                        <p:tgtEl>
                                          <p:spTgt spid="237"/>
                                        </p:tgtEl>
                                        <p:attrNameLst>
                                          <p:attrName>style.visibility</p:attrName>
                                        </p:attrNameLst>
                                      </p:cBhvr>
                                      <p:to>
                                        <p:strVal val="visible"/>
                                      </p:to>
                                    </p:set>
                                    <p:animEffect transition="in" filter="fade">
                                      <p:cBhvr>
                                        <p:cTn id="93" dur="500"/>
                                        <p:tgtEl>
                                          <p:spTgt spid="23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34" grpId="0" animBg="1"/>
      <p:bldP spid="131" grpId="0" animBg="1"/>
      <p:bldP spid="47" grpId="0" animBg="1"/>
      <p:bldP spid="1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3C23E55-E07D-9515-808E-BC99052E3DE7}"/>
              </a:ext>
            </a:extLst>
          </p:cNvPr>
          <p:cNvSpPr>
            <a:spLocks noGrp="1"/>
          </p:cNvSpPr>
          <p:nvPr>
            <p:ph idx="1"/>
          </p:nvPr>
        </p:nvSpPr>
        <p:spPr>
          <a:xfrm>
            <a:off x="377373" y="1216494"/>
            <a:ext cx="3825275" cy="4095750"/>
          </a:xfrm>
          <a:ln w="19050">
            <a:solidFill>
              <a:schemeClr val="accent1"/>
            </a:solidFill>
          </a:ln>
        </p:spPr>
        <p:txBody>
          <a:bodyPr anchor="ctr">
            <a:normAutofit/>
          </a:bodyPr>
          <a:lstStyle/>
          <a:p>
            <a:r>
              <a:rPr lang="de-DE" sz="1800" dirty="0"/>
              <a:t>Ein nicht automatisiertes System wird als Ausgangspunkt vorgegeben</a:t>
            </a:r>
          </a:p>
          <a:p>
            <a:r>
              <a:rPr lang="de-DE" sz="1800" dirty="0"/>
              <a:t>Durch Einbringung von Sensorik und entsprechende Anpassung des Steuerungscodes Aufgabenstellungen durch Automatisierung des Systems lösen</a:t>
            </a:r>
          </a:p>
          <a:p>
            <a:r>
              <a:rPr lang="de-DE" sz="1800" dirty="0"/>
              <a:t>Bewertung der Lösungen erfolgt anhand von Faktoren wie Resilienz, Zeit-, Kosten-, Energieeffizienz</a:t>
            </a:r>
          </a:p>
        </p:txBody>
      </p:sp>
      <p:sp>
        <p:nvSpPr>
          <p:cNvPr id="3" name="Titel 2">
            <a:extLst>
              <a:ext uri="{FF2B5EF4-FFF2-40B4-BE49-F238E27FC236}">
                <a16:creationId xmlns:a16="http://schemas.microsoft.com/office/drawing/2014/main" id="{DE0E2D36-40F4-05CF-3179-5B9954C04B7B}"/>
              </a:ext>
            </a:extLst>
          </p:cNvPr>
          <p:cNvSpPr>
            <a:spLocks noGrp="1"/>
          </p:cNvSpPr>
          <p:nvPr>
            <p:ph type="title"/>
          </p:nvPr>
        </p:nvSpPr>
        <p:spPr/>
        <p:txBody>
          <a:bodyPr/>
          <a:lstStyle/>
          <a:p>
            <a:r>
              <a:rPr lang="en-US" dirty="0" err="1"/>
              <a:t>Aufgabenstellung</a:t>
            </a:r>
            <a:endParaRPr lang="en-US" dirty="0"/>
          </a:p>
        </p:txBody>
      </p:sp>
      <p:pic>
        <p:nvPicPr>
          <p:cNvPr id="1026" name="Picture 2">
            <a:extLst>
              <a:ext uri="{FF2B5EF4-FFF2-40B4-BE49-F238E27FC236}">
                <a16:creationId xmlns:a16="http://schemas.microsoft.com/office/drawing/2014/main" id="{6E5B086C-9993-9341-DE89-F5B586DAE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648" y="1216494"/>
            <a:ext cx="7620000" cy="409575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uppieren 4">
            <a:extLst>
              <a:ext uri="{FF2B5EF4-FFF2-40B4-BE49-F238E27FC236}">
                <a16:creationId xmlns:a16="http://schemas.microsoft.com/office/drawing/2014/main" id="{79738370-62EB-1E55-E985-703A360D8AD1}"/>
              </a:ext>
            </a:extLst>
          </p:cNvPr>
          <p:cNvGrpSpPr/>
          <p:nvPr/>
        </p:nvGrpSpPr>
        <p:grpSpPr>
          <a:xfrm>
            <a:off x="743700" y="965574"/>
            <a:ext cx="2720642" cy="501840"/>
            <a:chOff x="570282" y="128596"/>
            <a:chExt cx="7983959" cy="501840"/>
          </a:xfrm>
        </p:grpSpPr>
        <p:sp>
          <p:nvSpPr>
            <p:cNvPr id="6" name="Rechteck 5">
              <a:extLst>
                <a:ext uri="{FF2B5EF4-FFF2-40B4-BE49-F238E27FC236}">
                  <a16:creationId xmlns:a16="http://schemas.microsoft.com/office/drawing/2014/main" id="{FFE93315-D24A-C76F-43F2-7476CC94A290}"/>
                </a:ext>
              </a:extLst>
            </p:cNvPr>
            <p:cNvSpPr/>
            <p:nvPr/>
          </p:nvSpPr>
          <p:spPr>
            <a:xfrm>
              <a:off x="570282" y="128596"/>
              <a:ext cx="7983959" cy="50184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de-DE"/>
            </a:p>
          </p:txBody>
        </p:sp>
        <p:sp>
          <p:nvSpPr>
            <p:cNvPr id="7" name="Textfeld 6">
              <a:extLst>
                <a:ext uri="{FF2B5EF4-FFF2-40B4-BE49-F238E27FC236}">
                  <a16:creationId xmlns:a16="http://schemas.microsoft.com/office/drawing/2014/main" id="{84A6FADE-ECC5-96E9-6279-EACF46575596}"/>
                </a:ext>
              </a:extLst>
            </p:cNvPr>
            <p:cNvSpPr txBox="1"/>
            <p:nvPr/>
          </p:nvSpPr>
          <p:spPr>
            <a:xfrm>
              <a:off x="570282" y="128596"/>
              <a:ext cx="7983959" cy="5018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1775" tIns="0" rIns="301775" bIns="0" numCol="1" spcCol="1270" anchor="ctr" anchorCtr="0">
              <a:noAutofit/>
            </a:bodyPr>
            <a:lstStyle/>
            <a:p>
              <a:pPr marL="0" lvl="0" indent="0" algn="l" defTabSz="755650">
                <a:lnSpc>
                  <a:spcPct val="90000"/>
                </a:lnSpc>
                <a:spcBef>
                  <a:spcPct val="0"/>
                </a:spcBef>
                <a:spcAft>
                  <a:spcPct val="35000"/>
                </a:spcAft>
                <a:buNone/>
              </a:pPr>
              <a:r>
                <a:rPr lang="de-DE" sz="1700" b="1" kern="1200" dirty="0"/>
                <a:t>Aufgabe</a:t>
              </a:r>
              <a:endParaRPr lang="en-US" sz="1700" b="1" kern="1200" dirty="0"/>
            </a:p>
          </p:txBody>
        </p:sp>
      </p:grpSp>
    </p:spTree>
    <p:extLst>
      <p:ext uri="{BB962C8B-B14F-4D97-AF65-F5344CB8AC3E}">
        <p14:creationId xmlns:p14="http://schemas.microsoft.com/office/powerpoint/2010/main" val="322293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a:hlinkClick r:id="rId14" action="ppaction://hlinksldjump"/>
            <a:extLst>
              <a:ext uri="{FF2B5EF4-FFF2-40B4-BE49-F238E27FC236}">
                <a16:creationId xmlns:a16="http://schemas.microsoft.com/office/drawing/2014/main" id="{A881D6F1-22C7-3086-BF3A-C2AB3E09F554}"/>
              </a:ext>
            </a:extLst>
          </p:cNvPr>
          <p:cNvSpPr/>
          <p:nvPr>
            <p:custDataLst>
              <p:tags r:id="rId2"/>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3" name="Rechteck 12">
            <a:hlinkClick r:id="rId14" action="ppaction://hlinksldjump"/>
            <a:extLst>
              <a:ext uri="{FF2B5EF4-FFF2-40B4-BE49-F238E27FC236}">
                <a16:creationId xmlns:a16="http://schemas.microsoft.com/office/drawing/2014/main" id="{7036D17A-3194-1C81-DE3E-AADA977A9376}"/>
              </a:ext>
            </a:extLst>
          </p:cNvPr>
          <p:cNvSpPr/>
          <p:nvPr>
            <p:custDataLst>
              <p:tags r:id="rId3"/>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2" name="Rechteck 11">
            <a:hlinkClick r:id="rId15" action="ppaction://hlinksldjump"/>
            <a:extLst>
              <a:ext uri="{FF2B5EF4-FFF2-40B4-BE49-F238E27FC236}">
                <a16:creationId xmlns:a16="http://schemas.microsoft.com/office/drawing/2014/main" id="{BF88172D-DF0B-FDD7-86A0-36C411139035}"/>
              </a:ext>
            </a:extLst>
          </p:cNvPr>
          <p:cNvSpPr/>
          <p:nvPr>
            <p:custDataLst>
              <p:tags r:id="rId4"/>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1" name="Rechteck 10">
            <a:hlinkClick r:id="rId15" action="ppaction://hlinksldjump"/>
            <a:extLst>
              <a:ext uri="{FF2B5EF4-FFF2-40B4-BE49-F238E27FC236}">
                <a16:creationId xmlns:a16="http://schemas.microsoft.com/office/drawing/2014/main" id="{5D4F7477-7449-C362-8F7E-364B3D6F5578}"/>
              </a:ext>
            </a:extLst>
          </p:cNvPr>
          <p:cNvSpPr/>
          <p:nvPr>
            <p:custDataLst>
              <p:tags r:id="rId5"/>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0" name="Rechteck 9">
            <a:hlinkClick r:id="rId16" action="ppaction://hlinksldjump"/>
            <a:extLst>
              <a:ext uri="{FF2B5EF4-FFF2-40B4-BE49-F238E27FC236}">
                <a16:creationId xmlns:a16="http://schemas.microsoft.com/office/drawing/2014/main" id="{DC5B639C-A55F-EB86-FCC0-A11A13B93BC5}"/>
              </a:ext>
            </a:extLst>
          </p:cNvPr>
          <p:cNvSpPr/>
          <p:nvPr>
            <p:custDataLst>
              <p:tags r:id="rId6"/>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9" name="Rechteck 8">
            <a:hlinkClick r:id="rId16" action="ppaction://hlinksldjump"/>
            <a:extLst>
              <a:ext uri="{FF2B5EF4-FFF2-40B4-BE49-F238E27FC236}">
                <a16:creationId xmlns:a16="http://schemas.microsoft.com/office/drawing/2014/main" id="{48B99B1A-C2DE-B7BA-A5A7-FCB71C603969}"/>
              </a:ext>
            </a:extLst>
          </p:cNvPr>
          <p:cNvSpPr/>
          <p:nvPr>
            <p:custDataLst>
              <p:tags r:id="rId7"/>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8" name="Rechteck 7">
            <a:hlinkClick r:id="rId17" action="ppaction://hlinksldjump"/>
            <a:extLst>
              <a:ext uri="{FF2B5EF4-FFF2-40B4-BE49-F238E27FC236}">
                <a16:creationId xmlns:a16="http://schemas.microsoft.com/office/drawing/2014/main" id="{CA360CAB-6DA6-7852-215A-BE0C62CA5E8E}"/>
              </a:ext>
            </a:extLst>
          </p:cNvPr>
          <p:cNvSpPr/>
          <p:nvPr>
            <p:custDataLst>
              <p:tags r:id="rId8"/>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7" name="Rechteck 6">
            <a:hlinkClick r:id="rId17" action="ppaction://hlinksldjump"/>
            <a:extLst>
              <a:ext uri="{FF2B5EF4-FFF2-40B4-BE49-F238E27FC236}">
                <a16:creationId xmlns:a16="http://schemas.microsoft.com/office/drawing/2014/main" id="{5F77CB7D-3943-6D39-5756-10AA8CC592F8}"/>
              </a:ext>
            </a:extLst>
          </p:cNvPr>
          <p:cNvSpPr/>
          <p:nvPr>
            <p:custDataLst>
              <p:tags r:id="rId9"/>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6" name="Rechteck 5">
            <a:hlinkClick r:id="rId18" action="ppaction://hlinksldjump"/>
            <a:extLst>
              <a:ext uri="{FF2B5EF4-FFF2-40B4-BE49-F238E27FC236}">
                <a16:creationId xmlns:a16="http://schemas.microsoft.com/office/drawing/2014/main" id="{6D161308-D617-73B8-0CC8-DAA5080C5E36}"/>
              </a:ext>
            </a:extLst>
          </p:cNvPr>
          <p:cNvSpPr/>
          <p:nvPr>
            <p:custDataLst>
              <p:tags r:id="rId10"/>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8" action="ppaction://hlinksldjump"/>
            <a:extLst>
              <a:ext uri="{FF2B5EF4-FFF2-40B4-BE49-F238E27FC236}">
                <a16:creationId xmlns:a16="http://schemas.microsoft.com/office/drawing/2014/main" id="{39995D44-7056-64FA-C7AA-54995B823B2A}"/>
              </a:ext>
            </a:extLst>
          </p:cNvPr>
          <p:cNvSpPr/>
          <p:nvPr>
            <p:custDataLst>
              <p:tags r:id="rId11"/>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2F3845C7-DDA6-E2E0-AF29-A9BA10E495F5}"/>
              </a:ext>
            </a:extLst>
          </p:cNvPr>
          <p:cNvSpPr>
            <a:spLocks noGrp="1"/>
          </p:cNvSpPr>
          <p:nvPr>
            <p:ph type="title"/>
            <p:custDataLst>
              <p:tags r:id="rId12"/>
            </p:custDataLst>
          </p:nvPr>
        </p:nvSpPr>
        <p:spPr/>
        <p:txBody>
          <a:bodyPr/>
          <a:lstStyle/>
          <a:p>
            <a:r>
              <a:rPr lang="de-DE"/>
              <a:t>Agenda</a:t>
            </a:r>
          </a:p>
        </p:txBody>
      </p:sp>
    </p:spTree>
    <p:custDataLst>
      <p:tags r:id="rId1"/>
    </p:custDataLst>
    <p:extLst>
      <p:ext uri="{BB962C8B-B14F-4D97-AF65-F5344CB8AC3E}">
        <p14:creationId xmlns:p14="http://schemas.microsoft.com/office/powerpoint/2010/main" val="410610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hlinkClick r:id="rId15" action="ppaction://hlinksldjump"/>
            <a:extLst>
              <a:ext uri="{FF2B5EF4-FFF2-40B4-BE49-F238E27FC236}">
                <a16:creationId xmlns:a16="http://schemas.microsoft.com/office/drawing/2014/main" id="{DE4E43C7-2F4B-0B8B-1CA3-7A82FCF5D345}"/>
              </a:ext>
            </a:extLst>
          </p:cNvPr>
          <p:cNvSpPr/>
          <p:nvPr>
            <p:custDataLst>
              <p:tags r:id="rId2"/>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4" name="Rechteck 13">
            <a:hlinkClick r:id="rId15" action="ppaction://hlinksldjump"/>
            <a:extLst>
              <a:ext uri="{FF2B5EF4-FFF2-40B4-BE49-F238E27FC236}">
                <a16:creationId xmlns:a16="http://schemas.microsoft.com/office/drawing/2014/main" id="{FB47D9A3-71C9-4BBE-6708-66F67150C22B}"/>
              </a:ext>
            </a:extLst>
          </p:cNvPr>
          <p:cNvSpPr/>
          <p:nvPr>
            <p:custDataLst>
              <p:tags r:id="rId3"/>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3" name="Rechteck 12">
            <a:hlinkClick r:id="rId16" action="ppaction://hlinksldjump"/>
            <a:extLst>
              <a:ext uri="{FF2B5EF4-FFF2-40B4-BE49-F238E27FC236}">
                <a16:creationId xmlns:a16="http://schemas.microsoft.com/office/drawing/2014/main" id="{01C7AD40-AAFD-4EF3-10E3-3AAC0E31C38A}"/>
              </a:ext>
            </a:extLst>
          </p:cNvPr>
          <p:cNvSpPr/>
          <p:nvPr>
            <p:custDataLst>
              <p:tags r:id="rId4"/>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2" name="Rechteck 11">
            <a:hlinkClick r:id="rId16" action="ppaction://hlinksldjump"/>
            <a:extLst>
              <a:ext uri="{FF2B5EF4-FFF2-40B4-BE49-F238E27FC236}">
                <a16:creationId xmlns:a16="http://schemas.microsoft.com/office/drawing/2014/main" id="{26716432-1304-A3AD-1E94-6C79902E6906}"/>
              </a:ext>
            </a:extLst>
          </p:cNvPr>
          <p:cNvSpPr/>
          <p:nvPr>
            <p:custDataLst>
              <p:tags r:id="rId5"/>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1" name="Rechteck 10">
            <a:extLst>
              <a:ext uri="{FF2B5EF4-FFF2-40B4-BE49-F238E27FC236}">
                <a16:creationId xmlns:a16="http://schemas.microsoft.com/office/drawing/2014/main" id="{4A9D5856-971B-4666-957E-6988629A659C}"/>
              </a:ext>
            </a:extLst>
          </p:cNvPr>
          <p:cNvSpPr/>
          <p:nvPr>
            <p:custDataLst>
              <p:tags r:id="rId6"/>
            </p:custDataLst>
          </p:nvPr>
        </p:nvSpPr>
        <p:spPr>
          <a:xfrm>
            <a:off x="977959" y="2644895"/>
            <a:ext cx="10697307" cy="400110"/>
          </a:xfrm>
          <a:prstGeom prst="rect">
            <a:avLst/>
          </a:prstGeom>
          <a:solidFill>
            <a:srgbClr val="D9D9D9"/>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spcBef>
                <a:spcPct val="0"/>
              </a:spcBef>
              <a:spcAft>
                <a:spcPct val="0"/>
              </a:spcAft>
            </a:pPr>
            <a:endParaRPr lang="de-DE" sz="1600">
              <a:solidFill>
                <a:schemeClr val="tx1"/>
              </a:solidFill>
            </a:endParaRPr>
          </a:p>
        </p:txBody>
      </p:sp>
      <p:sp>
        <p:nvSpPr>
          <p:cNvPr id="10" name="Rechteck 9">
            <a:hlinkClick r:id="rId17" action="ppaction://hlinksldjump"/>
            <a:extLst>
              <a:ext uri="{FF2B5EF4-FFF2-40B4-BE49-F238E27FC236}">
                <a16:creationId xmlns:a16="http://schemas.microsoft.com/office/drawing/2014/main" id="{5F7FD745-72E9-FCD0-A25F-98BA864A82CD}"/>
              </a:ext>
            </a:extLst>
          </p:cNvPr>
          <p:cNvSpPr/>
          <p:nvPr>
            <p:custDataLst>
              <p:tags r:id="rId7"/>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9" name="Rechteck 8">
            <a:hlinkClick r:id="rId17" action="ppaction://hlinksldjump"/>
            <a:extLst>
              <a:ext uri="{FF2B5EF4-FFF2-40B4-BE49-F238E27FC236}">
                <a16:creationId xmlns:a16="http://schemas.microsoft.com/office/drawing/2014/main" id="{5C0AA5C3-1C27-F38A-D6E6-3888ECDDF442}"/>
              </a:ext>
            </a:extLst>
          </p:cNvPr>
          <p:cNvSpPr/>
          <p:nvPr>
            <p:custDataLst>
              <p:tags r:id="rId8"/>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8" name="Rechteck 7">
            <a:hlinkClick r:id="rId18" action="ppaction://hlinksldjump"/>
            <a:extLst>
              <a:ext uri="{FF2B5EF4-FFF2-40B4-BE49-F238E27FC236}">
                <a16:creationId xmlns:a16="http://schemas.microsoft.com/office/drawing/2014/main" id="{28060CF8-4E3D-4E74-DFD5-3CEAE21F3CFB}"/>
              </a:ext>
            </a:extLst>
          </p:cNvPr>
          <p:cNvSpPr/>
          <p:nvPr>
            <p:custDataLst>
              <p:tags r:id="rId9"/>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7" name="Rechteck 6">
            <a:hlinkClick r:id="rId18" action="ppaction://hlinksldjump"/>
            <a:extLst>
              <a:ext uri="{FF2B5EF4-FFF2-40B4-BE49-F238E27FC236}">
                <a16:creationId xmlns:a16="http://schemas.microsoft.com/office/drawing/2014/main" id="{AFC8A5D6-89C8-EC51-9645-171E054051B0}"/>
              </a:ext>
            </a:extLst>
          </p:cNvPr>
          <p:cNvSpPr/>
          <p:nvPr>
            <p:custDataLst>
              <p:tags r:id="rId10"/>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6" name="Rechteck 5">
            <a:hlinkClick r:id="rId19" action="ppaction://hlinksldjump"/>
            <a:extLst>
              <a:ext uri="{FF2B5EF4-FFF2-40B4-BE49-F238E27FC236}">
                <a16:creationId xmlns:a16="http://schemas.microsoft.com/office/drawing/2014/main" id="{884AEEB4-ED4C-6BBF-F494-5979B4F1EE9D}"/>
              </a:ext>
            </a:extLst>
          </p:cNvPr>
          <p:cNvSpPr/>
          <p:nvPr>
            <p:custDataLst>
              <p:tags r:id="rId11"/>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9" action="ppaction://hlinksldjump"/>
            <a:extLst>
              <a:ext uri="{FF2B5EF4-FFF2-40B4-BE49-F238E27FC236}">
                <a16:creationId xmlns:a16="http://schemas.microsoft.com/office/drawing/2014/main" id="{39B9CB57-E34C-0368-7A64-276E0F9DEF3A}"/>
              </a:ext>
            </a:extLst>
          </p:cNvPr>
          <p:cNvSpPr/>
          <p:nvPr>
            <p:custDataLst>
              <p:tags r:id="rId12"/>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EAB005C1-4B6E-8816-3A52-0C0E78A867B0}"/>
              </a:ext>
            </a:extLst>
          </p:cNvPr>
          <p:cNvSpPr>
            <a:spLocks noGrp="1"/>
          </p:cNvSpPr>
          <p:nvPr>
            <p:ph type="title"/>
            <p:custDataLst>
              <p:tags r:id="rId13"/>
            </p:custDataLst>
          </p:nvPr>
        </p:nvSpPr>
        <p:spPr/>
        <p:txBody>
          <a:bodyPr/>
          <a:lstStyle/>
          <a:p>
            <a:r>
              <a:rPr lang="de-DE"/>
              <a:t>Agenda</a:t>
            </a:r>
          </a:p>
        </p:txBody>
      </p:sp>
    </p:spTree>
    <p:custDataLst>
      <p:tags r:id="rId1"/>
    </p:custDataLst>
    <p:extLst>
      <p:ext uri="{BB962C8B-B14F-4D97-AF65-F5344CB8AC3E}">
        <p14:creationId xmlns:p14="http://schemas.microsoft.com/office/powerpoint/2010/main" val="257863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p:txBody>
          <a:bodyPr/>
          <a:lstStyle/>
          <a:p>
            <a:r>
              <a:rPr lang="de-DE" dirty="0"/>
              <a:t>Tutorial</a:t>
            </a:r>
          </a:p>
        </p:txBody>
      </p:sp>
      <p:grpSp>
        <p:nvGrpSpPr>
          <p:cNvPr id="13" name="Gruppieren 12">
            <a:extLst>
              <a:ext uri="{FF2B5EF4-FFF2-40B4-BE49-F238E27FC236}">
                <a16:creationId xmlns:a16="http://schemas.microsoft.com/office/drawing/2014/main" id="{889A38D3-AA5F-FC62-FB1B-2318894F7B44}"/>
              </a:ext>
            </a:extLst>
          </p:cNvPr>
          <p:cNvGrpSpPr/>
          <p:nvPr/>
        </p:nvGrpSpPr>
        <p:grpSpPr>
          <a:xfrm>
            <a:off x="2622766" y="2262141"/>
            <a:ext cx="6946469" cy="2333718"/>
            <a:chOff x="2447449" y="2262141"/>
            <a:chExt cx="6946469" cy="2333718"/>
          </a:xfrm>
        </p:grpSpPr>
        <p:sp>
          <p:nvSpPr>
            <p:cNvPr id="9" name="Textfeld 8">
              <a:extLst>
                <a:ext uri="{FF2B5EF4-FFF2-40B4-BE49-F238E27FC236}">
                  <a16:creationId xmlns:a16="http://schemas.microsoft.com/office/drawing/2014/main" id="{D72CC7EE-8DF8-573A-771F-7598B4E2EA5F}"/>
                </a:ext>
              </a:extLst>
            </p:cNvPr>
            <p:cNvSpPr txBox="1"/>
            <p:nvPr/>
          </p:nvSpPr>
          <p:spPr>
            <a:xfrm>
              <a:off x="4653581" y="2497976"/>
              <a:ext cx="4740337" cy="1862048"/>
            </a:xfrm>
            <a:prstGeom prst="rect">
              <a:avLst/>
            </a:prstGeom>
            <a:noFill/>
          </p:spPr>
          <p:txBody>
            <a:bodyPr wrap="none" rtlCol="0">
              <a:spAutoFit/>
            </a:bodyPr>
            <a:lstStyle/>
            <a:p>
              <a:r>
                <a:rPr lang="de-DE" sz="11500" dirty="0"/>
                <a:t>Tutorial</a:t>
              </a:r>
            </a:p>
          </p:txBody>
        </p:sp>
        <p:pic>
          <p:nvPicPr>
            <p:cNvPr id="12" name="Grafik 11" descr="Ordner mit einfarbiger Füllung">
              <a:extLst>
                <a:ext uri="{FF2B5EF4-FFF2-40B4-BE49-F238E27FC236}">
                  <a16:creationId xmlns:a16="http://schemas.microsoft.com/office/drawing/2014/main" id="{CBD38D74-7E1C-174E-97D7-0C9A7593FC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449" y="2262141"/>
              <a:ext cx="2333718" cy="2333718"/>
            </a:xfrm>
            <a:prstGeom prst="rect">
              <a:avLst/>
            </a:prstGeom>
          </p:spPr>
        </p:pic>
      </p:grpSp>
    </p:spTree>
    <p:extLst>
      <p:ext uri="{BB962C8B-B14F-4D97-AF65-F5344CB8AC3E}">
        <p14:creationId xmlns:p14="http://schemas.microsoft.com/office/powerpoint/2010/main" val="161449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AFD9458-BCA8-9F47-B653-EC2F6B842985}"/>
              </a:ext>
            </a:extLst>
          </p:cNvPr>
          <p:cNvSpPr>
            <a:spLocks noGrp="1"/>
          </p:cNvSpPr>
          <p:nvPr>
            <p:ph type="title"/>
          </p:nvPr>
        </p:nvSpPr>
        <p:spPr/>
        <p:txBody>
          <a:bodyPr/>
          <a:lstStyle/>
          <a:p>
            <a:r>
              <a:rPr lang="de-DE" dirty="0"/>
              <a:t>Factory I/0</a:t>
            </a:r>
          </a:p>
        </p:txBody>
      </p:sp>
      <p:sp>
        <p:nvSpPr>
          <p:cNvPr id="4" name="Textfeld 3">
            <a:extLst>
              <a:ext uri="{FF2B5EF4-FFF2-40B4-BE49-F238E27FC236}">
                <a16:creationId xmlns:a16="http://schemas.microsoft.com/office/drawing/2014/main" id="{8DF6D7D6-0CEB-26AB-3CCC-8A53DBA75351}"/>
              </a:ext>
            </a:extLst>
          </p:cNvPr>
          <p:cNvSpPr txBox="1"/>
          <p:nvPr/>
        </p:nvSpPr>
        <p:spPr>
          <a:xfrm>
            <a:off x="1171990" y="2321005"/>
            <a:ext cx="9848021" cy="2215991"/>
          </a:xfrm>
          <a:prstGeom prst="rect">
            <a:avLst/>
          </a:prstGeom>
          <a:noFill/>
        </p:spPr>
        <p:txBody>
          <a:bodyPr wrap="square" rtlCol="0" anchor="ctr">
            <a:spAutoFit/>
          </a:bodyPr>
          <a:lstStyle/>
          <a:p>
            <a:pPr algn="ctr"/>
            <a:r>
              <a:rPr lang="de-DE" sz="13800" dirty="0"/>
              <a:t>RTA-TDH-YZF</a:t>
            </a:r>
            <a:endParaRPr lang="de-DE" sz="2800" dirty="0"/>
          </a:p>
        </p:txBody>
      </p:sp>
    </p:spTree>
    <p:extLst>
      <p:ext uri="{BB962C8B-B14F-4D97-AF65-F5344CB8AC3E}">
        <p14:creationId xmlns:p14="http://schemas.microsoft.com/office/powerpoint/2010/main" val="16443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hlinkClick r:id="rId15" action="ppaction://hlinksldjump"/>
            <a:extLst>
              <a:ext uri="{FF2B5EF4-FFF2-40B4-BE49-F238E27FC236}">
                <a16:creationId xmlns:a16="http://schemas.microsoft.com/office/drawing/2014/main" id="{2776152E-DB31-D5CC-4BAB-C82BDA888999}"/>
              </a:ext>
            </a:extLst>
          </p:cNvPr>
          <p:cNvSpPr/>
          <p:nvPr>
            <p:custDataLst>
              <p:tags r:id="rId2"/>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4" name="Rechteck 13">
            <a:hlinkClick r:id="rId15" action="ppaction://hlinksldjump"/>
            <a:extLst>
              <a:ext uri="{FF2B5EF4-FFF2-40B4-BE49-F238E27FC236}">
                <a16:creationId xmlns:a16="http://schemas.microsoft.com/office/drawing/2014/main" id="{45C77D40-B806-5E71-9DAE-5C3989C11DF1}"/>
              </a:ext>
            </a:extLst>
          </p:cNvPr>
          <p:cNvSpPr/>
          <p:nvPr>
            <p:custDataLst>
              <p:tags r:id="rId3"/>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3" name="Rechteck 12">
            <a:extLst>
              <a:ext uri="{FF2B5EF4-FFF2-40B4-BE49-F238E27FC236}">
                <a16:creationId xmlns:a16="http://schemas.microsoft.com/office/drawing/2014/main" id="{B3987B9D-D49D-4AF8-20F0-7D672908E5AB}"/>
              </a:ext>
            </a:extLst>
          </p:cNvPr>
          <p:cNvSpPr/>
          <p:nvPr>
            <p:custDataLst>
              <p:tags r:id="rId4"/>
            </p:custDataLst>
          </p:nvPr>
        </p:nvSpPr>
        <p:spPr>
          <a:xfrm>
            <a:off x="977959" y="3108505"/>
            <a:ext cx="10697307" cy="400110"/>
          </a:xfrm>
          <a:prstGeom prst="rect">
            <a:avLst/>
          </a:prstGeom>
          <a:solidFill>
            <a:srgbClr val="D9D9D9"/>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spcBef>
                <a:spcPct val="0"/>
              </a:spcBef>
              <a:spcAft>
                <a:spcPct val="0"/>
              </a:spcAft>
            </a:pPr>
            <a:endParaRPr lang="de-DE" sz="1600">
              <a:solidFill>
                <a:schemeClr val="tx1"/>
              </a:solidFill>
            </a:endParaRPr>
          </a:p>
        </p:txBody>
      </p:sp>
      <p:sp>
        <p:nvSpPr>
          <p:cNvPr id="12" name="Rechteck 11">
            <a:hlinkClick r:id="rId16" action="ppaction://hlinksldjump"/>
            <a:extLst>
              <a:ext uri="{FF2B5EF4-FFF2-40B4-BE49-F238E27FC236}">
                <a16:creationId xmlns:a16="http://schemas.microsoft.com/office/drawing/2014/main" id="{5384FCB9-3F09-6F86-B52E-51449B0541D8}"/>
              </a:ext>
            </a:extLst>
          </p:cNvPr>
          <p:cNvSpPr/>
          <p:nvPr>
            <p:custDataLst>
              <p:tags r:id="rId5"/>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1" name="Rechteck 10">
            <a:hlinkClick r:id="rId16" action="ppaction://hlinksldjump"/>
            <a:extLst>
              <a:ext uri="{FF2B5EF4-FFF2-40B4-BE49-F238E27FC236}">
                <a16:creationId xmlns:a16="http://schemas.microsoft.com/office/drawing/2014/main" id="{BEA15D7C-6DE5-2C4A-8C2A-D47951C0F8E7}"/>
              </a:ext>
            </a:extLst>
          </p:cNvPr>
          <p:cNvSpPr/>
          <p:nvPr>
            <p:custDataLst>
              <p:tags r:id="rId6"/>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0" name="Rechteck 9">
            <a:hlinkClick r:id="rId17" action="ppaction://hlinksldjump"/>
            <a:extLst>
              <a:ext uri="{FF2B5EF4-FFF2-40B4-BE49-F238E27FC236}">
                <a16:creationId xmlns:a16="http://schemas.microsoft.com/office/drawing/2014/main" id="{AEA14A5B-7634-9343-2BE4-F096D7E39459}"/>
              </a:ext>
            </a:extLst>
          </p:cNvPr>
          <p:cNvSpPr/>
          <p:nvPr>
            <p:custDataLst>
              <p:tags r:id="rId7"/>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9" name="Rechteck 8">
            <a:hlinkClick r:id="rId17" action="ppaction://hlinksldjump"/>
            <a:extLst>
              <a:ext uri="{FF2B5EF4-FFF2-40B4-BE49-F238E27FC236}">
                <a16:creationId xmlns:a16="http://schemas.microsoft.com/office/drawing/2014/main" id="{F12AAC4D-FE42-7484-8A0B-F1EC747DE1E6}"/>
              </a:ext>
            </a:extLst>
          </p:cNvPr>
          <p:cNvSpPr/>
          <p:nvPr>
            <p:custDataLst>
              <p:tags r:id="rId8"/>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8" name="Rechteck 7">
            <a:hlinkClick r:id="rId18" action="ppaction://hlinksldjump"/>
            <a:extLst>
              <a:ext uri="{FF2B5EF4-FFF2-40B4-BE49-F238E27FC236}">
                <a16:creationId xmlns:a16="http://schemas.microsoft.com/office/drawing/2014/main" id="{B46F858A-77B4-6988-2C24-4F18DBD3D4BE}"/>
              </a:ext>
            </a:extLst>
          </p:cNvPr>
          <p:cNvSpPr/>
          <p:nvPr>
            <p:custDataLst>
              <p:tags r:id="rId9"/>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7" name="Rechteck 6">
            <a:hlinkClick r:id="rId18" action="ppaction://hlinksldjump"/>
            <a:extLst>
              <a:ext uri="{FF2B5EF4-FFF2-40B4-BE49-F238E27FC236}">
                <a16:creationId xmlns:a16="http://schemas.microsoft.com/office/drawing/2014/main" id="{5F1B37D7-792F-8860-F047-AC3EF87BBC05}"/>
              </a:ext>
            </a:extLst>
          </p:cNvPr>
          <p:cNvSpPr/>
          <p:nvPr>
            <p:custDataLst>
              <p:tags r:id="rId10"/>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6" name="Rechteck 5">
            <a:hlinkClick r:id="rId19" action="ppaction://hlinksldjump"/>
            <a:extLst>
              <a:ext uri="{FF2B5EF4-FFF2-40B4-BE49-F238E27FC236}">
                <a16:creationId xmlns:a16="http://schemas.microsoft.com/office/drawing/2014/main" id="{4CFE0FA7-682B-8F49-C987-990C31A0094C}"/>
              </a:ext>
            </a:extLst>
          </p:cNvPr>
          <p:cNvSpPr/>
          <p:nvPr>
            <p:custDataLst>
              <p:tags r:id="rId11"/>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9" action="ppaction://hlinksldjump"/>
            <a:extLst>
              <a:ext uri="{FF2B5EF4-FFF2-40B4-BE49-F238E27FC236}">
                <a16:creationId xmlns:a16="http://schemas.microsoft.com/office/drawing/2014/main" id="{FE667BD1-329F-E322-24E9-B8C8931DE9B6}"/>
              </a:ext>
            </a:extLst>
          </p:cNvPr>
          <p:cNvSpPr/>
          <p:nvPr>
            <p:custDataLst>
              <p:tags r:id="rId12"/>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C69F8870-705D-1919-C8C8-DBCF8A361904}"/>
              </a:ext>
            </a:extLst>
          </p:cNvPr>
          <p:cNvSpPr>
            <a:spLocks noGrp="1"/>
          </p:cNvSpPr>
          <p:nvPr>
            <p:ph type="title"/>
            <p:custDataLst>
              <p:tags r:id="rId13"/>
            </p:custDataLst>
          </p:nvPr>
        </p:nvSpPr>
        <p:spPr/>
        <p:txBody>
          <a:bodyPr/>
          <a:lstStyle/>
          <a:p>
            <a:r>
              <a:rPr lang="de-DE"/>
              <a:t>Agenda</a:t>
            </a:r>
          </a:p>
        </p:txBody>
      </p:sp>
    </p:spTree>
    <p:custDataLst>
      <p:tags r:id="rId1"/>
    </p:custDataLst>
    <p:extLst>
      <p:ext uri="{BB962C8B-B14F-4D97-AF65-F5344CB8AC3E}">
        <p14:creationId xmlns:p14="http://schemas.microsoft.com/office/powerpoint/2010/main" val="151962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4CB811F9-6EDE-7F72-1B03-6C71FE39391B}"/>
              </a:ext>
            </a:extLst>
          </p:cNvPr>
          <p:cNvSpPr/>
          <p:nvPr>
            <p:custDataLst>
              <p:tags r:id="rId2"/>
            </p:custDataLst>
          </p:nvPr>
        </p:nvSpPr>
        <p:spPr>
          <a:xfrm>
            <a:off x="977959" y="3572115"/>
            <a:ext cx="10697307" cy="400110"/>
          </a:xfrm>
          <a:prstGeom prst="rect">
            <a:avLst/>
          </a:prstGeom>
          <a:solidFill>
            <a:srgbClr val="D9D9D9"/>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spcBef>
                <a:spcPct val="0"/>
              </a:spcBef>
              <a:spcAft>
                <a:spcPct val="0"/>
              </a:spcAft>
            </a:pPr>
            <a:endParaRPr lang="de-DE" sz="1600">
              <a:solidFill>
                <a:schemeClr val="tx1"/>
              </a:solidFill>
            </a:endParaRPr>
          </a:p>
        </p:txBody>
      </p:sp>
      <p:sp>
        <p:nvSpPr>
          <p:cNvPr id="14" name="Rechteck 13">
            <a:hlinkClick r:id="rId15" action="ppaction://hlinksldjump"/>
            <a:extLst>
              <a:ext uri="{FF2B5EF4-FFF2-40B4-BE49-F238E27FC236}">
                <a16:creationId xmlns:a16="http://schemas.microsoft.com/office/drawing/2014/main" id="{1197C07A-76B5-C348-6C88-E85B4685AD36}"/>
              </a:ext>
            </a:extLst>
          </p:cNvPr>
          <p:cNvSpPr/>
          <p:nvPr>
            <p:custDataLst>
              <p:tags r:id="rId3"/>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3" name="Rechteck 12">
            <a:hlinkClick r:id="rId15" action="ppaction://hlinksldjump"/>
            <a:extLst>
              <a:ext uri="{FF2B5EF4-FFF2-40B4-BE49-F238E27FC236}">
                <a16:creationId xmlns:a16="http://schemas.microsoft.com/office/drawing/2014/main" id="{DC471B93-AD78-7423-2629-07E2C6098A59}"/>
              </a:ext>
            </a:extLst>
          </p:cNvPr>
          <p:cNvSpPr/>
          <p:nvPr>
            <p:custDataLst>
              <p:tags r:id="rId4"/>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2" name="Rechteck 11">
            <a:hlinkClick r:id="rId16" action="ppaction://hlinksldjump"/>
            <a:extLst>
              <a:ext uri="{FF2B5EF4-FFF2-40B4-BE49-F238E27FC236}">
                <a16:creationId xmlns:a16="http://schemas.microsoft.com/office/drawing/2014/main" id="{C8D50425-E151-C17B-3663-C11BA62A8E00}"/>
              </a:ext>
            </a:extLst>
          </p:cNvPr>
          <p:cNvSpPr/>
          <p:nvPr>
            <p:custDataLst>
              <p:tags r:id="rId5"/>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1" name="Rechteck 10">
            <a:hlinkClick r:id="rId16" action="ppaction://hlinksldjump"/>
            <a:extLst>
              <a:ext uri="{FF2B5EF4-FFF2-40B4-BE49-F238E27FC236}">
                <a16:creationId xmlns:a16="http://schemas.microsoft.com/office/drawing/2014/main" id="{8E5FFA62-F6AD-380C-BBCD-FBC1420DD45A}"/>
              </a:ext>
            </a:extLst>
          </p:cNvPr>
          <p:cNvSpPr/>
          <p:nvPr>
            <p:custDataLst>
              <p:tags r:id="rId6"/>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0" name="Rechteck 9">
            <a:hlinkClick r:id="rId17" action="ppaction://hlinksldjump"/>
            <a:extLst>
              <a:ext uri="{FF2B5EF4-FFF2-40B4-BE49-F238E27FC236}">
                <a16:creationId xmlns:a16="http://schemas.microsoft.com/office/drawing/2014/main" id="{FA613896-B138-FAA0-A36A-D2E368A96CBE}"/>
              </a:ext>
            </a:extLst>
          </p:cNvPr>
          <p:cNvSpPr/>
          <p:nvPr>
            <p:custDataLst>
              <p:tags r:id="rId7"/>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9" name="Rechteck 8">
            <a:hlinkClick r:id="rId17" action="ppaction://hlinksldjump"/>
            <a:extLst>
              <a:ext uri="{FF2B5EF4-FFF2-40B4-BE49-F238E27FC236}">
                <a16:creationId xmlns:a16="http://schemas.microsoft.com/office/drawing/2014/main" id="{5C9F57AD-B99F-F3AC-9F5C-7B542F7A078B}"/>
              </a:ext>
            </a:extLst>
          </p:cNvPr>
          <p:cNvSpPr/>
          <p:nvPr>
            <p:custDataLst>
              <p:tags r:id="rId8"/>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8" name="Rechteck 7">
            <a:hlinkClick r:id="rId18" action="ppaction://hlinksldjump"/>
            <a:extLst>
              <a:ext uri="{FF2B5EF4-FFF2-40B4-BE49-F238E27FC236}">
                <a16:creationId xmlns:a16="http://schemas.microsoft.com/office/drawing/2014/main" id="{D4959CA6-40E5-D7ED-02CF-795176B27247}"/>
              </a:ext>
            </a:extLst>
          </p:cNvPr>
          <p:cNvSpPr/>
          <p:nvPr>
            <p:custDataLst>
              <p:tags r:id="rId9"/>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7" name="Rechteck 6">
            <a:hlinkClick r:id="rId18" action="ppaction://hlinksldjump"/>
            <a:extLst>
              <a:ext uri="{FF2B5EF4-FFF2-40B4-BE49-F238E27FC236}">
                <a16:creationId xmlns:a16="http://schemas.microsoft.com/office/drawing/2014/main" id="{ADD9C57A-4598-A4A9-8BDD-B723FEB694E8}"/>
              </a:ext>
            </a:extLst>
          </p:cNvPr>
          <p:cNvSpPr/>
          <p:nvPr>
            <p:custDataLst>
              <p:tags r:id="rId10"/>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6" name="Rechteck 5">
            <a:hlinkClick r:id="rId19" action="ppaction://hlinksldjump"/>
            <a:extLst>
              <a:ext uri="{FF2B5EF4-FFF2-40B4-BE49-F238E27FC236}">
                <a16:creationId xmlns:a16="http://schemas.microsoft.com/office/drawing/2014/main" id="{F69EDE48-2DF0-1C88-5924-753E7FD5035C}"/>
              </a:ext>
            </a:extLst>
          </p:cNvPr>
          <p:cNvSpPr/>
          <p:nvPr>
            <p:custDataLst>
              <p:tags r:id="rId11"/>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9" action="ppaction://hlinksldjump"/>
            <a:extLst>
              <a:ext uri="{FF2B5EF4-FFF2-40B4-BE49-F238E27FC236}">
                <a16:creationId xmlns:a16="http://schemas.microsoft.com/office/drawing/2014/main" id="{75FB62C2-72E3-DE9B-229F-ECFB30AC6107}"/>
              </a:ext>
            </a:extLst>
          </p:cNvPr>
          <p:cNvSpPr/>
          <p:nvPr>
            <p:custDataLst>
              <p:tags r:id="rId12"/>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3B4F9F0A-AC23-BC3E-EB3B-E1EB6B0464A5}"/>
              </a:ext>
            </a:extLst>
          </p:cNvPr>
          <p:cNvSpPr>
            <a:spLocks noGrp="1"/>
          </p:cNvSpPr>
          <p:nvPr>
            <p:ph type="title"/>
            <p:custDataLst>
              <p:tags r:id="rId13"/>
            </p:custDataLst>
          </p:nvPr>
        </p:nvSpPr>
        <p:spPr/>
        <p:txBody>
          <a:bodyPr/>
          <a:lstStyle/>
          <a:p>
            <a:r>
              <a:rPr lang="de-DE"/>
              <a:t>Agenda</a:t>
            </a:r>
          </a:p>
        </p:txBody>
      </p:sp>
    </p:spTree>
    <p:custDataLst>
      <p:tags r:id="rId1"/>
    </p:custDataLst>
    <p:extLst>
      <p:ext uri="{BB962C8B-B14F-4D97-AF65-F5344CB8AC3E}">
        <p14:creationId xmlns:p14="http://schemas.microsoft.com/office/powerpoint/2010/main" val="367964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hlinkClick r:id="rId15" action="ppaction://hlinksldjump"/>
            <a:extLst>
              <a:ext uri="{FF2B5EF4-FFF2-40B4-BE49-F238E27FC236}">
                <a16:creationId xmlns:a16="http://schemas.microsoft.com/office/drawing/2014/main" id="{0A25090A-D4D6-53AC-485C-64089345FD1B}"/>
              </a:ext>
            </a:extLst>
          </p:cNvPr>
          <p:cNvSpPr/>
          <p:nvPr>
            <p:custDataLst>
              <p:tags r:id="rId2"/>
            </p:custDataLst>
          </p:nvPr>
        </p:nvSpPr>
        <p:spPr>
          <a:xfrm>
            <a:off x="977959" y="357211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Aufgabenstellung</a:t>
            </a:r>
          </a:p>
        </p:txBody>
      </p:sp>
      <p:sp>
        <p:nvSpPr>
          <p:cNvPr id="14" name="Rechteck 13">
            <a:hlinkClick r:id="rId15" action="ppaction://hlinksldjump"/>
            <a:extLst>
              <a:ext uri="{FF2B5EF4-FFF2-40B4-BE49-F238E27FC236}">
                <a16:creationId xmlns:a16="http://schemas.microsoft.com/office/drawing/2014/main" id="{3B8F851C-5E3C-A125-1B87-86D4466F0375}"/>
              </a:ext>
            </a:extLst>
          </p:cNvPr>
          <p:cNvSpPr/>
          <p:nvPr>
            <p:custDataLst>
              <p:tags r:id="rId3"/>
            </p:custDataLst>
          </p:nvPr>
        </p:nvSpPr>
        <p:spPr>
          <a:xfrm>
            <a:off x="514349" y="357211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5</a:t>
            </a:r>
          </a:p>
        </p:txBody>
      </p:sp>
      <p:sp>
        <p:nvSpPr>
          <p:cNvPr id="13" name="Rechteck 12">
            <a:hlinkClick r:id="rId16" action="ppaction://hlinksldjump"/>
            <a:extLst>
              <a:ext uri="{FF2B5EF4-FFF2-40B4-BE49-F238E27FC236}">
                <a16:creationId xmlns:a16="http://schemas.microsoft.com/office/drawing/2014/main" id="{AF13DD61-5CFE-B8A6-BD53-ABC5D049577F}"/>
              </a:ext>
            </a:extLst>
          </p:cNvPr>
          <p:cNvSpPr/>
          <p:nvPr>
            <p:custDataLst>
              <p:tags r:id="rId4"/>
            </p:custDataLst>
          </p:nvPr>
        </p:nvSpPr>
        <p:spPr>
          <a:xfrm>
            <a:off x="977959" y="310850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Mittagessen</a:t>
            </a:r>
          </a:p>
        </p:txBody>
      </p:sp>
      <p:sp>
        <p:nvSpPr>
          <p:cNvPr id="12" name="Rechteck 11">
            <a:hlinkClick r:id="rId16" action="ppaction://hlinksldjump"/>
            <a:extLst>
              <a:ext uri="{FF2B5EF4-FFF2-40B4-BE49-F238E27FC236}">
                <a16:creationId xmlns:a16="http://schemas.microsoft.com/office/drawing/2014/main" id="{05760F92-19B5-85C8-E9EE-537D81EE137A}"/>
              </a:ext>
            </a:extLst>
          </p:cNvPr>
          <p:cNvSpPr/>
          <p:nvPr>
            <p:custDataLst>
              <p:tags r:id="rId5"/>
            </p:custDataLst>
          </p:nvPr>
        </p:nvSpPr>
        <p:spPr>
          <a:xfrm>
            <a:off x="514349" y="310850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4</a:t>
            </a:r>
          </a:p>
        </p:txBody>
      </p:sp>
      <p:sp>
        <p:nvSpPr>
          <p:cNvPr id="11" name="Rechteck 10">
            <a:hlinkClick r:id="rId17" action="ppaction://hlinksldjump"/>
            <a:extLst>
              <a:ext uri="{FF2B5EF4-FFF2-40B4-BE49-F238E27FC236}">
                <a16:creationId xmlns:a16="http://schemas.microsoft.com/office/drawing/2014/main" id="{212377CF-EF3E-CAAF-667A-E82E3487277A}"/>
              </a:ext>
            </a:extLst>
          </p:cNvPr>
          <p:cNvSpPr/>
          <p:nvPr>
            <p:custDataLst>
              <p:tags r:id="rId6"/>
            </p:custDataLst>
          </p:nvPr>
        </p:nvSpPr>
        <p:spPr>
          <a:xfrm>
            <a:off x="977959" y="264489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Hands-On-Tutorial</a:t>
            </a:r>
          </a:p>
        </p:txBody>
      </p:sp>
      <p:sp>
        <p:nvSpPr>
          <p:cNvPr id="10" name="Rechteck 9">
            <a:hlinkClick r:id="rId17" action="ppaction://hlinksldjump"/>
            <a:extLst>
              <a:ext uri="{FF2B5EF4-FFF2-40B4-BE49-F238E27FC236}">
                <a16:creationId xmlns:a16="http://schemas.microsoft.com/office/drawing/2014/main" id="{C26FDD50-48FD-3FCA-8C71-5A62F036139E}"/>
              </a:ext>
            </a:extLst>
          </p:cNvPr>
          <p:cNvSpPr/>
          <p:nvPr>
            <p:custDataLst>
              <p:tags r:id="rId7"/>
            </p:custDataLst>
          </p:nvPr>
        </p:nvSpPr>
        <p:spPr>
          <a:xfrm>
            <a:off x="514349" y="264489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3</a:t>
            </a:r>
          </a:p>
        </p:txBody>
      </p:sp>
      <p:sp>
        <p:nvSpPr>
          <p:cNvPr id="9" name="Rechteck 8">
            <a:hlinkClick r:id="rId18" action="ppaction://hlinksldjump"/>
            <a:extLst>
              <a:ext uri="{FF2B5EF4-FFF2-40B4-BE49-F238E27FC236}">
                <a16:creationId xmlns:a16="http://schemas.microsoft.com/office/drawing/2014/main" id="{A7B0CBF5-357D-B948-37C8-5AED36D94F79}"/>
              </a:ext>
            </a:extLst>
          </p:cNvPr>
          <p:cNvSpPr/>
          <p:nvPr>
            <p:custDataLst>
              <p:tags r:id="rId8"/>
            </p:custDataLst>
          </p:nvPr>
        </p:nvSpPr>
        <p:spPr>
          <a:xfrm>
            <a:off x="977959" y="218128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Allgemeines zum Wettbewerb</a:t>
            </a:r>
          </a:p>
        </p:txBody>
      </p:sp>
      <p:sp>
        <p:nvSpPr>
          <p:cNvPr id="8" name="Rechteck 7">
            <a:hlinkClick r:id="rId18" action="ppaction://hlinksldjump"/>
            <a:extLst>
              <a:ext uri="{FF2B5EF4-FFF2-40B4-BE49-F238E27FC236}">
                <a16:creationId xmlns:a16="http://schemas.microsoft.com/office/drawing/2014/main" id="{C2860095-417D-F01F-3E5F-A8A0AC04748E}"/>
              </a:ext>
            </a:extLst>
          </p:cNvPr>
          <p:cNvSpPr/>
          <p:nvPr>
            <p:custDataLst>
              <p:tags r:id="rId9"/>
            </p:custDataLst>
          </p:nvPr>
        </p:nvSpPr>
        <p:spPr>
          <a:xfrm>
            <a:off x="514349" y="218128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2</a:t>
            </a:r>
          </a:p>
        </p:txBody>
      </p:sp>
      <p:sp>
        <p:nvSpPr>
          <p:cNvPr id="7" name="Rechteck 6">
            <a:extLst>
              <a:ext uri="{FF2B5EF4-FFF2-40B4-BE49-F238E27FC236}">
                <a16:creationId xmlns:a16="http://schemas.microsoft.com/office/drawing/2014/main" id="{22B34171-EC0F-7557-DA89-E88472E97C53}"/>
              </a:ext>
            </a:extLst>
          </p:cNvPr>
          <p:cNvSpPr/>
          <p:nvPr>
            <p:custDataLst>
              <p:tags r:id="rId10"/>
            </p:custDataLst>
          </p:nvPr>
        </p:nvSpPr>
        <p:spPr>
          <a:xfrm>
            <a:off x="977959" y="1717675"/>
            <a:ext cx="10697307" cy="400110"/>
          </a:xfrm>
          <a:prstGeom prst="rect">
            <a:avLst/>
          </a:prstGeom>
          <a:solidFill>
            <a:srgbClr val="D9D9D9"/>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spcBef>
                <a:spcPct val="0"/>
              </a:spcBef>
              <a:spcAft>
                <a:spcPct val="0"/>
              </a:spcAft>
            </a:pPr>
            <a:endParaRPr lang="de-DE" sz="1600">
              <a:solidFill>
                <a:schemeClr val="tx1"/>
              </a:solidFill>
            </a:endParaRPr>
          </a:p>
        </p:txBody>
      </p:sp>
      <p:sp>
        <p:nvSpPr>
          <p:cNvPr id="6" name="Rechteck 5">
            <a:hlinkClick r:id="rId19" action="ppaction://hlinksldjump"/>
            <a:extLst>
              <a:ext uri="{FF2B5EF4-FFF2-40B4-BE49-F238E27FC236}">
                <a16:creationId xmlns:a16="http://schemas.microsoft.com/office/drawing/2014/main" id="{DABDC236-E48C-90B0-3A9E-6ED39CA59B41}"/>
              </a:ext>
            </a:extLst>
          </p:cNvPr>
          <p:cNvSpPr/>
          <p:nvPr>
            <p:custDataLst>
              <p:tags r:id="rId11"/>
            </p:custDataLst>
          </p:nvPr>
        </p:nvSpPr>
        <p:spPr>
          <a:xfrm>
            <a:off x="977959" y="1717675"/>
            <a:ext cx="2632773"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pPr>
              <a:spcBef>
                <a:spcPct val="0"/>
              </a:spcBef>
              <a:spcAft>
                <a:spcPct val="0"/>
              </a:spcAft>
            </a:pPr>
            <a:r>
              <a:rPr lang="de-DE" sz="1600" b="1">
                <a:solidFill>
                  <a:schemeClr val="tx1"/>
                </a:solidFill>
              </a:rPr>
              <a:t>Begrüßung</a:t>
            </a:r>
          </a:p>
        </p:txBody>
      </p:sp>
      <p:sp>
        <p:nvSpPr>
          <p:cNvPr id="5" name="Rechteck 4">
            <a:hlinkClick r:id="rId19" action="ppaction://hlinksldjump"/>
            <a:extLst>
              <a:ext uri="{FF2B5EF4-FFF2-40B4-BE49-F238E27FC236}">
                <a16:creationId xmlns:a16="http://schemas.microsoft.com/office/drawing/2014/main" id="{7EF6A3D2-A89C-2066-37AA-E483AF5D2E52}"/>
              </a:ext>
            </a:extLst>
          </p:cNvPr>
          <p:cNvSpPr/>
          <p:nvPr>
            <p:custDataLst>
              <p:tags r:id="rId12"/>
            </p:custDataLst>
          </p:nvPr>
        </p:nvSpPr>
        <p:spPr>
          <a:xfrm>
            <a:off x="514349" y="1717675"/>
            <a:ext cx="400110" cy="4001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spcBef>
                <a:spcPct val="0"/>
              </a:spcBef>
              <a:spcAft>
                <a:spcPct val="0"/>
              </a:spcAft>
            </a:pPr>
            <a:r>
              <a:rPr lang="de-DE" sz="1600" b="1">
                <a:solidFill>
                  <a:schemeClr val="bg1"/>
                </a:solidFill>
              </a:rPr>
              <a:t>1</a:t>
            </a:r>
          </a:p>
        </p:txBody>
      </p:sp>
      <p:sp>
        <p:nvSpPr>
          <p:cNvPr id="4" name="Titel 3">
            <a:extLst>
              <a:ext uri="{FF2B5EF4-FFF2-40B4-BE49-F238E27FC236}">
                <a16:creationId xmlns:a16="http://schemas.microsoft.com/office/drawing/2014/main" id="{AE7DF369-9A0A-D5E6-77F8-F671BCA266B6}"/>
              </a:ext>
            </a:extLst>
          </p:cNvPr>
          <p:cNvSpPr>
            <a:spLocks noGrp="1"/>
          </p:cNvSpPr>
          <p:nvPr>
            <p:ph type="title"/>
            <p:custDataLst>
              <p:tags r:id="rId13"/>
            </p:custDataLst>
          </p:nvPr>
        </p:nvSpPr>
        <p:spPr/>
        <p:txBody>
          <a:bodyPr/>
          <a:lstStyle/>
          <a:p>
            <a:r>
              <a:rPr lang="de-DE"/>
              <a:t>Agenda</a:t>
            </a:r>
          </a:p>
        </p:txBody>
      </p:sp>
    </p:spTree>
    <p:custDataLst>
      <p:tags r:id="rId1"/>
    </p:custDataLst>
    <p:extLst>
      <p:ext uri="{BB962C8B-B14F-4D97-AF65-F5344CB8AC3E}">
        <p14:creationId xmlns:p14="http://schemas.microsoft.com/office/powerpoint/2010/main" val="81909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dirty="0"/>
              <a:t>Informationen zur GMA</a:t>
            </a:r>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fontScale="92500" lnSpcReduction="10000"/>
          </a:bodyPr>
          <a:lstStyle/>
          <a:p>
            <a:pPr marL="0" indent="0">
              <a:buNone/>
            </a:pPr>
            <a:r>
              <a:rPr lang="de-DE" dirty="0"/>
              <a:t>Die GMA ist eine Fachgesellschaft im Sinne der Satzung des VDE und eine Fachgesellschaft der Satzung des VDI.</a:t>
            </a:r>
          </a:p>
          <a:p>
            <a:endParaRPr lang="de-DE" dirty="0"/>
          </a:p>
          <a:p>
            <a:pPr marL="342900" indent="-342900">
              <a:buFont typeface="Wingdings" panose="05000000000000000000" pitchFamily="2" charset="2"/>
              <a:buChar char="§"/>
            </a:pPr>
            <a:r>
              <a:rPr lang="de-DE" dirty="0"/>
              <a:t>Ca. 20.000 zugeordnete Mitglieder insgesamt, davon ca. 4.500 VDE-Mitglieder</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Ca. 1.450 aktive Ehrenamtliche</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Geschäftsstelle sitzt beim VDI in Düsseldorf </a:t>
            </a:r>
          </a:p>
          <a:p>
            <a:endParaRPr lang="de-DE" dirty="0"/>
          </a:p>
          <a:p>
            <a:r>
              <a:rPr lang="de-DE" dirty="0">
                <a:hlinkClick r:id="rId2"/>
              </a:rPr>
              <a:t>www.vdi.de/gma</a:t>
            </a:r>
            <a:r>
              <a:rPr lang="de-DE" dirty="0"/>
              <a:t>  </a:t>
            </a:r>
          </a:p>
          <a:p>
            <a:pPr marL="0" indent="0">
              <a:buNone/>
            </a:pPr>
            <a:endParaRPr lang="de-DE" dirty="0"/>
          </a:p>
        </p:txBody>
      </p:sp>
    </p:spTree>
    <p:extLst>
      <p:ext uri="{BB962C8B-B14F-4D97-AF65-F5344CB8AC3E}">
        <p14:creationId xmlns:p14="http://schemas.microsoft.com/office/powerpoint/2010/main" val="33203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dirty="0"/>
              <a:t>Die Mess- und Automatisierungstechnik</a:t>
            </a:r>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a:bodyPr>
          <a:lstStyle/>
          <a:p>
            <a:pPr marL="0" indent="0">
              <a:buNone/>
            </a:pPr>
            <a:r>
              <a:rPr lang="de-DE" dirty="0"/>
              <a:t>Die Mess- und Automatisierungstechnik entfaltet ihre Wirkung bei der Verringerung des Leistungsbedarfs elektronischer Geräte im Alltag ebenso wie bei der mess- und regelungstechnischen Optimierung großer Chemieanlagen. Fertigungs- oder Energietechnik, umwelttechnische Anlagen, Verkehrssysteme, Gebäudeautomatisierung oder Medizintechnik – Vielfalt und Interdisziplinarität prägen unsere Arbeit für verschiedene Branchen. </a:t>
            </a:r>
            <a:br>
              <a:rPr lang="de-DE" dirty="0"/>
            </a:br>
            <a:br>
              <a:rPr lang="de-DE" dirty="0"/>
            </a:br>
            <a:r>
              <a:rPr lang="de-DE" dirty="0"/>
              <a:t>Auf Seite der Hersteller und technologisch zählt die Mess- und Automatisierungstechnik international zu den erfolgreichsten und leistungsstärksten Innovationstreibern aus Deutschland.</a:t>
            </a:r>
          </a:p>
        </p:txBody>
      </p:sp>
    </p:spTree>
    <p:extLst>
      <p:ext uri="{BB962C8B-B14F-4D97-AF65-F5344CB8AC3E}">
        <p14:creationId xmlns:p14="http://schemas.microsoft.com/office/powerpoint/2010/main" val="68413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sz="3600" b="1" dirty="0">
                <a:latin typeface="Rajdhani Bold" panose="02000000000000000000" pitchFamily="2" charset="0"/>
                <a:cs typeface="Rajdhani Bold" panose="02000000000000000000" pitchFamily="2" charset="0"/>
              </a:rPr>
              <a:t>Die GMA steht für</a:t>
            </a:r>
            <a:endParaRPr lang="de-DE" dirty="0"/>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a:bodyPr>
          <a:lstStyle/>
          <a:p>
            <a:pPr marL="342900" indent="-342900">
              <a:buFont typeface="Wingdings" panose="05000000000000000000" pitchFamily="2" charset="2"/>
              <a:buChar char="§"/>
            </a:pPr>
            <a:r>
              <a:rPr lang="de-DE" dirty="0"/>
              <a:t>das Erkennen und Treiben von Trends, von denen viele durch die Informatik geprägt sind</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die Entwicklung spannender Technologien, wie die Nutzung der Künstlichen Intelligenz</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die Verbindung von Wissenschaft und Industrie über den gesamten Lebenszyklus, vom Engineering bis zum Anlagen- und Fabrikbetrieb</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das Erarbeiten von Regelwerken und Standards mit internationaler Tragweite</a:t>
            </a:r>
          </a:p>
          <a:p>
            <a:pPr marL="0" indent="0">
              <a:buNone/>
            </a:pPr>
            <a:endParaRPr lang="de-DE" dirty="0"/>
          </a:p>
        </p:txBody>
      </p:sp>
    </p:spTree>
    <p:extLst>
      <p:ext uri="{BB962C8B-B14F-4D97-AF65-F5344CB8AC3E}">
        <p14:creationId xmlns:p14="http://schemas.microsoft.com/office/powerpoint/2010/main" val="253727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sz="3600" b="1" dirty="0">
                <a:latin typeface="Rajdhani Bold" panose="02000000000000000000" pitchFamily="2" charset="0"/>
                <a:cs typeface="Rajdhani Bold" panose="02000000000000000000" pitchFamily="2" charset="0"/>
              </a:rPr>
              <a:t>Möglichkeiten sich einzubringen</a:t>
            </a:r>
            <a:endParaRPr lang="de-DE" dirty="0"/>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fontScale="92500"/>
          </a:bodyPr>
          <a:lstStyle/>
          <a:p>
            <a:pPr marL="342900" indent="-342900">
              <a:buFont typeface="Wingdings" panose="05000000000000000000" pitchFamily="2" charset="2"/>
              <a:buChar char="§"/>
            </a:pPr>
            <a:r>
              <a:rPr lang="de-DE" dirty="0"/>
              <a:t>Zu methodischen Grundlagen, zu praktischen Anwendungen oder bei Fragestellungen der Digitalisierung</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Durch aktive Regelwerksarbeit</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Mit der Gestaltung von Fachtagungen, wie dem Kongress AUTOMATION oder die Tagung Messunsicherheit</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r>
              <a:rPr lang="de-DE" dirty="0"/>
              <a:t>Durch das Netzwerken mit Expertinnen und Experten aus Forschung und Industrie</a:t>
            </a:r>
          </a:p>
          <a:p>
            <a:pPr marL="342900" indent="-342900">
              <a:buFont typeface="Wingdings" panose="05000000000000000000" pitchFamily="2" charset="2"/>
              <a:buChar char="§"/>
            </a:pPr>
            <a:endParaRPr lang="de-DE" dirty="0"/>
          </a:p>
          <a:p>
            <a:pPr>
              <a:buFont typeface="Wingdings" panose="05000000000000000000" pitchFamily="2" charset="2"/>
              <a:buChar char="Ø"/>
            </a:pPr>
            <a:r>
              <a:rPr lang="de-DE" dirty="0"/>
              <a:t>Überregional in unseren Fachausschüssen und regional in den Arbeitskreisen der Bezirksvereine</a:t>
            </a:r>
          </a:p>
          <a:p>
            <a:pPr marL="0" indent="0">
              <a:buNone/>
            </a:pPr>
            <a:endParaRPr lang="de-DE" dirty="0"/>
          </a:p>
        </p:txBody>
      </p:sp>
    </p:spTree>
    <p:extLst>
      <p:ext uri="{BB962C8B-B14F-4D97-AF65-F5344CB8AC3E}">
        <p14:creationId xmlns:p14="http://schemas.microsoft.com/office/powerpoint/2010/main" val="103818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dirty="0"/>
              <a:t>Nachwuchsarbeit</a:t>
            </a:r>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a:bodyPr>
          <a:lstStyle/>
          <a:p>
            <a:pPr marL="342900" indent="-342900"/>
            <a:endParaRPr lang="de-DE" dirty="0"/>
          </a:p>
          <a:p>
            <a:pPr marL="342900" indent="-342900"/>
            <a:r>
              <a:rPr lang="de-DE" dirty="0"/>
              <a:t>VDI Young Automation Challenge </a:t>
            </a:r>
            <a:r>
              <a:rPr lang="de-DE" dirty="0">
                <a:hlinkClick r:id="rId2"/>
              </a:rPr>
              <a:t>www.vdi.de/yac</a:t>
            </a:r>
            <a:r>
              <a:rPr lang="de-DE" dirty="0"/>
              <a:t> </a:t>
            </a:r>
          </a:p>
          <a:p>
            <a:pPr marL="342900" indent="-342900"/>
            <a:endParaRPr lang="de-DE" dirty="0"/>
          </a:p>
          <a:p>
            <a:pPr marL="342900" indent="-342900"/>
            <a:r>
              <a:rPr lang="de-DE" dirty="0"/>
              <a:t>Aktiver Nachwuchskreis aus VDI Young Engineers und VDE </a:t>
            </a:r>
            <a:r>
              <a:rPr lang="de-DE" dirty="0" err="1"/>
              <a:t>YoungNet</a:t>
            </a:r>
            <a:endParaRPr lang="de-DE" dirty="0"/>
          </a:p>
          <a:p>
            <a:pPr marL="645300" lvl="1" indent="-342900"/>
            <a:r>
              <a:rPr lang="de-DE" dirty="0"/>
              <a:t>Vertretungen in allen Beiräten der GMA</a:t>
            </a:r>
          </a:p>
          <a:p>
            <a:pPr marL="645300" lvl="1" indent="-342900"/>
            <a:r>
              <a:rPr lang="de-DE" dirty="0" err="1"/>
              <a:t>eSeminare</a:t>
            </a:r>
            <a:r>
              <a:rPr lang="de-DE" dirty="0"/>
              <a:t> alle 14-Tage</a:t>
            </a:r>
          </a:p>
          <a:p>
            <a:pPr marL="645300" lvl="1" indent="-342900"/>
            <a:r>
              <a:rPr lang="de-DE" dirty="0"/>
              <a:t>Student </a:t>
            </a:r>
            <a:r>
              <a:rPr lang="de-DE" dirty="0" err="1"/>
              <a:t>Presentations</a:t>
            </a:r>
            <a:r>
              <a:rPr lang="de-DE" dirty="0"/>
              <a:t> auf Fachtagungen</a:t>
            </a:r>
          </a:p>
          <a:p>
            <a:pPr marL="645300" lvl="1" indent="-342900"/>
            <a:r>
              <a:rPr lang="de-DE" dirty="0"/>
              <a:t>LinkedIn-Gruppe „Nachwuchskreis der VDI/VDE Gesellschaft für Mess- und Automatisierungstechnik“</a:t>
            </a:r>
          </a:p>
          <a:p>
            <a:pPr marL="645300" lvl="1" indent="-342900"/>
            <a:endParaRPr lang="de-DE" dirty="0"/>
          </a:p>
          <a:p>
            <a:pPr marL="342900" indent="-342900"/>
            <a:endParaRPr lang="de-DE" dirty="0"/>
          </a:p>
          <a:p>
            <a:pPr marL="0" indent="0">
              <a:buNone/>
            </a:pPr>
            <a:endParaRPr lang="de-DE" dirty="0"/>
          </a:p>
        </p:txBody>
      </p:sp>
    </p:spTree>
    <p:extLst>
      <p:ext uri="{BB962C8B-B14F-4D97-AF65-F5344CB8AC3E}">
        <p14:creationId xmlns:p14="http://schemas.microsoft.com/office/powerpoint/2010/main" val="292115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F6EDC-34C4-4F9D-9900-B5DB95B08A71}"/>
              </a:ext>
            </a:extLst>
          </p:cNvPr>
          <p:cNvSpPr>
            <a:spLocks noGrp="1"/>
          </p:cNvSpPr>
          <p:nvPr>
            <p:ph type="title"/>
          </p:nvPr>
        </p:nvSpPr>
        <p:spPr/>
        <p:txBody>
          <a:bodyPr/>
          <a:lstStyle/>
          <a:p>
            <a:r>
              <a:rPr lang="de-DE" dirty="0"/>
              <a:t>Kongress AUTOMATION</a:t>
            </a:r>
          </a:p>
        </p:txBody>
      </p:sp>
      <p:sp>
        <p:nvSpPr>
          <p:cNvPr id="3" name="Textplatzhalter 2">
            <a:extLst>
              <a:ext uri="{FF2B5EF4-FFF2-40B4-BE49-F238E27FC236}">
                <a16:creationId xmlns:a16="http://schemas.microsoft.com/office/drawing/2014/main" id="{508F4FD9-7198-4461-A8E5-EF34B410CB32}"/>
              </a:ext>
            </a:extLst>
          </p:cNvPr>
          <p:cNvSpPr>
            <a:spLocks noGrp="1"/>
          </p:cNvSpPr>
          <p:nvPr>
            <p:ph type="body" sz="quarter" idx="16"/>
          </p:nvPr>
        </p:nvSpPr>
        <p:spPr/>
        <p:txBody>
          <a:bodyPr/>
          <a:lstStyle/>
          <a:p>
            <a:r>
              <a:rPr lang="de-DE" dirty="0"/>
              <a:t>VDI/VDE-Gesellschaft Mess- und Automatisierungstechnik</a:t>
            </a:r>
          </a:p>
        </p:txBody>
      </p:sp>
      <p:sp>
        <p:nvSpPr>
          <p:cNvPr id="4" name="Fußzeilenplatzhalter 3">
            <a:extLst>
              <a:ext uri="{FF2B5EF4-FFF2-40B4-BE49-F238E27FC236}">
                <a16:creationId xmlns:a16="http://schemas.microsoft.com/office/drawing/2014/main" id="{C87ECA06-6C5E-4959-90CF-C0C2833597AB}"/>
              </a:ext>
            </a:extLst>
          </p:cNvPr>
          <p:cNvSpPr>
            <a:spLocks noGrp="1"/>
          </p:cNvSpPr>
          <p:nvPr>
            <p:ph type="ftr" sz="quarter" idx="3"/>
          </p:nvPr>
        </p:nvSpPr>
        <p:spPr/>
        <p:txBody>
          <a:bodyPr/>
          <a:lstStyle/>
          <a:p>
            <a:r>
              <a:rPr lang="de-DE"/>
              <a:t>VDI/VDE-Gesellschaft Mess- und Automatisierungstechnik</a:t>
            </a:r>
            <a:endParaRPr lang="de-DE" dirty="0"/>
          </a:p>
        </p:txBody>
      </p:sp>
      <p:sp>
        <p:nvSpPr>
          <p:cNvPr id="5" name="Datumsplatzhalter 4">
            <a:extLst>
              <a:ext uri="{FF2B5EF4-FFF2-40B4-BE49-F238E27FC236}">
                <a16:creationId xmlns:a16="http://schemas.microsoft.com/office/drawing/2014/main" id="{1253A8E8-D892-4C3E-B449-CEA3342D2FE7}"/>
              </a:ext>
            </a:extLst>
          </p:cNvPr>
          <p:cNvSpPr>
            <a:spLocks noGrp="1"/>
          </p:cNvSpPr>
          <p:nvPr>
            <p:ph type="dt" sz="half" idx="13"/>
          </p:nvPr>
        </p:nvSpPr>
        <p:spPr/>
        <p:txBody>
          <a:bodyPr/>
          <a:lstStyle/>
          <a:p>
            <a:fld id="{284EFC98-C287-4DA6-B927-6CF6AE489B58}" type="datetime1">
              <a:rPr lang="de-DE" sz="1080"/>
              <a:t>05.02.2024</a:t>
            </a:fld>
            <a:endParaRPr lang="de-DE" sz="1080" dirty="0"/>
          </a:p>
        </p:txBody>
      </p:sp>
      <p:sp>
        <p:nvSpPr>
          <p:cNvPr id="17" name="Inhaltsplatzhalter 16">
            <a:extLst>
              <a:ext uri="{FF2B5EF4-FFF2-40B4-BE49-F238E27FC236}">
                <a16:creationId xmlns:a16="http://schemas.microsoft.com/office/drawing/2014/main" id="{2D436FBD-CA55-44A8-9F0D-017522E6FFA1}"/>
              </a:ext>
            </a:extLst>
          </p:cNvPr>
          <p:cNvSpPr>
            <a:spLocks noGrp="1"/>
          </p:cNvSpPr>
          <p:nvPr>
            <p:ph sz="quarter" idx="24"/>
          </p:nvPr>
        </p:nvSpPr>
        <p:spPr/>
        <p:txBody>
          <a:bodyPr>
            <a:normAutofit/>
          </a:bodyPr>
          <a:lstStyle/>
          <a:p>
            <a:pPr defTabSz="1097171">
              <a:lnSpc>
                <a:spcPts val="2160"/>
              </a:lnSpc>
              <a:spcBef>
                <a:spcPts val="0"/>
              </a:spcBef>
              <a:buClr>
                <a:srgbClr val="9DD0F3"/>
              </a:buClr>
              <a:tabLst/>
              <a:defRPr/>
            </a:pPr>
            <a:r>
              <a:rPr lang="de-DE" b="1" dirty="0"/>
              <a:t>Größter technischer Kongress der Automatisierungstechnik</a:t>
            </a:r>
          </a:p>
          <a:p>
            <a:pPr defTabSz="1097171">
              <a:lnSpc>
                <a:spcPts val="2160"/>
              </a:lnSpc>
              <a:spcBef>
                <a:spcPts val="0"/>
              </a:spcBef>
              <a:buClr>
                <a:srgbClr val="9DD0F3"/>
              </a:buClr>
              <a:tabLst/>
              <a:defRPr/>
            </a:pPr>
            <a:r>
              <a:rPr lang="de-DE" b="1" dirty="0"/>
              <a:t>Branchenübergreifendes Networking</a:t>
            </a:r>
          </a:p>
          <a:p>
            <a:pPr defTabSz="1097171">
              <a:lnSpc>
                <a:spcPts val="2160"/>
              </a:lnSpc>
              <a:spcBef>
                <a:spcPts val="0"/>
              </a:spcBef>
              <a:buClr>
                <a:srgbClr val="9DD0F3"/>
              </a:buClr>
              <a:tabLst/>
              <a:defRPr/>
            </a:pPr>
            <a:r>
              <a:rPr lang="de-DE" b="1" dirty="0"/>
              <a:t>Fachausstellung – Networking Area mit Future Zone</a:t>
            </a:r>
          </a:p>
          <a:p>
            <a:pPr marL="0" indent="0" defTabSz="1097171" fontAlgn="base">
              <a:lnSpc>
                <a:spcPts val="2160"/>
              </a:lnSpc>
              <a:spcBef>
                <a:spcPts val="0"/>
              </a:spcBef>
              <a:buClr>
                <a:srgbClr val="9DD0F3"/>
              </a:buClr>
              <a:buNone/>
              <a:tabLst/>
              <a:defRPr/>
            </a:pPr>
            <a:endParaRPr lang="de-DE" b="1" dirty="0">
              <a:solidFill>
                <a:srgbClr val="333333"/>
              </a:solidFill>
              <a:latin typeface="Rajdhani" panose="02000000000000000000" pitchFamily="2" charset="0"/>
            </a:endParaRPr>
          </a:p>
          <a:p>
            <a:pPr marL="0" indent="0" defTabSz="1097171">
              <a:lnSpc>
                <a:spcPts val="2160"/>
              </a:lnSpc>
              <a:spcBef>
                <a:spcPts val="0"/>
              </a:spcBef>
              <a:buClr>
                <a:srgbClr val="9DD0F3"/>
              </a:buClr>
              <a:buNone/>
              <a:tabLst/>
              <a:defRPr/>
            </a:pPr>
            <a:endParaRPr lang="de-DE" dirty="0"/>
          </a:p>
          <a:p>
            <a:pPr marL="0" indent="0" defTabSz="1097171">
              <a:lnSpc>
                <a:spcPts val="2160"/>
              </a:lnSpc>
              <a:spcBef>
                <a:spcPts val="0"/>
              </a:spcBef>
              <a:buClr>
                <a:srgbClr val="9DD0F3"/>
              </a:buClr>
              <a:buNone/>
              <a:tabLst/>
              <a:defRPr/>
            </a:pPr>
            <a:r>
              <a:rPr lang="de-DE" dirty="0"/>
              <a:t>Nächster Termin: 02. + 03 Juli 2024</a:t>
            </a:r>
          </a:p>
          <a:p>
            <a:pPr marL="0" indent="0" defTabSz="1097171">
              <a:lnSpc>
                <a:spcPts val="2160"/>
              </a:lnSpc>
              <a:spcBef>
                <a:spcPts val="0"/>
              </a:spcBef>
              <a:buClr>
                <a:srgbClr val="9DD0F3"/>
              </a:buClr>
              <a:buNone/>
              <a:tabLst/>
              <a:defRPr/>
            </a:pPr>
            <a:r>
              <a:rPr lang="de-DE" dirty="0"/>
              <a:t>Ort: Baden-Baden</a:t>
            </a:r>
          </a:p>
          <a:p>
            <a:pPr marL="0" indent="0" defTabSz="1097171">
              <a:lnSpc>
                <a:spcPts val="2160"/>
              </a:lnSpc>
              <a:spcBef>
                <a:spcPts val="0"/>
              </a:spcBef>
              <a:buClr>
                <a:srgbClr val="9DD0F3"/>
              </a:buClr>
              <a:buNone/>
              <a:tabLst/>
              <a:defRPr/>
            </a:pPr>
            <a:endParaRPr lang="de-DE" dirty="0"/>
          </a:p>
          <a:p>
            <a:pPr marL="0" indent="0" defTabSz="1097171">
              <a:lnSpc>
                <a:spcPts val="2160"/>
              </a:lnSpc>
              <a:spcBef>
                <a:spcPts val="0"/>
              </a:spcBef>
              <a:buClr>
                <a:srgbClr val="9DD0F3"/>
              </a:buClr>
              <a:buNone/>
              <a:tabLst/>
              <a:defRPr/>
            </a:pPr>
            <a:r>
              <a:rPr lang="de-DE" dirty="0">
                <a:hlinkClick r:id="rId2"/>
              </a:rPr>
              <a:t>https://www.vdi-wissensforum.de/automatisierungskongress/</a:t>
            </a:r>
            <a:r>
              <a:rPr lang="de-DE" dirty="0"/>
              <a:t> </a:t>
            </a:r>
          </a:p>
          <a:p>
            <a:pPr marL="0" indent="0">
              <a:buNone/>
            </a:pPr>
            <a:endParaRPr lang="de-DE" dirty="0"/>
          </a:p>
        </p:txBody>
      </p:sp>
    </p:spTree>
    <p:extLst>
      <p:ext uri="{BB962C8B-B14F-4D97-AF65-F5344CB8AC3E}">
        <p14:creationId xmlns:p14="http://schemas.microsoft.com/office/powerpoint/2010/main" val="1762450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AGENDAWIZARD" val="&lt;ee4p&gt;&lt;layouts&gt;&lt;layout name=&quot;Box 1&quot; id=&quot;1_1&quot;&gt;&lt;standard&gt;&lt;textframe horizontalAnchor=&quot;1&quot; marginBottom=&quot;6&quot; marginLeft=&quot;0&quot; marginRight=&quot;0&quot; marginTop=&quot;6&quot; orientation=&quot;1&quot; verticalAnchor=&quot;1&quot; /&gt;&lt;font name=&quot;+mn-lt&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shadow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40.49992&quot; top=&quot;135.25&quot; width=&quot;878.8124&quot; height=&quot;350.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10.5|11|12|14|16|18&quot; allowedTimeFormatIds=&quot;1|2|3&quot; slideLayout=&quot;11&quot; customLayoutName=&quot;Nur Titel|Title Only&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textframe marginLeft=&quot;6&quot; /&gt;&lt;font bold=&quot;1&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font bold=&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topicLeftSpacing)&quot; indentType=&quot;2&quot;&gt;&lt;paragraphformat alignment=&quot;1&quot; /&gt;&lt;textframe marginLeft=&quot;6&quot; /&gt;&lt;font bold=&quot;1&quo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topic&quot; type=&quot;autoshape&quot; autoShapeType=&quot;1&quot; indent=&quot;(level-1)*(itemSingleHeight+topicLeftSpacing)&quot; indentType=&quot;2&quot;&gt;&lt;paragraphformat alignment=&quot;1&quot; /&gt;&lt;font bold=&quot;1&quot; italic=&quot;1&quot; /&gt;&lt;textframe marginLeft=&quot;6&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layoutId=&quot;1_1&quot; hideSeparatingSlides=&quot;0&quot; createSections=&quot;0&quot; singleSlideId=&quot;844155d2-4fd2-47f7-9cae-c72e0bcfa50c&quot; backupSlideId=&quot;d3f790a0-65d1-463a-bd4c-da30820dcb88&quot;&gt;&lt;columns leftSpacing=&quot;0&quot; rightSpacing=&quot;0&quot;&gt;&lt;column field=&quot;itemno&quot; label=&quot;No.&quot; checked=&quot;1&quot; leftSpacing=&quot;0&quot; rightSpacing=&quot;0&quot; dock=&quot;1&quot; fixedWidth=&quot;31.50472&quot; /&gt;&lt;column field=&quot;topic&quot; label=&quot;Topic&quot; leftSpacing=&quot;5&quot; rightDistribute=&quot;1&quot; dock=&quot;1&quot; rightSpacing=&quot;635.0027&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e5521a64-ed89-495e-bdcd-33298b0b93e9&quot; parentId=&quot;&quot; level=&quot;1&quot; generateAgendaSlide=&quot;1&quot; showAgendaItem=&quot;1&quot; isBreak=&quot;0&quot; topic=&quot;Begrüßung&quot; agendaSlideId=&quot;44b168b8-4a6a-40fc-9dcc-d2a157499cdf&quot; /&gt;&lt;item duration=&quot;30&quot; id=&quot;bf3aa9e3-cd22-473c-adcf-02b33b2ca58e&quot; parentId=&quot;&quot; level=&quot;1&quot; generateAgendaSlide=&quot;1&quot; showAgendaItem=&quot;1&quot; isBreak=&quot;0&quot; topic=&quot;Allgemeines zum Wettbewerb&quot; agendaSlideId=&quot;6063aaef-f5ac-4b30-a1ae-9ed71fe0aaf1&quot; /&gt;&lt;item duration=&quot;30&quot; id=&quot;663107aa-4ad1-49a3-84a3-3bd5af9db484&quot; parentId=&quot;&quot; level=&quot;1&quot; generateAgendaSlide=&quot;1&quot; showAgendaItem=&quot;1&quot; isBreak=&quot;0&quot; topic=&quot;Hands-On-Tutorial&quot; agendaSlideId=&quot;92f6916d-1611-4070-9d28-37b7c06855ea&quot; /&gt;&lt;item duration=&quot;30&quot; id=&quot;bcd711bd-2854-4935-be69-8e2a63835b09&quot; parentId=&quot;&quot; level=&quot;1&quot; generateAgendaSlide=&quot;1&quot; showAgendaItem=&quot;1&quot; isBreak=&quot;0&quot; topic=&quot;Mittagessen&quot; agendaSlideId=&quot;9a9d5225-ce5f-4914-bb9e-416b12d4159a&quot; /&gt;&lt;item duration=&quot;30&quot; id=&quot;83568786-a826-4a96-b1c6-57a4761345e9&quot; parentId=&quot;&quot; level=&quot;1&quot; generateAgendaSlide=&quot;1&quot; showAgendaItem=&quot;1&quot; isBreak=&quot;0&quot; topic=&quot;Aufgabenstellung&quot; agendaSlideId=&quot;547f2464-9ef6-41d4-822e-f438123d94d7&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1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4.xml><?xml version="1.0" encoding="utf-8"?>
<p:tagLst xmlns:a="http://schemas.openxmlformats.org/drawingml/2006/main" xmlns:r="http://schemas.openxmlformats.org/officeDocument/2006/relationships" xmlns:p="http://schemas.openxmlformats.org/presentationml/2006/main">
  <p:tag name="EE4P_SLIDEID" val="44b168b8-4a6a-40fc-9dcc-d2a157499cdf"/>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18.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19.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2.xml><?xml version="1.0" encoding="utf-8"?>
<p:tagLst xmlns:a="http://schemas.openxmlformats.org/drawingml/2006/main" xmlns:r="http://schemas.openxmlformats.org/officeDocument/2006/relationships" xmlns:p="http://schemas.openxmlformats.org/presentationml/2006/main">
  <p:tag name="EE4P_SLIDEID" val="844155d2-4fd2-47f7-9cae-c72e0bcfa50c"/>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21.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ags/tag22.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23.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Element"/>
</p:tagLst>
</file>

<file path=ppt/tags/tag24.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25.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2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7.xml><?xml version="1.0" encoding="utf-8"?>
<p:tagLst xmlns:a="http://schemas.openxmlformats.org/drawingml/2006/main" xmlns:r="http://schemas.openxmlformats.org/officeDocument/2006/relationships" xmlns:p="http://schemas.openxmlformats.org/presentationml/2006/main">
  <p:tag name="EE4P_SLIDEID" val="6063aaef-f5ac-4b30-a1ae-9ed71fe0aaf1"/>
</p:tagLst>
</file>

<file path=ppt/tags/tag28.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Element"/>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39.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40.xml><?xml version="1.0" encoding="utf-8"?>
<p:tagLst xmlns:a="http://schemas.openxmlformats.org/drawingml/2006/main" xmlns:r="http://schemas.openxmlformats.org/officeDocument/2006/relationships" xmlns:p="http://schemas.openxmlformats.org/presentationml/2006/main">
  <p:tag name="EE4P_SLIDEID" val="92f6916d-1611-4070-9d28-37b7c06855ea"/>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Element"/>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5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3.xml><?xml version="1.0" encoding="utf-8"?>
<p:tagLst xmlns:a="http://schemas.openxmlformats.org/drawingml/2006/main" xmlns:r="http://schemas.openxmlformats.org/officeDocument/2006/relationships" xmlns:p="http://schemas.openxmlformats.org/presentationml/2006/main">
  <p:tag name="EE4P_SLIDEID" val="9a9d5225-ce5f-4914-bb9e-416b12d4159a"/>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Element"/>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6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6.xml><?xml version="1.0" encoding="utf-8"?>
<p:tagLst xmlns:a="http://schemas.openxmlformats.org/drawingml/2006/main" xmlns:r="http://schemas.openxmlformats.org/officeDocument/2006/relationships" xmlns:p="http://schemas.openxmlformats.org/presentationml/2006/main">
  <p:tag name="EE4P_SLIDEID" val="547f2464-9ef6-41d4-822e-f438123d94d7"/>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Element"/>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Topic"/>
  <p:tag name="EE4P_AGENDAWIZARD_CONTENT" val="/Aufgabenstellung"/>
  <p:tag name="EE4P_AGENDAWIZARD_PROPERTIES" val="77.00465/281.2689/207.305/31.5047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547f2464-9ef6-41d4-822e-f438123d94d7_ItemNo"/>
  <p:tag name="EE4P_AGENDAWIZARD_CONTENT" val="/5"/>
  <p:tag name="EE4P_AGENDAWIZARD_PROPERTIES" val="40.49992/281.2689/31.50472/31.50472"/>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Topic"/>
  <p:tag name="EE4P_AGENDAWIZARD_CONTENT" val="/Mittagessen"/>
  <p:tag name="EE4P_AGENDAWIZARD_PROPERTIES" val="77.00465/244.7642/207.305/31.5047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9a9d5225-ce5f-4914-bb9e-416b12d4159a_ItemNo"/>
  <p:tag name="EE4P_AGENDAWIZARD_CONTENT" val="/4"/>
  <p:tag name="EE4P_AGENDAWIZARD_PROPERTIES" val="40.49992/244.7642/31.50472/31.5047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Topic"/>
  <p:tag name="EE4P_AGENDAWIZARD_CONTENT" val="/Hands-On-Tutorial"/>
  <p:tag name="EE4P_AGENDAWIZARD_PROPERTIES" val="77.00465/208.2594/207.305/31.50472"/>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ItemNo"/>
  <p:tag name="EE4P_AGENDAWIZARD_CONTENT" val="/2"/>
  <p:tag name="EE4P_AGENDAWIZARD_PROPERTIES" val="40.49992/171.7547/31.50472/31.50472"/>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Topic"/>
  <p:tag name="EE4P_AGENDAWIZARD_CONTENT" val="/Begrüßung"/>
  <p:tag name="EE4P_AGENDAWIZARD_PROPERTIES" val="77.00465/135.25/207.305/31.5047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44b168b8-4a6a-40fc-9dcc-d2a157499cdf_ItemNo"/>
  <p:tag name="EE4P_AGENDAWIZARD_CONTENT" val="/1"/>
  <p:tag name="EE4P_AGENDAWIZARD_PROPERTIES" val="40.49992/135.25/31.50472/31.50472"/>
</p:tagLst>
</file>

<file path=ppt/tags/tag7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92f6916d-1611-4070-9d28-37b7c06855ea_ItemNo"/>
  <p:tag name="EE4P_AGENDAWIZARD_CONTENT" val="/3"/>
  <p:tag name="EE4P_AGENDAWIZARD_PROPERTIES" val="40.49992/208.2594/31.50472/31.50472"/>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6063aaef-f5ac-4b30-a1ae-9ed71fe0aaf1_Topic"/>
  <p:tag name="EE4P_AGENDAWIZARD_CONTENT" val="/Allgemeines zum Wettbewerb"/>
  <p:tag name="EE4P_AGENDAWIZARD_PROPERTIES" val="77.00465/171.7547/207.305/31.50472"/>
</p:tagLst>
</file>

<file path=ppt/theme/theme1.xml><?xml version="1.0" encoding="utf-8"?>
<a:theme xmlns:a="http://schemas.openxmlformats.org/drawingml/2006/main" name="IFA_farbarm">
  <a:themeElements>
    <a:clrScheme name="IFA">
      <a:dk1>
        <a:srgbClr val="695C5D"/>
      </a:dk1>
      <a:lt1>
        <a:srgbClr val="FFFFFF"/>
      </a:lt1>
      <a:dk2>
        <a:srgbClr val="695C5D"/>
      </a:dk2>
      <a:lt2>
        <a:srgbClr val="E5E5E5"/>
      </a:lt2>
      <a:accent1>
        <a:srgbClr val="B8234F"/>
      </a:accent1>
      <a:accent2>
        <a:srgbClr val="9478CD"/>
      </a:accent2>
      <a:accent3>
        <a:srgbClr val="14A2CC"/>
      </a:accent3>
      <a:accent4>
        <a:srgbClr val="FBE06A"/>
      </a:accent4>
      <a:accent5>
        <a:srgbClr val="7AD7A6"/>
      </a:accent5>
      <a:accent6>
        <a:srgbClr val="FF9C37"/>
      </a:accent6>
      <a:hlink>
        <a:srgbClr val="B8234F"/>
      </a:hlink>
      <a:folHlink>
        <a:srgbClr val="9D214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7" id="{96C3A482-D102-F144-86D9-5405EA81A219}" vid="{57C48459-D0FC-E443-B52B-C9E3C86EB322}"/>
    </a:ext>
  </a:extLst>
</a:theme>
</file>

<file path=ppt/theme/theme2.xml><?xml version="1.0" encoding="utf-8"?>
<a:theme xmlns:a="http://schemas.openxmlformats.org/drawingml/2006/main" name="1_Titel, Intro, Agenda">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9B5A535A-A3EC-4498-AD21-EF366FA04526}"/>
    </a:ext>
  </a:extLst>
</a:theme>
</file>

<file path=ppt/theme/theme3.xml><?xml version="1.0" encoding="utf-8"?>
<a:theme xmlns:a="http://schemas.openxmlformats.org/drawingml/2006/main" name="2_Kapiteltrenner">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ED27D97F-4EDA-4DC1-B329-99096F6B81A1}"/>
    </a:ext>
  </a:extLst>
</a:theme>
</file>

<file path=ppt/theme/theme4.xml><?xml version="1.0" encoding="utf-8"?>
<a:theme xmlns:a="http://schemas.openxmlformats.org/drawingml/2006/main" name="3_Unterlage">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EABC5B06-BD50-4026-8E0D-F2B518028EA1}"/>
    </a:ext>
  </a:extLst>
</a:theme>
</file>

<file path=ppt/theme/theme5.xml><?xml version="1.0" encoding="utf-8"?>
<a:theme xmlns:a="http://schemas.openxmlformats.org/drawingml/2006/main" name="4_Präsentation">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3CBEB722-AA2B-4094-A061-B695F24D71DE}"/>
    </a:ext>
  </a:extLst>
</a:theme>
</file>

<file path=ppt/theme/theme6.xml><?xml version="1.0" encoding="utf-8"?>
<a:theme xmlns:a="http://schemas.openxmlformats.org/drawingml/2006/main" name="5_Diagramme und Tabellen">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EAA74588-9203-42F5-B664-6E2E7136F1ED}"/>
    </a:ext>
  </a:extLst>
</a:theme>
</file>

<file path=ppt/theme/theme7.xml><?xml version="1.0" encoding="utf-8"?>
<a:theme xmlns:a="http://schemas.openxmlformats.org/drawingml/2006/main" name="6_Bilder und Videos">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E32EE667-6393-4773-8D7E-04DB300247C1}"/>
    </a:ext>
  </a:extLst>
</a:theme>
</file>

<file path=ppt/theme/theme8.xml><?xml version="1.0" encoding="utf-8"?>
<a:theme xmlns:a="http://schemas.openxmlformats.org/drawingml/2006/main" name="7_Kontaktfolie">
  <a:themeElements>
    <a:clrScheme name="VDI PowerPoint">
      <a:dk1>
        <a:srgbClr val="003EAA"/>
      </a:dk1>
      <a:lt1>
        <a:srgbClr val="9DD0F3"/>
      </a:lt1>
      <a:dk2>
        <a:srgbClr val="44546A"/>
      </a:dk2>
      <a:lt2>
        <a:srgbClr val="FFFFFF"/>
      </a:lt2>
      <a:accent1>
        <a:srgbClr val="003EAA"/>
      </a:accent1>
      <a:accent2>
        <a:srgbClr val="9DD0F3"/>
      </a:accent2>
      <a:accent3>
        <a:srgbClr val="FE5900"/>
      </a:accent3>
      <a:accent4>
        <a:srgbClr val="00C7B1"/>
      </a:accent4>
      <a:accent5>
        <a:srgbClr val="5B9BD5"/>
      </a:accent5>
      <a:accent6>
        <a:srgbClr val="D9D9D6"/>
      </a:accent6>
      <a:hlink>
        <a:srgbClr val="FE5900"/>
      </a:hlink>
      <a:folHlink>
        <a:srgbClr val="FE8B4D"/>
      </a:folHlink>
    </a:clrScheme>
    <a:fontScheme name="VDI Schriften">
      <a:majorFont>
        <a:latin typeface="Rajdhani Bold"/>
        <a:ea typeface=""/>
        <a:cs typeface=""/>
      </a:majorFont>
      <a:minorFont>
        <a:latin typeface="Nunito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nchor="t">
        <a:spAutoFit/>
      </a:bodyPr>
      <a:lstStyle>
        <a:defPPr algn="l">
          <a:lnSpc>
            <a:spcPts val="1100"/>
          </a:lnSpc>
          <a:buClr>
            <a:schemeClr val="bg1"/>
          </a:buClr>
          <a:defRPr sz="950" dirty="0" smtClean="0">
            <a:solidFill>
              <a:srgbClr val="000000"/>
            </a:solidFill>
            <a:latin typeface="+mn-lt"/>
            <a:cs typeface="+mn-cs"/>
          </a:defRPr>
        </a:defPPr>
      </a:lstStyle>
    </a:txDef>
  </a:objectDefaults>
  <a:extraClrSchemeLst/>
  <a:extLst>
    <a:ext uri="{05A4C25C-085E-4340-85A3-A5531E510DB2}">
      <thm15:themeFamily xmlns:thm15="http://schemas.microsoft.com/office/thememl/2012/main" name="VDI_eV_Master_PPT_Partnerlogo_041122" id="{6B7D21B3-EDAE-4C37-9691-F0DDF6ECD81F}" vid="{C9A88A8D-6463-4F8D-937F-F45B3DAAE514}"/>
    </a:ext>
  </a:extLst>
</a:theme>
</file>

<file path=ppt/theme/theme9.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1333</Words>
  <Application>Microsoft Office PowerPoint</Application>
  <PresentationFormat>Breitbild</PresentationFormat>
  <Paragraphs>251</Paragraphs>
  <Slides>24</Slides>
  <Notes>4</Notes>
  <HiddenSlides>0</HiddenSlides>
  <MMClips>0</MMClips>
  <ScaleCrop>false</ScaleCrop>
  <HeadingPairs>
    <vt:vector size="6" baseType="variant">
      <vt:variant>
        <vt:lpstr>Verwendete Schriftarten</vt:lpstr>
      </vt:variant>
      <vt:variant>
        <vt:i4>9</vt:i4>
      </vt:variant>
      <vt:variant>
        <vt:lpstr>Design</vt:lpstr>
      </vt:variant>
      <vt:variant>
        <vt:i4>8</vt:i4>
      </vt:variant>
      <vt:variant>
        <vt:lpstr>Folientitel</vt:lpstr>
      </vt:variant>
      <vt:variant>
        <vt:i4>24</vt:i4>
      </vt:variant>
    </vt:vector>
  </HeadingPairs>
  <TitlesOfParts>
    <vt:vector size="41" baseType="lpstr">
      <vt:lpstr>-apple-system</vt:lpstr>
      <vt:lpstr>Arial</vt:lpstr>
      <vt:lpstr>Calibri</vt:lpstr>
      <vt:lpstr>Calibri Light</vt:lpstr>
      <vt:lpstr>Meta Corr Offc W01 Regular</vt:lpstr>
      <vt:lpstr>Nunito Sans Light</vt:lpstr>
      <vt:lpstr>Rajdhani</vt:lpstr>
      <vt:lpstr>Rajdhani Bold</vt:lpstr>
      <vt:lpstr>Wingdings</vt:lpstr>
      <vt:lpstr>IFA_farbarm</vt:lpstr>
      <vt:lpstr>1_Titel, Intro, Agenda</vt:lpstr>
      <vt:lpstr>2_Kapiteltrenner</vt:lpstr>
      <vt:lpstr>3_Unterlage</vt:lpstr>
      <vt:lpstr>4_Präsentation</vt:lpstr>
      <vt:lpstr>5_Diagramme und Tabellen</vt:lpstr>
      <vt:lpstr>6_Bilder und Videos</vt:lpstr>
      <vt:lpstr>7_Kontaktfolie</vt:lpstr>
      <vt:lpstr>Young Automation Challenge</vt:lpstr>
      <vt:lpstr>Agenda</vt:lpstr>
      <vt:lpstr>Agenda</vt:lpstr>
      <vt:lpstr>Informationen zur GMA</vt:lpstr>
      <vt:lpstr>Die Mess- und Automatisierungstechnik</vt:lpstr>
      <vt:lpstr>Die GMA steht für</vt:lpstr>
      <vt:lpstr>Möglichkeiten sich einzubringen</vt:lpstr>
      <vt:lpstr>Nachwuchsarbeit</vt:lpstr>
      <vt:lpstr>Kongress AUTOMATION</vt:lpstr>
      <vt:lpstr>PowerPoint-Präsentation</vt:lpstr>
      <vt:lpstr>Helmut-Schmidt-Universität Hamburg Institut für Automatisierungstechnik</vt:lpstr>
      <vt:lpstr>YAC - Team</vt:lpstr>
      <vt:lpstr>Agenda</vt:lpstr>
      <vt:lpstr>Ziel des Wettbewerbs</vt:lpstr>
      <vt:lpstr>Intralogistik als Anwendungsbeispiel</vt:lpstr>
      <vt:lpstr>Bedeutung der Intralogistik</vt:lpstr>
      <vt:lpstr>Potential der Intralogistik</vt:lpstr>
      <vt:lpstr>Bedeutung für die Automatisierungstechnik </vt:lpstr>
      <vt:lpstr>Aufgabenstellung</vt:lpstr>
      <vt:lpstr>Agenda</vt:lpstr>
      <vt:lpstr>Tutorial</vt:lpstr>
      <vt:lpstr>Factory I/0</vt:lpstr>
      <vt:lpstr>Agenda</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Jonathan Tobias Reif</dc:creator>
  <cp:lastModifiedBy>Jonathan Tobias Reif</cp:lastModifiedBy>
  <cp:revision>8</cp:revision>
  <dcterms:created xsi:type="dcterms:W3CDTF">2023-10-02T13:18:18Z</dcterms:created>
  <dcterms:modified xsi:type="dcterms:W3CDTF">2024-02-05T14:10:49Z</dcterms:modified>
</cp:coreProperties>
</file>