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9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s://www.linkedin.com/in/matthew-nykaza-8a0b726a/" TargetMode="External"/><Relationship Id="rId7" Type="http://schemas.openxmlformats.org/officeDocument/2006/relationships/image" Target="../media/image33.svg"/><Relationship Id="rId2" Type="http://schemas.openxmlformats.org/officeDocument/2006/relationships/hyperlink" Target="https://github.com/MxCxSxN" TargetMode="External"/><Relationship Id="rId1" Type="http://schemas.openxmlformats.org/officeDocument/2006/relationships/hyperlink" Target="mailto:matt.cs.nykaza@gmail.com" TargetMode="Externa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hyperlink" Target="mailto:matt.cs.nykaza@gmail.com" TargetMode="External"/><Relationship Id="rId7" Type="http://schemas.openxmlformats.org/officeDocument/2006/relationships/image" Target="../media/image34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hyperlink" Target="https://github.com/MxCxSxN" TargetMode="External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hyperlink" Target="https://www.linkedin.com/in/matthew-nykaza-8a0b726a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0A44FC-D05D-4066-B3AC-C2FEE67051C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F06C82A-A8EB-4D8E-901D-2AB33B2C962C}">
      <dgm:prSet/>
      <dgm:spPr/>
      <dgm:t>
        <a:bodyPr/>
        <a:lstStyle/>
        <a:p>
          <a:r>
            <a:rPr lang="en-US"/>
            <a:t>Business Problem</a:t>
          </a:r>
        </a:p>
      </dgm:t>
    </dgm:pt>
    <dgm:pt modelId="{1CB9C2DE-0A08-4533-AA9A-4E56F06E6B60}" type="parTrans" cxnId="{EC7636CC-8FB6-4C2D-8541-A20EB3CE5786}">
      <dgm:prSet/>
      <dgm:spPr/>
      <dgm:t>
        <a:bodyPr/>
        <a:lstStyle/>
        <a:p>
          <a:endParaRPr lang="en-US"/>
        </a:p>
      </dgm:t>
    </dgm:pt>
    <dgm:pt modelId="{D27277D0-D6AC-480A-A8A0-932FCAB4D68A}" type="sibTrans" cxnId="{EC7636CC-8FB6-4C2D-8541-A20EB3CE5786}">
      <dgm:prSet/>
      <dgm:spPr/>
      <dgm:t>
        <a:bodyPr/>
        <a:lstStyle/>
        <a:p>
          <a:endParaRPr lang="en-US"/>
        </a:p>
      </dgm:t>
    </dgm:pt>
    <dgm:pt modelId="{5EDC4FD5-CF6D-4EB4-B6DC-88CDCA5A3FCA}">
      <dgm:prSet/>
      <dgm:spPr/>
      <dgm:t>
        <a:bodyPr/>
        <a:lstStyle/>
        <a:p>
          <a:r>
            <a:rPr lang="en-US"/>
            <a:t>Data and Methods</a:t>
          </a:r>
        </a:p>
      </dgm:t>
    </dgm:pt>
    <dgm:pt modelId="{42A65FDD-D03D-4E8D-93A1-AF43887E6574}" type="parTrans" cxnId="{CF182749-7C22-48E3-8D91-9C2F9931B58D}">
      <dgm:prSet/>
      <dgm:spPr/>
      <dgm:t>
        <a:bodyPr/>
        <a:lstStyle/>
        <a:p>
          <a:endParaRPr lang="en-US"/>
        </a:p>
      </dgm:t>
    </dgm:pt>
    <dgm:pt modelId="{82CE8622-776A-41C9-B974-EE7B0D3A42D2}" type="sibTrans" cxnId="{CF182749-7C22-48E3-8D91-9C2F9931B58D}">
      <dgm:prSet/>
      <dgm:spPr/>
      <dgm:t>
        <a:bodyPr/>
        <a:lstStyle/>
        <a:p>
          <a:endParaRPr lang="en-US"/>
        </a:p>
      </dgm:t>
    </dgm:pt>
    <dgm:pt modelId="{16DBF635-74AB-4365-B7B3-71A42352D790}">
      <dgm:prSet/>
      <dgm:spPr/>
      <dgm:t>
        <a:bodyPr/>
        <a:lstStyle/>
        <a:p>
          <a:r>
            <a:rPr lang="en-US"/>
            <a:t>Results</a:t>
          </a:r>
        </a:p>
      </dgm:t>
    </dgm:pt>
    <dgm:pt modelId="{3E34E91A-C35F-4F1D-A636-0DF231C7617D}" type="parTrans" cxnId="{5CEAAA1C-92EE-4756-998C-CFF8A72CDDC1}">
      <dgm:prSet/>
      <dgm:spPr/>
      <dgm:t>
        <a:bodyPr/>
        <a:lstStyle/>
        <a:p>
          <a:endParaRPr lang="en-US"/>
        </a:p>
      </dgm:t>
    </dgm:pt>
    <dgm:pt modelId="{DAED8DF6-A7DE-49EC-AA2A-F38162C0B668}" type="sibTrans" cxnId="{5CEAAA1C-92EE-4756-998C-CFF8A72CDDC1}">
      <dgm:prSet/>
      <dgm:spPr/>
      <dgm:t>
        <a:bodyPr/>
        <a:lstStyle/>
        <a:p>
          <a:endParaRPr lang="en-US"/>
        </a:p>
      </dgm:t>
    </dgm:pt>
    <dgm:pt modelId="{770F692E-BF40-465D-904D-B1B2D012421F}">
      <dgm:prSet/>
      <dgm:spPr/>
      <dgm:t>
        <a:bodyPr/>
        <a:lstStyle/>
        <a:p>
          <a:r>
            <a:rPr lang="en-US"/>
            <a:t>Conclusions</a:t>
          </a:r>
        </a:p>
      </dgm:t>
    </dgm:pt>
    <dgm:pt modelId="{6A5585E9-AFEE-4587-ADEC-85586BAF52D6}" type="parTrans" cxnId="{EA68B926-84B5-461F-AFFB-7B90F2B74A0B}">
      <dgm:prSet/>
      <dgm:spPr/>
      <dgm:t>
        <a:bodyPr/>
        <a:lstStyle/>
        <a:p>
          <a:endParaRPr lang="en-US"/>
        </a:p>
      </dgm:t>
    </dgm:pt>
    <dgm:pt modelId="{AA903E7F-791B-446A-96B3-6629DA2CE58D}" type="sibTrans" cxnId="{EA68B926-84B5-461F-AFFB-7B90F2B74A0B}">
      <dgm:prSet/>
      <dgm:spPr/>
      <dgm:t>
        <a:bodyPr/>
        <a:lstStyle/>
        <a:p>
          <a:endParaRPr lang="en-US"/>
        </a:p>
      </dgm:t>
    </dgm:pt>
    <dgm:pt modelId="{B77469DE-5642-4B1E-87A0-027C7A4B652B}" type="pres">
      <dgm:prSet presAssocID="{9A0A44FC-D05D-4066-B3AC-C2FEE67051CA}" presName="root" presStyleCnt="0">
        <dgm:presLayoutVars>
          <dgm:dir/>
          <dgm:resizeHandles val="exact"/>
        </dgm:presLayoutVars>
      </dgm:prSet>
      <dgm:spPr/>
    </dgm:pt>
    <dgm:pt modelId="{A563C6B0-A3A7-4C14-ACD0-77E38039E98A}" type="pres">
      <dgm:prSet presAssocID="{9A0A44FC-D05D-4066-B3AC-C2FEE67051CA}" presName="container" presStyleCnt="0">
        <dgm:presLayoutVars>
          <dgm:dir/>
          <dgm:resizeHandles val="exact"/>
        </dgm:presLayoutVars>
      </dgm:prSet>
      <dgm:spPr/>
    </dgm:pt>
    <dgm:pt modelId="{18945CA5-2B2F-49DD-A4E1-2F3B7FCAD036}" type="pres">
      <dgm:prSet presAssocID="{2F06C82A-A8EB-4D8E-901D-2AB33B2C962C}" presName="compNode" presStyleCnt="0"/>
      <dgm:spPr/>
    </dgm:pt>
    <dgm:pt modelId="{7E7E6120-2D73-427C-9C61-59CA32414FBB}" type="pres">
      <dgm:prSet presAssocID="{2F06C82A-A8EB-4D8E-901D-2AB33B2C962C}" presName="iconBgRect" presStyleLbl="bgShp" presStyleIdx="0" presStyleCnt="4"/>
      <dgm:spPr/>
    </dgm:pt>
    <dgm:pt modelId="{D8463AF3-4605-42F8-876D-0E096AB026B8}" type="pres">
      <dgm:prSet presAssocID="{2F06C82A-A8EB-4D8E-901D-2AB33B2C962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D3B132D-9DA6-4719-A75C-6909593226B0}" type="pres">
      <dgm:prSet presAssocID="{2F06C82A-A8EB-4D8E-901D-2AB33B2C962C}" presName="spaceRect" presStyleCnt="0"/>
      <dgm:spPr/>
    </dgm:pt>
    <dgm:pt modelId="{D86E5FEC-2967-4269-B42C-0275D6DC0396}" type="pres">
      <dgm:prSet presAssocID="{2F06C82A-A8EB-4D8E-901D-2AB33B2C962C}" presName="textRect" presStyleLbl="revTx" presStyleIdx="0" presStyleCnt="4">
        <dgm:presLayoutVars>
          <dgm:chMax val="1"/>
          <dgm:chPref val="1"/>
        </dgm:presLayoutVars>
      </dgm:prSet>
      <dgm:spPr/>
    </dgm:pt>
    <dgm:pt modelId="{C974FE43-214B-456A-9270-29199D0557C0}" type="pres">
      <dgm:prSet presAssocID="{D27277D0-D6AC-480A-A8A0-932FCAB4D68A}" presName="sibTrans" presStyleLbl="sibTrans2D1" presStyleIdx="0" presStyleCnt="0"/>
      <dgm:spPr/>
    </dgm:pt>
    <dgm:pt modelId="{89B89BFB-F9BD-4F17-9F94-910E3441AF97}" type="pres">
      <dgm:prSet presAssocID="{5EDC4FD5-CF6D-4EB4-B6DC-88CDCA5A3FCA}" presName="compNode" presStyleCnt="0"/>
      <dgm:spPr/>
    </dgm:pt>
    <dgm:pt modelId="{F7642C3F-677D-4865-9A43-28C021B8AE5B}" type="pres">
      <dgm:prSet presAssocID="{5EDC4FD5-CF6D-4EB4-B6DC-88CDCA5A3FCA}" presName="iconBgRect" presStyleLbl="bgShp" presStyleIdx="1" presStyleCnt="4"/>
      <dgm:spPr/>
    </dgm:pt>
    <dgm:pt modelId="{265AC193-3B54-4397-95A1-5FEFC5496BF5}" type="pres">
      <dgm:prSet presAssocID="{5EDC4FD5-CF6D-4EB4-B6DC-88CDCA5A3FC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345FCF9-3D1D-473E-9A40-E09964F17393}" type="pres">
      <dgm:prSet presAssocID="{5EDC4FD5-CF6D-4EB4-B6DC-88CDCA5A3FCA}" presName="spaceRect" presStyleCnt="0"/>
      <dgm:spPr/>
    </dgm:pt>
    <dgm:pt modelId="{BBA98417-C406-4396-93E2-CB3DD898F264}" type="pres">
      <dgm:prSet presAssocID="{5EDC4FD5-CF6D-4EB4-B6DC-88CDCA5A3FCA}" presName="textRect" presStyleLbl="revTx" presStyleIdx="1" presStyleCnt="4">
        <dgm:presLayoutVars>
          <dgm:chMax val="1"/>
          <dgm:chPref val="1"/>
        </dgm:presLayoutVars>
      </dgm:prSet>
      <dgm:spPr/>
    </dgm:pt>
    <dgm:pt modelId="{F07CB437-D968-4F4E-8007-BF064CDB7F8B}" type="pres">
      <dgm:prSet presAssocID="{82CE8622-776A-41C9-B974-EE7B0D3A42D2}" presName="sibTrans" presStyleLbl="sibTrans2D1" presStyleIdx="0" presStyleCnt="0"/>
      <dgm:spPr/>
    </dgm:pt>
    <dgm:pt modelId="{C8C15167-0C76-47B7-861A-1723C846D24A}" type="pres">
      <dgm:prSet presAssocID="{16DBF635-74AB-4365-B7B3-71A42352D790}" presName="compNode" presStyleCnt="0"/>
      <dgm:spPr/>
    </dgm:pt>
    <dgm:pt modelId="{4CC1D6CE-8F55-4C2A-B2CE-D3D47A30CF78}" type="pres">
      <dgm:prSet presAssocID="{16DBF635-74AB-4365-B7B3-71A42352D790}" presName="iconBgRect" presStyleLbl="bgShp" presStyleIdx="2" presStyleCnt="4"/>
      <dgm:spPr/>
    </dgm:pt>
    <dgm:pt modelId="{CF5C32B8-952A-493F-B993-EC681BF39C26}" type="pres">
      <dgm:prSet presAssocID="{16DBF635-74AB-4365-B7B3-71A42352D7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7663529-D4B8-4CC5-83F3-921436459207}" type="pres">
      <dgm:prSet presAssocID="{16DBF635-74AB-4365-B7B3-71A42352D790}" presName="spaceRect" presStyleCnt="0"/>
      <dgm:spPr/>
    </dgm:pt>
    <dgm:pt modelId="{E0D1A835-5D1B-42E7-A9D8-69C6BA8B1058}" type="pres">
      <dgm:prSet presAssocID="{16DBF635-74AB-4365-B7B3-71A42352D790}" presName="textRect" presStyleLbl="revTx" presStyleIdx="2" presStyleCnt="4">
        <dgm:presLayoutVars>
          <dgm:chMax val="1"/>
          <dgm:chPref val="1"/>
        </dgm:presLayoutVars>
      </dgm:prSet>
      <dgm:spPr/>
    </dgm:pt>
    <dgm:pt modelId="{261C399A-184F-4465-8140-1B359C6BE939}" type="pres">
      <dgm:prSet presAssocID="{DAED8DF6-A7DE-49EC-AA2A-F38162C0B668}" presName="sibTrans" presStyleLbl="sibTrans2D1" presStyleIdx="0" presStyleCnt="0"/>
      <dgm:spPr/>
    </dgm:pt>
    <dgm:pt modelId="{338C4DAE-4F5E-4E93-97FB-160233D51355}" type="pres">
      <dgm:prSet presAssocID="{770F692E-BF40-465D-904D-B1B2D012421F}" presName="compNode" presStyleCnt="0"/>
      <dgm:spPr/>
    </dgm:pt>
    <dgm:pt modelId="{461F4DB8-14E3-40AC-8822-828157CD341E}" type="pres">
      <dgm:prSet presAssocID="{770F692E-BF40-465D-904D-B1B2D012421F}" presName="iconBgRect" presStyleLbl="bgShp" presStyleIdx="3" presStyleCnt="4"/>
      <dgm:spPr/>
    </dgm:pt>
    <dgm:pt modelId="{761C6626-BBFA-44FC-B33B-BCD11AAF05F9}" type="pres">
      <dgm:prSet presAssocID="{770F692E-BF40-465D-904D-B1B2D012421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2AE7067-CB4D-4929-B7FC-869B156D3CC8}" type="pres">
      <dgm:prSet presAssocID="{770F692E-BF40-465D-904D-B1B2D012421F}" presName="spaceRect" presStyleCnt="0"/>
      <dgm:spPr/>
    </dgm:pt>
    <dgm:pt modelId="{55A1366E-B486-4B9A-B1D1-8B78E143BAB7}" type="pres">
      <dgm:prSet presAssocID="{770F692E-BF40-465D-904D-B1B2D012421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8076612-BED4-43CB-9B05-92B083047E2F}" type="presOf" srcId="{5EDC4FD5-CF6D-4EB4-B6DC-88CDCA5A3FCA}" destId="{BBA98417-C406-4396-93E2-CB3DD898F264}" srcOrd="0" destOrd="0" presId="urn:microsoft.com/office/officeart/2018/2/layout/IconCircleList"/>
    <dgm:cxn modelId="{5CEAAA1C-92EE-4756-998C-CFF8A72CDDC1}" srcId="{9A0A44FC-D05D-4066-B3AC-C2FEE67051CA}" destId="{16DBF635-74AB-4365-B7B3-71A42352D790}" srcOrd="2" destOrd="0" parTransId="{3E34E91A-C35F-4F1D-A636-0DF231C7617D}" sibTransId="{DAED8DF6-A7DE-49EC-AA2A-F38162C0B668}"/>
    <dgm:cxn modelId="{2F25CF1F-4541-4602-A4BE-FA9DE435E0C4}" type="presOf" srcId="{9A0A44FC-D05D-4066-B3AC-C2FEE67051CA}" destId="{B77469DE-5642-4B1E-87A0-027C7A4B652B}" srcOrd="0" destOrd="0" presId="urn:microsoft.com/office/officeart/2018/2/layout/IconCircleList"/>
    <dgm:cxn modelId="{EA68B926-84B5-461F-AFFB-7B90F2B74A0B}" srcId="{9A0A44FC-D05D-4066-B3AC-C2FEE67051CA}" destId="{770F692E-BF40-465D-904D-B1B2D012421F}" srcOrd="3" destOrd="0" parTransId="{6A5585E9-AFEE-4587-ADEC-85586BAF52D6}" sibTransId="{AA903E7F-791B-446A-96B3-6629DA2CE58D}"/>
    <dgm:cxn modelId="{CF182749-7C22-48E3-8D91-9C2F9931B58D}" srcId="{9A0A44FC-D05D-4066-B3AC-C2FEE67051CA}" destId="{5EDC4FD5-CF6D-4EB4-B6DC-88CDCA5A3FCA}" srcOrd="1" destOrd="0" parTransId="{42A65FDD-D03D-4E8D-93A1-AF43887E6574}" sibTransId="{82CE8622-776A-41C9-B974-EE7B0D3A42D2}"/>
    <dgm:cxn modelId="{6348646C-2981-46B2-A38D-51E4B4BB0A1F}" type="presOf" srcId="{82CE8622-776A-41C9-B974-EE7B0D3A42D2}" destId="{F07CB437-D968-4F4E-8007-BF064CDB7F8B}" srcOrd="0" destOrd="0" presId="urn:microsoft.com/office/officeart/2018/2/layout/IconCircleList"/>
    <dgm:cxn modelId="{2A1A2677-91EE-4F48-8545-81962BD1C5B3}" type="presOf" srcId="{2F06C82A-A8EB-4D8E-901D-2AB33B2C962C}" destId="{D86E5FEC-2967-4269-B42C-0275D6DC0396}" srcOrd="0" destOrd="0" presId="urn:microsoft.com/office/officeart/2018/2/layout/IconCircleList"/>
    <dgm:cxn modelId="{F61A659C-8F7C-4EDE-A892-2F3DD37CBC20}" type="presOf" srcId="{16DBF635-74AB-4365-B7B3-71A42352D790}" destId="{E0D1A835-5D1B-42E7-A9D8-69C6BA8B1058}" srcOrd="0" destOrd="0" presId="urn:microsoft.com/office/officeart/2018/2/layout/IconCircleList"/>
    <dgm:cxn modelId="{CD72DDB8-CA14-42DC-9EBD-E81AEFAF8562}" type="presOf" srcId="{DAED8DF6-A7DE-49EC-AA2A-F38162C0B668}" destId="{261C399A-184F-4465-8140-1B359C6BE939}" srcOrd="0" destOrd="0" presId="urn:microsoft.com/office/officeart/2018/2/layout/IconCircleList"/>
    <dgm:cxn modelId="{6F2ECEBF-A606-4184-A45E-982ED7A0D46F}" type="presOf" srcId="{770F692E-BF40-465D-904D-B1B2D012421F}" destId="{55A1366E-B486-4B9A-B1D1-8B78E143BAB7}" srcOrd="0" destOrd="0" presId="urn:microsoft.com/office/officeart/2018/2/layout/IconCircleList"/>
    <dgm:cxn modelId="{EC7636CC-8FB6-4C2D-8541-A20EB3CE5786}" srcId="{9A0A44FC-D05D-4066-B3AC-C2FEE67051CA}" destId="{2F06C82A-A8EB-4D8E-901D-2AB33B2C962C}" srcOrd="0" destOrd="0" parTransId="{1CB9C2DE-0A08-4533-AA9A-4E56F06E6B60}" sibTransId="{D27277D0-D6AC-480A-A8A0-932FCAB4D68A}"/>
    <dgm:cxn modelId="{CB77AFCE-94C0-458F-9340-5ED4D78EC319}" type="presOf" srcId="{D27277D0-D6AC-480A-A8A0-932FCAB4D68A}" destId="{C974FE43-214B-456A-9270-29199D0557C0}" srcOrd="0" destOrd="0" presId="urn:microsoft.com/office/officeart/2018/2/layout/IconCircleList"/>
    <dgm:cxn modelId="{F925D560-EB66-45B2-A80F-84E759CCF34A}" type="presParOf" srcId="{B77469DE-5642-4B1E-87A0-027C7A4B652B}" destId="{A563C6B0-A3A7-4C14-ACD0-77E38039E98A}" srcOrd="0" destOrd="0" presId="urn:microsoft.com/office/officeart/2018/2/layout/IconCircleList"/>
    <dgm:cxn modelId="{0D79D08B-4942-4DFB-B369-D83A9BEFCE7F}" type="presParOf" srcId="{A563C6B0-A3A7-4C14-ACD0-77E38039E98A}" destId="{18945CA5-2B2F-49DD-A4E1-2F3B7FCAD036}" srcOrd="0" destOrd="0" presId="urn:microsoft.com/office/officeart/2018/2/layout/IconCircleList"/>
    <dgm:cxn modelId="{0470CAEE-C132-471B-9B91-C31E70EF3F7F}" type="presParOf" srcId="{18945CA5-2B2F-49DD-A4E1-2F3B7FCAD036}" destId="{7E7E6120-2D73-427C-9C61-59CA32414FBB}" srcOrd="0" destOrd="0" presId="urn:microsoft.com/office/officeart/2018/2/layout/IconCircleList"/>
    <dgm:cxn modelId="{791EF3D2-5D28-40D4-A502-E8E39461BB17}" type="presParOf" srcId="{18945CA5-2B2F-49DD-A4E1-2F3B7FCAD036}" destId="{D8463AF3-4605-42F8-876D-0E096AB026B8}" srcOrd="1" destOrd="0" presId="urn:microsoft.com/office/officeart/2018/2/layout/IconCircleList"/>
    <dgm:cxn modelId="{CD79A35C-5999-4280-882F-12FAFBA4BE07}" type="presParOf" srcId="{18945CA5-2B2F-49DD-A4E1-2F3B7FCAD036}" destId="{FD3B132D-9DA6-4719-A75C-6909593226B0}" srcOrd="2" destOrd="0" presId="urn:microsoft.com/office/officeart/2018/2/layout/IconCircleList"/>
    <dgm:cxn modelId="{F29143A8-9098-4735-A4B0-0F19FEA0803D}" type="presParOf" srcId="{18945CA5-2B2F-49DD-A4E1-2F3B7FCAD036}" destId="{D86E5FEC-2967-4269-B42C-0275D6DC0396}" srcOrd="3" destOrd="0" presId="urn:microsoft.com/office/officeart/2018/2/layout/IconCircleList"/>
    <dgm:cxn modelId="{CAC2974C-FF73-4B92-9C01-04F388F9A2E6}" type="presParOf" srcId="{A563C6B0-A3A7-4C14-ACD0-77E38039E98A}" destId="{C974FE43-214B-456A-9270-29199D0557C0}" srcOrd="1" destOrd="0" presId="urn:microsoft.com/office/officeart/2018/2/layout/IconCircleList"/>
    <dgm:cxn modelId="{D2BF494C-5615-4606-A59D-C001985B3486}" type="presParOf" srcId="{A563C6B0-A3A7-4C14-ACD0-77E38039E98A}" destId="{89B89BFB-F9BD-4F17-9F94-910E3441AF97}" srcOrd="2" destOrd="0" presId="urn:microsoft.com/office/officeart/2018/2/layout/IconCircleList"/>
    <dgm:cxn modelId="{404EFC83-50C0-4B09-AE39-C25FD2D03D3A}" type="presParOf" srcId="{89B89BFB-F9BD-4F17-9F94-910E3441AF97}" destId="{F7642C3F-677D-4865-9A43-28C021B8AE5B}" srcOrd="0" destOrd="0" presId="urn:microsoft.com/office/officeart/2018/2/layout/IconCircleList"/>
    <dgm:cxn modelId="{D65BAA3F-989B-4A5B-80AB-C951CACD14FC}" type="presParOf" srcId="{89B89BFB-F9BD-4F17-9F94-910E3441AF97}" destId="{265AC193-3B54-4397-95A1-5FEFC5496BF5}" srcOrd="1" destOrd="0" presId="urn:microsoft.com/office/officeart/2018/2/layout/IconCircleList"/>
    <dgm:cxn modelId="{24AD55D2-696B-4525-8069-07EBCD317FFA}" type="presParOf" srcId="{89B89BFB-F9BD-4F17-9F94-910E3441AF97}" destId="{4345FCF9-3D1D-473E-9A40-E09964F17393}" srcOrd="2" destOrd="0" presId="urn:microsoft.com/office/officeart/2018/2/layout/IconCircleList"/>
    <dgm:cxn modelId="{B69BDB5D-47A7-484E-915E-F4BA9A27FA17}" type="presParOf" srcId="{89B89BFB-F9BD-4F17-9F94-910E3441AF97}" destId="{BBA98417-C406-4396-93E2-CB3DD898F264}" srcOrd="3" destOrd="0" presId="urn:microsoft.com/office/officeart/2018/2/layout/IconCircleList"/>
    <dgm:cxn modelId="{ABEB9AC7-997B-4C03-B91B-B6817CB80789}" type="presParOf" srcId="{A563C6B0-A3A7-4C14-ACD0-77E38039E98A}" destId="{F07CB437-D968-4F4E-8007-BF064CDB7F8B}" srcOrd="3" destOrd="0" presId="urn:microsoft.com/office/officeart/2018/2/layout/IconCircleList"/>
    <dgm:cxn modelId="{BFF04376-BAC5-42A8-BF7F-1E870E857BE8}" type="presParOf" srcId="{A563C6B0-A3A7-4C14-ACD0-77E38039E98A}" destId="{C8C15167-0C76-47B7-861A-1723C846D24A}" srcOrd="4" destOrd="0" presId="urn:microsoft.com/office/officeart/2018/2/layout/IconCircleList"/>
    <dgm:cxn modelId="{A271B8BC-32B0-48D6-959F-4462C3D887D2}" type="presParOf" srcId="{C8C15167-0C76-47B7-861A-1723C846D24A}" destId="{4CC1D6CE-8F55-4C2A-B2CE-D3D47A30CF78}" srcOrd="0" destOrd="0" presId="urn:microsoft.com/office/officeart/2018/2/layout/IconCircleList"/>
    <dgm:cxn modelId="{11B418CC-FCF5-4A77-B2DD-D2EB192371F6}" type="presParOf" srcId="{C8C15167-0C76-47B7-861A-1723C846D24A}" destId="{CF5C32B8-952A-493F-B993-EC681BF39C26}" srcOrd="1" destOrd="0" presId="urn:microsoft.com/office/officeart/2018/2/layout/IconCircleList"/>
    <dgm:cxn modelId="{17849CDA-E5C9-4B95-B622-405136DB6C1E}" type="presParOf" srcId="{C8C15167-0C76-47B7-861A-1723C846D24A}" destId="{B7663529-D4B8-4CC5-83F3-921436459207}" srcOrd="2" destOrd="0" presId="urn:microsoft.com/office/officeart/2018/2/layout/IconCircleList"/>
    <dgm:cxn modelId="{A4D8689A-AFF1-4A72-9336-D14DEEE61DC7}" type="presParOf" srcId="{C8C15167-0C76-47B7-861A-1723C846D24A}" destId="{E0D1A835-5D1B-42E7-A9D8-69C6BA8B1058}" srcOrd="3" destOrd="0" presId="urn:microsoft.com/office/officeart/2018/2/layout/IconCircleList"/>
    <dgm:cxn modelId="{0873DF8B-22FD-45DF-A09E-DC26B6C954D2}" type="presParOf" srcId="{A563C6B0-A3A7-4C14-ACD0-77E38039E98A}" destId="{261C399A-184F-4465-8140-1B359C6BE939}" srcOrd="5" destOrd="0" presId="urn:microsoft.com/office/officeart/2018/2/layout/IconCircleList"/>
    <dgm:cxn modelId="{1D8C476C-B459-41A2-B27D-BD6A000BC8DE}" type="presParOf" srcId="{A563C6B0-A3A7-4C14-ACD0-77E38039E98A}" destId="{338C4DAE-4F5E-4E93-97FB-160233D51355}" srcOrd="6" destOrd="0" presId="urn:microsoft.com/office/officeart/2018/2/layout/IconCircleList"/>
    <dgm:cxn modelId="{E16C95EB-A6F2-48A6-A2EE-D1E797142507}" type="presParOf" srcId="{338C4DAE-4F5E-4E93-97FB-160233D51355}" destId="{461F4DB8-14E3-40AC-8822-828157CD341E}" srcOrd="0" destOrd="0" presId="urn:microsoft.com/office/officeart/2018/2/layout/IconCircleList"/>
    <dgm:cxn modelId="{7026099C-39F7-4CDD-83F2-DB3F1413141A}" type="presParOf" srcId="{338C4DAE-4F5E-4E93-97FB-160233D51355}" destId="{761C6626-BBFA-44FC-B33B-BCD11AAF05F9}" srcOrd="1" destOrd="0" presId="urn:microsoft.com/office/officeart/2018/2/layout/IconCircleList"/>
    <dgm:cxn modelId="{7C2E5D0A-4CF3-47CD-A720-E821F0227031}" type="presParOf" srcId="{338C4DAE-4F5E-4E93-97FB-160233D51355}" destId="{22AE7067-CB4D-4929-B7FC-869B156D3CC8}" srcOrd="2" destOrd="0" presId="urn:microsoft.com/office/officeart/2018/2/layout/IconCircleList"/>
    <dgm:cxn modelId="{4342BE62-32EE-4BC8-943B-DCC0AD26D8AF}" type="presParOf" srcId="{338C4DAE-4F5E-4E93-97FB-160233D51355}" destId="{55A1366E-B486-4B9A-B1D1-8B78E143BAB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BCD4D6-9452-4136-88D4-119A977AC4B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9FF4FF-49A3-44CC-828E-FBC542FE39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Genre is key</a:t>
          </a:r>
        </a:p>
      </dgm:t>
    </dgm:pt>
    <dgm:pt modelId="{75D458F1-AD88-4623-8274-1C56DDC781CE}" type="parTrans" cxnId="{433F44AC-3678-4A2D-8FB0-7D5EBB182410}">
      <dgm:prSet/>
      <dgm:spPr/>
      <dgm:t>
        <a:bodyPr/>
        <a:lstStyle/>
        <a:p>
          <a:endParaRPr lang="en-US"/>
        </a:p>
      </dgm:t>
    </dgm:pt>
    <dgm:pt modelId="{1E0D2C5F-C5F5-4971-95FC-F559442504C6}" type="sibTrans" cxnId="{433F44AC-3678-4A2D-8FB0-7D5EBB182410}">
      <dgm:prSet/>
      <dgm:spPr/>
      <dgm:t>
        <a:bodyPr/>
        <a:lstStyle/>
        <a:p>
          <a:endParaRPr lang="en-US"/>
        </a:p>
      </dgm:t>
    </dgm:pt>
    <dgm:pt modelId="{C1F0B644-8E07-487E-AA80-DECA68DF88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Release when expected</a:t>
          </a:r>
        </a:p>
      </dgm:t>
    </dgm:pt>
    <dgm:pt modelId="{95C54B1D-F69D-4367-B35C-413DE851EFB8}" type="parTrans" cxnId="{8DD56D93-BA38-45C6-B5D1-64A32A6987ED}">
      <dgm:prSet/>
      <dgm:spPr/>
      <dgm:t>
        <a:bodyPr/>
        <a:lstStyle/>
        <a:p>
          <a:endParaRPr lang="en-US"/>
        </a:p>
      </dgm:t>
    </dgm:pt>
    <dgm:pt modelId="{51E6CF4C-EB83-460F-889D-B8B87B55EBD2}" type="sibTrans" cxnId="{8DD56D93-BA38-45C6-B5D1-64A32A6987ED}">
      <dgm:prSet/>
      <dgm:spPr/>
      <dgm:t>
        <a:bodyPr/>
        <a:lstStyle/>
        <a:p>
          <a:endParaRPr lang="en-US"/>
        </a:p>
      </dgm:t>
    </dgm:pt>
    <dgm:pt modelId="{06CF91C5-F603-498C-895E-6B936EADF3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Guarantee money is made</a:t>
          </a:r>
        </a:p>
      </dgm:t>
    </dgm:pt>
    <dgm:pt modelId="{84D3EB9D-D1D7-46EA-8A8F-95E317184621}" type="parTrans" cxnId="{BB17F989-F847-4A22-BB06-3456AF48822E}">
      <dgm:prSet/>
      <dgm:spPr/>
      <dgm:t>
        <a:bodyPr/>
        <a:lstStyle/>
        <a:p>
          <a:endParaRPr lang="en-US"/>
        </a:p>
      </dgm:t>
    </dgm:pt>
    <dgm:pt modelId="{31DDD3C5-4774-447A-A2EA-15106C5FFE65}" type="sibTrans" cxnId="{BB17F989-F847-4A22-BB06-3456AF48822E}">
      <dgm:prSet/>
      <dgm:spPr/>
      <dgm:t>
        <a:bodyPr/>
        <a:lstStyle/>
        <a:p>
          <a:endParaRPr lang="en-US"/>
        </a:p>
      </dgm:t>
    </dgm:pt>
    <dgm:pt modelId="{94361200-C45E-43B9-88A9-CEB522754169}" type="pres">
      <dgm:prSet presAssocID="{28BCD4D6-9452-4136-88D4-119A977AC4B7}" presName="root" presStyleCnt="0">
        <dgm:presLayoutVars>
          <dgm:dir/>
          <dgm:resizeHandles val="exact"/>
        </dgm:presLayoutVars>
      </dgm:prSet>
      <dgm:spPr/>
    </dgm:pt>
    <dgm:pt modelId="{3F612CBE-55C5-43AB-B70B-5B27D14928D1}" type="pres">
      <dgm:prSet presAssocID="{7D9FF4FF-49A3-44CC-828E-FBC542FE3908}" presName="compNode" presStyleCnt="0"/>
      <dgm:spPr/>
    </dgm:pt>
    <dgm:pt modelId="{C23D7E95-1F1C-43F3-83E4-19FEC840AF12}" type="pres">
      <dgm:prSet presAssocID="{7D9FF4FF-49A3-44CC-828E-FBC542FE390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90399A38-B9D9-44A7-A351-E0070630E5DA}" type="pres">
      <dgm:prSet presAssocID="{7D9FF4FF-49A3-44CC-828E-FBC542FE3908}" presName="spaceRect" presStyleCnt="0"/>
      <dgm:spPr/>
    </dgm:pt>
    <dgm:pt modelId="{63C1D357-B908-48CE-8BE4-ACB596A7DB80}" type="pres">
      <dgm:prSet presAssocID="{7D9FF4FF-49A3-44CC-828E-FBC542FE3908}" presName="textRect" presStyleLbl="revTx" presStyleIdx="0" presStyleCnt="3">
        <dgm:presLayoutVars>
          <dgm:chMax val="1"/>
          <dgm:chPref val="1"/>
        </dgm:presLayoutVars>
      </dgm:prSet>
      <dgm:spPr/>
    </dgm:pt>
    <dgm:pt modelId="{CB8FF509-58CB-4476-A382-C8AFF1A92227}" type="pres">
      <dgm:prSet presAssocID="{1E0D2C5F-C5F5-4971-95FC-F559442504C6}" presName="sibTrans" presStyleCnt="0"/>
      <dgm:spPr/>
    </dgm:pt>
    <dgm:pt modelId="{BE0C5157-E947-4E7F-9014-7801215238FC}" type="pres">
      <dgm:prSet presAssocID="{C1F0B644-8E07-487E-AA80-DECA68DF887A}" presName="compNode" presStyleCnt="0"/>
      <dgm:spPr/>
    </dgm:pt>
    <dgm:pt modelId="{36346FF3-6D75-419F-9C12-D6C5791851D1}" type="pres">
      <dgm:prSet presAssocID="{C1F0B644-8E07-487E-AA80-DECA68DF887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8EF9A8F-80B2-421E-950D-872018A27D08}" type="pres">
      <dgm:prSet presAssocID="{C1F0B644-8E07-487E-AA80-DECA68DF887A}" presName="spaceRect" presStyleCnt="0"/>
      <dgm:spPr/>
    </dgm:pt>
    <dgm:pt modelId="{830BE6DB-C7BB-47D5-98E4-7333E82D3290}" type="pres">
      <dgm:prSet presAssocID="{C1F0B644-8E07-487E-AA80-DECA68DF887A}" presName="textRect" presStyleLbl="revTx" presStyleIdx="1" presStyleCnt="3">
        <dgm:presLayoutVars>
          <dgm:chMax val="1"/>
          <dgm:chPref val="1"/>
        </dgm:presLayoutVars>
      </dgm:prSet>
      <dgm:spPr/>
    </dgm:pt>
    <dgm:pt modelId="{7026DF5F-EC67-45C2-AE88-5DE45B41011E}" type="pres">
      <dgm:prSet presAssocID="{51E6CF4C-EB83-460F-889D-B8B87B55EBD2}" presName="sibTrans" presStyleCnt="0"/>
      <dgm:spPr/>
    </dgm:pt>
    <dgm:pt modelId="{8F11F5A8-F55E-48B1-B13D-DF7E2318FD5E}" type="pres">
      <dgm:prSet presAssocID="{06CF91C5-F603-498C-895E-6B936EADF398}" presName="compNode" presStyleCnt="0"/>
      <dgm:spPr/>
    </dgm:pt>
    <dgm:pt modelId="{C545404C-FE64-4385-B4EE-9A263251AC8E}" type="pres">
      <dgm:prSet presAssocID="{06CF91C5-F603-498C-895E-6B936EADF3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C285612-7703-4E60-BD51-9CE127334FAC}" type="pres">
      <dgm:prSet presAssocID="{06CF91C5-F603-498C-895E-6B936EADF398}" presName="spaceRect" presStyleCnt="0"/>
      <dgm:spPr/>
    </dgm:pt>
    <dgm:pt modelId="{1D12538B-01CB-4A61-AC8F-A9E701C0D4F6}" type="pres">
      <dgm:prSet presAssocID="{06CF91C5-F603-498C-895E-6B936EADF39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B329860-CF0B-4455-88DB-9F25E1103BF3}" type="presOf" srcId="{C1F0B644-8E07-487E-AA80-DECA68DF887A}" destId="{830BE6DB-C7BB-47D5-98E4-7333E82D3290}" srcOrd="0" destOrd="0" presId="urn:microsoft.com/office/officeart/2018/2/layout/IconLabelList"/>
    <dgm:cxn modelId="{481A0662-A6F9-460D-8975-2B5B2DB21ADD}" type="presOf" srcId="{06CF91C5-F603-498C-895E-6B936EADF398}" destId="{1D12538B-01CB-4A61-AC8F-A9E701C0D4F6}" srcOrd="0" destOrd="0" presId="urn:microsoft.com/office/officeart/2018/2/layout/IconLabelList"/>
    <dgm:cxn modelId="{BB17F989-F847-4A22-BB06-3456AF48822E}" srcId="{28BCD4D6-9452-4136-88D4-119A977AC4B7}" destId="{06CF91C5-F603-498C-895E-6B936EADF398}" srcOrd="2" destOrd="0" parTransId="{84D3EB9D-D1D7-46EA-8A8F-95E317184621}" sibTransId="{31DDD3C5-4774-447A-A2EA-15106C5FFE65}"/>
    <dgm:cxn modelId="{8DD56D93-BA38-45C6-B5D1-64A32A6987ED}" srcId="{28BCD4D6-9452-4136-88D4-119A977AC4B7}" destId="{C1F0B644-8E07-487E-AA80-DECA68DF887A}" srcOrd="1" destOrd="0" parTransId="{95C54B1D-F69D-4367-B35C-413DE851EFB8}" sibTransId="{51E6CF4C-EB83-460F-889D-B8B87B55EBD2}"/>
    <dgm:cxn modelId="{5DDE1A9E-24DC-4089-9444-0D6DB74F1785}" type="presOf" srcId="{28BCD4D6-9452-4136-88D4-119A977AC4B7}" destId="{94361200-C45E-43B9-88A9-CEB522754169}" srcOrd="0" destOrd="0" presId="urn:microsoft.com/office/officeart/2018/2/layout/IconLabelList"/>
    <dgm:cxn modelId="{433F44AC-3678-4A2D-8FB0-7D5EBB182410}" srcId="{28BCD4D6-9452-4136-88D4-119A977AC4B7}" destId="{7D9FF4FF-49A3-44CC-828E-FBC542FE3908}" srcOrd="0" destOrd="0" parTransId="{75D458F1-AD88-4623-8274-1C56DDC781CE}" sibTransId="{1E0D2C5F-C5F5-4971-95FC-F559442504C6}"/>
    <dgm:cxn modelId="{819856D4-47EB-40B7-B6CA-2721C8B6AA4D}" type="presOf" srcId="{7D9FF4FF-49A3-44CC-828E-FBC542FE3908}" destId="{63C1D357-B908-48CE-8BE4-ACB596A7DB80}" srcOrd="0" destOrd="0" presId="urn:microsoft.com/office/officeart/2018/2/layout/IconLabelList"/>
    <dgm:cxn modelId="{3493D19D-E848-41D4-9C50-6A931F5D1A41}" type="presParOf" srcId="{94361200-C45E-43B9-88A9-CEB522754169}" destId="{3F612CBE-55C5-43AB-B70B-5B27D14928D1}" srcOrd="0" destOrd="0" presId="urn:microsoft.com/office/officeart/2018/2/layout/IconLabelList"/>
    <dgm:cxn modelId="{0ECA46CA-2D93-46E0-9AE3-983272C416DC}" type="presParOf" srcId="{3F612CBE-55C5-43AB-B70B-5B27D14928D1}" destId="{C23D7E95-1F1C-43F3-83E4-19FEC840AF12}" srcOrd="0" destOrd="0" presId="urn:microsoft.com/office/officeart/2018/2/layout/IconLabelList"/>
    <dgm:cxn modelId="{7AE5D97C-A497-4023-9B3B-CD4F856B1BCF}" type="presParOf" srcId="{3F612CBE-55C5-43AB-B70B-5B27D14928D1}" destId="{90399A38-B9D9-44A7-A351-E0070630E5DA}" srcOrd="1" destOrd="0" presId="urn:microsoft.com/office/officeart/2018/2/layout/IconLabelList"/>
    <dgm:cxn modelId="{A5771CB4-47F8-49AE-9CC6-D2360CD0B77D}" type="presParOf" srcId="{3F612CBE-55C5-43AB-B70B-5B27D14928D1}" destId="{63C1D357-B908-48CE-8BE4-ACB596A7DB80}" srcOrd="2" destOrd="0" presId="urn:microsoft.com/office/officeart/2018/2/layout/IconLabelList"/>
    <dgm:cxn modelId="{FF97CEFC-271A-45C4-85B7-6BDC2A32DD27}" type="presParOf" srcId="{94361200-C45E-43B9-88A9-CEB522754169}" destId="{CB8FF509-58CB-4476-A382-C8AFF1A92227}" srcOrd="1" destOrd="0" presId="urn:microsoft.com/office/officeart/2018/2/layout/IconLabelList"/>
    <dgm:cxn modelId="{03731286-D888-4DB2-89DC-9FC44D53934C}" type="presParOf" srcId="{94361200-C45E-43B9-88A9-CEB522754169}" destId="{BE0C5157-E947-4E7F-9014-7801215238FC}" srcOrd="2" destOrd="0" presId="urn:microsoft.com/office/officeart/2018/2/layout/IconLabelList"/>
    <dgm:cxn modelId="{4258326B-D271-49D1-AF73-C57550122F8D}" type="presParOf" srcId="{BE0C5157-E947-4E7F-9014-7801215238FC}" destId="{36346FF3-6D75-419F-9C12-D6C5791851D1}" srcOrd="0" destOrd="0" presId="urn:microsoft.com/office/officeart/2018/2/layout/IconLabelList"/>
    <dgm:cxn modelId="{89D6EFF1-55E6-41A8-B9D2-83F5DCE01F4C}" type="presParOf" srcId="{BE0C5157-E947-4E7F-9014-7801215238FC}" destId="{68EF9A8F-80B2-421E-950D-872018A27D08}" srcOrd="1" destOrd="0" presId="urn:microsoft.com/office/officeart/2018/2/layout/IconLabelList"/>
    <dgm:cxn modelId="{72E8B941-829D-4813-8E2F-9240DC597B4D}" type="presParOf" srcId="{BE0C5157-E947-4E7F-9014-7801215238FC}" destId="{830BE6DB-C7BB-47D5-98E4-7333E82D3290}" srcOrd="2" destOrd="0" presId="urn:microsoft.com/office/officeart/2018/2/layout/IconLabelList"/>
    <dgm:cxn modelId="{5A2376CC-085F-411C-85DA-EAE9753D6D13}" type="presParOf" srcId="{94361200-C45E-43B9-88A9-CEB522754169}" destId="{7026DF5F-EC67-45C2-AE88-5DE45B41011E}" srcOrd="3" destOrd="0" presId="urn:microsoft.com/office/officeart/2018/2/layout/IconLabelList"/>
    <dgm:cxn modelId="{FA3B6944-C72F-4AC6-A5DE-05D8BA737F16}" type="presParOf" srcId="{94361200-C45E-43B9-88A9-CEB522754169}" destId="{8F11F5A8-F55E-48B1-B13D-DF7E2318FD5E}" srcOrd="4" destOrd="0" presId="urn:microsoft.com/office/officeart/2018/2/layout/IconLabelList"/>
    <dgm:cxn modelId="{3DEB0581-C708-4300-95EC-1055974B0F04}" type="presParOf" srcId="{8F11F5A8-F55E-48B1-B13D-DF7E2318FD5E}" destId="{C545404C-FE64-4385-B4EE-9A263251AC8E}" srcOrd="0" destOrd="0" presId="urn:microsoft.com/office/officeart/2018/2/layout/IconLabelList"/>
    <dgm:cxn modelId="{0559E506-AD07-4B40-91D6-1D15BB2AB485}" type="presParOf" srcId="{8F11F5A8-F55E-48B1-B13D-DF7E2318FD5E}" destId="{AC285612-7703-4E60-BD51-9CE127334FAC}" srcOrd="1" destOrd="0" presId="urn:microsoft.com/office/officeart/2018/2/layout/IconLabelList"/>
    <dgm:cxn modelId="{0D03003F-3B76-4FFC-BC07-35F392A0171F}" type="presParOf" srcId="{8F11F5A8-F55E-48B1-B13D-DF7E2318FD5E}" destId="{1D12538B-01CB-4A61-AC8F-A9E701C0D4F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8848FE-7386-4B9E-BAA4-099D68133F0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544013-AD92-4E33-B68C-02A445368F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Animation and Adventure have the highest percentages of movies that made money</a:t>
          </a:r>
        </a:p>
      </dgm:t>
    </dgm:pt>
    <dgm:pt modelId="{C88E7538-4657-499E-9389-6D8D42360B64}" type="parTrans" cxnId="{52CE372C-ED53-44DB-B73E-DAA4126AD7DC}">
      <dgm:prSet/>
      <dgm:spPr/>
      <dgm:t>
        <a:bodyPr/>
        <a:lstStyle/>
        <a:p>
          <a:endParaRPr lang="en-US"/>
        </a:p>
      </dgm:t>
    </dgm:pt>
    <dgm:pt modelId="{C4F92C74-D8E4-4C5C-8593-C89F032ED9C3}" type="sibTrans" cxnId="{52CE372C-ED53-44DB-B73E-DAA4126AD7DC}">
      <dgm:prSet/>
      <dgm:spPr/>
      <dgm:t>
        <a:bodyPr/>
        <a:lstStyle/>
        <a:p>
          <a:endParaRPr lang="en-US"/>
        </a:p>
      </dgm:t>
    </dgm:pt>
    <dgm:pt modelId="{8E0E9BBA-1BDE-4F95-ACD4-F3EB3DB6D7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Movies in late-Spring, early-Summer and November tend to produce the best results</a:t>
          </a:r>
        </a:p>
      </dgm:t>
    </dgm:pt>
    <dgm:pt modelId="{AD05E2FB-EE75-447A-98FC-FC23D21A0F6D}" type="parTrans" cxnId="{E96755B9-DC5D-48C1-9431-901658E133AB}">
      <dgm:prSet/>
      <dgm:spPr/>
      <dgm:t>
        <a:bodyPr/>
        <a:lstStyle/>
        <a:p>
          <a:endParaRPr lang="en-US"/>
        </a:p>
      </dgm:t>
    </dgm:pt>
    <dgm:pt modelId="{2E5E6E44-51E2-4E0B-BF97-79C3906C2528}" type="sibTrans" cxnId="{E96755B9-DC5D-48C1-9431-901658E133AB}">
      <dgm:prSet/>
      <dgm:spPr/>
      <dgm:t>
        <a:bodyPr/>
        <a:lstStyle/>
        <a:p>
          <a:endParaRPr lang="en-US"/>
        </a:p>
      </dgm:t>
    </dgm:pt>
    <dgm:pt modelId="{1319F8C6-F96E-4B21-BB70-236EA9FA26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Production will be highest for the Spring and Summer movies</a:t>
          </a:r>
        </a:p>
      </dgm:t>
    </dgm:pt>
    <dgm:pt modelId="{AB38CB9C-1609-4615-ACA4-AA0FED66D682}" type="parTrans" cxnId="{A526E58C-C4E2-490F-A92B-EF5623B6E3B1}">
      <dgm:prSet/>
      <dgm:spPr/>
      <dgm:t>
        <a:bodyPr/>
        <a:lstStyle/>
        <a:p>
          <a:endParaRPr lang="en-US"/>
        </a:p>
      </dgm:t>
    </dgm:pt>
    <dgm:pt modelId="{0C87268F-42E6-44B8-BA91-CD6222666EA7}" type="sibTrans" cxnId="{A526E58C-C4E2-490F-A92B-EF5623B6E3B1}">
      <dgm:prSet/>
      <dgm:spPr/>
      <dgm:t>
        <a:bodyPr/>
        <a:lstStyle/>
        <a:p>
          <a:endParaRPr lang="en-US"/>
        </a:p>
      </dgm:t>
    </dgm:pt>
    <dgm:pt modelId="{70090262-8B7F-4481-96E5-4D434F023539}" type="pres">
      <dgm:prSet presAssocID="{D98848FE-7386-4B9E-BAA4-099D68133F04}" presName="root" presStyleCnt="0">
        <dgm:presLayoutVars>
          <dgm:dir/>
          <dgm:resizeHandles val="exact"/>
        </dgm:presLayoutVars>
      </dgm:prSet>
      <dgm:spPr/>
    </dgm:pt>
    <dgm:pt modelId="{5CB18F6A-72B9-42D0-9FE4-E3656DA5BD96}" type="pres">
      <dgm:prSet presAssocID="{7B544013-AD92-4E33-B68C-02A445368F3B}" presName="compNode" presStyleCnt="0"/>
      <dgm:spPr/>
    </dgm:pt>
    <dgm:pt modelId="{0FB1A944-7403-45B0-89A0-828FCA8BC28A}" type="pres">
      <dgm:prSet presAssocID="{7B544013-AD92-4E33-B68C-02A445368F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DE155FA0-81E1-4666-911A-1CB992EB6072}" type="pres">
      <dgm:prSet presAssocID="{7B544013-AD92-4E33-B68C-02A445368F3B}" presName="spaceRect" presStyleCnt="0"/>
      <dgm:spPr/>
    </dgm:pt>
    <dgm:pt modelId="{FBF7A57B-5F8D-4A41-A0B7-38F877BE7FD0}" type="pres">
      <dgm:prSet presAssocID="{7B544013-AD92-4E33-B68C-02A445368F3B}" presName="textRect" presStyleLbl="revTx" presStyleIdx="0" presStyleCnt="3">
        <dgm:presLayoutVars>
          <dgm:chMax val="1"/>
          <dgm:chPref val="1"/>
        </dgm:presLayoutVars>
      </dgm:prSet>
      <dgm:spPr/>
    </dgm:pt>
    <dgm:pt modelId="{CC07B21B-8BE9-4442-A4B2-220FCC9DE1F5}" type="pres">
      <dgm:prSet presAssocID="{C4F92C74-D8E4-4C5C-8593-C89F032ED9C3}" presName="sibTrans" presStyleCnt="0"/>
      <dgm:spPr/>
    </dgm:pt>
    <dgm:pt modelId="{AA6B02EE-2767-412C-8DD4-9FABB297DE3F}" type="pres">
      <dgm:prSet presAssocID="{8E0E9BBA-1BDE-4F95-ACD4-F3EB3DB6D722}" presName="compNode" presStyleCnt="0"/>
      <dgm:spPr/>
    </dgm:pt>
    <dgm:pt modelId="{DEB3CEC1-8D50-408F-ABD1-A302375325FF}" type="pres">
      <dgm:prSet presAssocID="{8E0E9BBA-1BDE-4F95-ACD4-F3EB3DB6D7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pcorn"/>
        </a:ext>
      </dgm:extLst>
    </dgm:pt>
    <dgm:pt modelId="{58E6FDDB-FD1E-4DE7-A435-A823F1FED037}" type="pres">
      <dgm:prSet presAssocID="{8E0E9BBA-1BDE-4F95-ACD4-F3EB3DB6D722}" presName="spaceRect" presStyleCnt="0"/>
      <dgm:spPr/>
    </dgm:pt>
    <dgm:pt modelId="{21082D0F-C9EE-410B-AA0A-292C189E3269}" type="pres">
      <dgm:prSet presAssocID="{8E0E9BBA-1BDE-4F95-ACD4-F3EB3DB6D722}" presName="textRect" presStyleLbl="revTx" presStyleIdx="1" presStyleCnt="3">
        <dgm:presLayoutVars>
          <dgm:chMax val="1"/>
          <dgm:chPref val="1"/>
        </dgm:presLayoutVars>
      </dgm:prSet>
      <dgm:spPr/>
    </dgm:pt>
    <dgm:pt modelId="{1B6C5021-050C-41B8-8D44-504714A0F2CE}" type="pres">
      <dgm:prSet presAssocID="{2E5E6E44-51E2-4E0B-BF97-79C3906C2528}" presName="sibTrans" presStyleCnt="0"/>
      <dgm:spPr/>
    </dgm:pt>
    <dgm:pt modelId="{7EC91699-5556-4B1A-9EB8-F1A8DAAB15DF}" type="pres">
      <dgm:prSet presAssocID="{1319F8C6-F96E-4B21-BB70-236EA9FA26ED}" presName="compNode" presStyleCnt="0"/>
      <dgm:spPr/>
    </dgm:pt>
    <dgm:pt modelId="{3832FF88-6D92-404C-93F3-0FCA952BFD4C}" type="pres">
      <dgm:prSet presAssocID="{1319F8C6-F96E-4B21-BB70-236EA9FA26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0660B6B9-5498-42A6-A4A2-1C359EEF56E7}" type="pres">
      <dgm:prSet presAssocID="{1319F8C6-F96E-4B21-BB70-236EA9FA26ED}" presName="spaceRect" presStyleCnt="0"/>
      <dgm:spPr/>
    </dgm:pt>
    <dgm:pt modelId="{E72EC299-0CCD-4375-8902-09F1A9D34399}" type="pres">
      <dgm:prSet presAssocID="{1319F8C6-F96E-4B21-BB70-236EA9FA26E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0AD8A0A-EBF0-46B5-AB24-7D4987BF3699}" type="presOf" srcId="{1319F8C6-F96E-4B21-BB70-236EA9FA26ED}" destId="{E72EC299-0CCD-4375-8902-09F1A9D34399}" srcOrd="0" destOrd="0" presId="urn:microsoft.com/office/officeart/2018/2/layout/IconLabelList"/>
    <dgm:cxn modelId="{52CE372C-ED53-44DB-B73E-DAA4126AD7DC}" srcId="{D98848FE-7386-4B9E-BAA4-099D68133F04}" destId="{7B544013-AD92-4E33-B68C-02A445368F3B}" srcOrd="0" destOrd="0" parTransId="{C88E7538-4657-499E-9389-6D8D42360B64}" sibTransId="{C4F92C74-D8E4-4C5C-8593-C89F032ED9C3}"/>
    <dgm:cxn modelId="{A526E58C-C4E2-490F-A92B-EF5623B6E3B1}" srcId="{D98848FE-7386-4B9E-BAA4-099D68133F04}" destId="{1319F8C6-F96E-4B21-BB70-236EA9FA26ED}" srcOrd="2" destOrd="0" parTransId="{AB38CB9C-1609-4615-ACA4-AA0FED66D682}" sibTransId="{0C87268F-42E6-44B8-BA91-CD6222666EA7}"/>
    <dgm:cxn modelId="{E2480C91-D3A9-48A0-9F99-6DB416CE924B}" type="presOf" srcId="{8E0E9BBA-1BDE-4F95-ACD4-F3EB3DB6D722}" destId="{21082D0F-C9EE-410B-AA0A-292C189E3269}" srcOrd="0" destOrd="0" presId="urn:microsoft.com/office/officeart/2018/2/layout/IconLabelList"/>
    <dgm:cxn modelId="{E96755B9-DC5D-48C1-9431-901658E133AB}" srcId="{D98848FE-7386-4B9E-BAA4-099D68133F04}" destId="{8E0E9BBA-1BDE-4F95-ACD4-F3EB3DB6D722}" srcOrd="1" destOrd="0" parTransId="{AD05E2FB-EE75-447A-98FC-FC23D21A0F6D}" sibTransId="{2E5E6E44-51E2-4E0B-BF97-79C3906C2528}"/>
    <dgm:cxn modelId="{AA2C64D6-1187-4BCC-B51D-F998BE32BF21}" type="presOf" srcId="{D98848FE-7386-4B9E-BAA4-099D68133F04}" destId="{70090262-8B7F-4481-96E5-4D434F023539}" srcOrd="0" destOrd="0" presId="urn:microsoft.com/office/officeart/2018/2/layout/IconLabelList"/>
    <dgm:cxn modelId="{AF5E05E9-7C50-47C3-8985-E7A2BFA14AF4}" type="presOf" srcId="{7B544013-AD92-4E33-B68C-02A445368F3B}" destId="{FBF7A57B-5F8D-4A41-A0B7-38F877BE7FD0}" srcOrd="0" destOrd="0" presId="urn:microsoft.com/office/officeart/2018/2/layout/IconLabelList"/>
    <dgm:cxn modelId="{3332CCD8-2E41-4225-BB8D-6E1D39B020C8}" type="presParOf" srcId="{70090262-8B7F-4481-96E5-4D434F023539}" destId="{5CB18F6A-72B9-42D0-9FE4-E3656DA5BD96}" srcOrd="0" destOrd="0" presId="urn:microsoft.com/office/officeart/2018/2/layout/IconLabelList"/>
    <dgm:cxn modelId="{408E0A46-84DF-49B6-A399-87F712906D6F}" type="presParOf" srcId="{5CB18F6A-72B9-42D0-9FE4-E3656DA5BD96}" destId="{0FB1A944-7403-45B0-89A0-828FCA8BC28A}" srcOrd="0" destOrd="0" presId="urn:microsoft.com/office/officeart/2018/2/layout/IconLabelList"/>
    <dgm:cxn modelId="{E83490C5-7531-48DD-A241-4F2B1A721ABA}" type="presParOf" srcId="{5CB18F6A-72B9-42D0-9FE4-E3656DA5BD96}" destId="{DE155FA0-81E1-4666-911A-1CB992EB6072}" srcOrd="1" destOrd="0" presId="urn:microsoft.com/office/officeart/2018/2/layout/IconLabelList"/>
    <dgm:cxn modelId="{D9ED68FA-9F5E-4AB9-AA86-C0D895491D17}" type="presParOf" srcId="{5CB18F6A-72B9-42D0-9FE4-E3656DA5BD96}" destId="{FBF7A57B-5F8D-4A41-A0B7-38F877BE7FD0}" srcOrd="2" destOrd="0" presId="urn:microsoft.com/office/officeart/2018/2/layout/IconLabelList"/>
    <dgm:cxn modelId="{22D1DAAB-9978-45DB-BB17-8712271FF726}" type="presParOf" srcId="{70090262-8B7F-4481-96E5-4D434F023539}" destId="{CC07B21B-8BE9-4442-A4B2-220FCC9DE1F5}" srcOrd="1" destOrd="0" presId="urn:microsoft.com/office/officeart/2018/2/layout/IconLabelList"/>
    <dgm:cxn modelId="{6970D09B-0972-4D88-97E7-D53C09279057}" type="presParOf" srcId="{70090262-8B7F-4481-96E5-4D434F023539}" destId="{AA6B02EE-2767-412C-8DD4-9FABB297DE3F}" srcOrd="2" destOrd="0" presId="urn:microsoft.com/office/officeart/2018/2/layout/IconLabelList"/>
    <dgm:cxn modelId="{6DC967C0-D548-42BE-9B3F-D37D0745C005}" type="presParOf" srcId="{AA6B02EE-2767-412C-8DD4-9FABB297DE3F}" destId="{DEB3CEC1-8D50-408F-ABD1-A302375325FF}" srcOrd="0" destOrd="0" presId="urn:microsoft.com/office/officeart/2018/2/layout/IconLabelList"/>
    <dgm:cxn modelId="{3357C27F-F672-4BB7-B178-4C83719F96A3}" type="presParOf" srcId="{AA6B02EE-2767-412C-8DD4-9FABB297DE3F}" destId="{58E6FDDB-FD1E-4DE7-A435-A823F1FED037}" srcOrd="1" destOrd="0" presId="urn:microsoft.com/office/officeart/2018/2/layout/IconLabelList"/>
    <dgm:cxn modelId="{0FAA26AD-E912-4245-8367-15CD6855040D}" type="presParOf" srcId="{AA6B02EE-2767-412C-8DD4-9FABB297DE3F}" destId="{21082D0F-C9EE-410B-AA0A-292C189E3269}" srcOrd="2" destOrd="0" presId="urn:microsoft.com/office/officeart/2018/2/layout/IconLabelList"/>
    <dgm:cxn modelId="{C69A9F1D-59AE-477D-8485-467E8ECFF684}" type="presParOf" srcId="{70090262-8B7F-4481-96E5-4D434F023539}" destId="{1B6C5021-050C-41B8-8D44-504714A0F2CE}" srcOrd="3" destOrd="0" presId="urn:microsoft.com/office/officeart/2018/2/layout/IconLabelList"/>
    <dgm:cxn modelId="{5887174D-4EC6-4C47-8EEF-9D4703554EFB}" type="presParOf" srcId="{70090262-8B7F-4481-96E5-4D434F023539}" destId="{7EC91699-5556-4B1A-9EB8-F1A8DAAB15DF}" srcOrd="4" destOrd="0" presId="urn:microsoft.com/office/officeart/2018/2/layout/IconLabelList"/>
    <dgm:cxn modelId="{A898C382-CE59-4A56-A73C-2BAA8222270B}" type="presParOf" srcId="{7EC91699-5556-4B1A-9EB8-F1A8DAAB15DF}" destId="{3832FF88-6D92-404C-93F3-0FCA952BFD4C}" srcOrd="0" destOrd="0" presId="urn:microsoft.com/office/officeart/2018/2/layout/IconLabelList"/>
    <dgm:cxn modelId="{402CD41A-5F67-4A44-9C94-9E06FE98E02F}" type="presParOf" srcId="{7EC91699-5556-4B1A-9EB8-F1A8DAAB15DF}" destId="{0660B6B9-5498-42A6-A4A2-1C359EEF56E7}" srcOrd="1" destOrd="0" presId="urn:microsoft.com/office/officeart/2018/2/layout/IconLabelList"/>
    <dgm:cxn modelId="{7536D586-DD14-4077-88C8-5D549E3235E8}" type="presParOf" srcId="{7EC91699-5556-4B1A-9EB8-F1A8DAAB15DF}" destId="{E72EC299-0CCD-4375-8902-09F1A9D3439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3D37BA-DBA8-4456-9F33-FDDB9DD9A1B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1CFBB3-F9C6-4B98-8E80-8312B5BA9351}">
      <dgm:prSet/>
      <dgm:spPr/>
      <dgm:t>
        <a:bodyPr/>
        <a:lstStyle/>
        <a:p>
          <a:r>
            <a:rPr lang="en-US"/>
            <a:t>Comparisons of movie budgets and genres</a:t>
          </a:r>
        </a:p>
      </dgm:t>
    </dgm:pt>
    <dgm:pt modelId="{02604EAA-75B5-4A14-BB20-911FBBF8D974}" type="parTrans" cxnId="{DBBB764C-4DEE-4ADE-AE2E-9DCEFB990CA9}">
      <dgm:prSet/>
      <dgm:spPr/>
      <dgm:t>
        <a:bodyPr/>
        <a:lstStyle/>
        <a:p>
          <a:endParaRPr lang="en-US"/>
        </a:p>
      </dgm:t>
    </dgm:pt>
    <dgm:pt modelId="{657720D3-88F4-4BDF-89C2-3943CD4BB85F}" type="sibTrans" cxnId="{DBBB764C-4DEE-4ADE-AE2E-9DCEFB990CA9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A7A0D0D-9A52-4172-8F57-F68CD968A1D3}">
      <dgm:prSet/>
      <dgm:spPr/>
      <dgm:t>
        <a:bodyPr/>
        <a:lstStyle/>
        <a:p>
          <a:r>
            <a:rPr lang="en-US"/>
            <a:t>Get data on actors/actresses</a:t>
          </a:r>
        </a:p>
      </dgm:t>
    </dgm:pt>
    <dgm:pt modelId="{AD2BC75C-1708-4367-8C49-B6352A2E75E5}" type="parTrans" cxnId="{9DE36BB6-15D3-4E29-8937-9F3334096E31}">
      <dgm:prSet/>
      <dgm:spPr/>
      <dgm:t>
        <a:bodyPr/>
        <a:lstStyle/>
        <a:p>
          <a:endParaRPr lang="en-US"/>
        </a:p>
      </dgm:t>
    </dgm:pt>
    <dgm:pt modelId="{9C50C295-2732-4E97-AA78-8FDCD6EA7F88}" type="sibTrans" cxnId="{9DE36BB6-15D3-4E29-8937-9F3334096E31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85506D4-4A2B-451F-8ED4-DF5A5729EEA5}">
      <dgm:prSet/>
      <dgm:spPr/>
      <dgm:t>
        <a:bodyPr/>
        <a:lstStyle/>
        <a:p>
          <a:r>
            <a:rPr lang="en-US"/>
            <a:t>Compare reviews and genres</a:t>
          </a:r>
        </a:p>
      </dgm:t>
    </dgm:pt>
    <dgm:pt modelId="{363F9C41-EB60-4F1B-A103-7F85BC9007AE}" type="parTrans" cxnId="{31944720-BBAB-4270-82C2-17A0B132FADC}">
      <dgm:prSet/>
      <dgm:spPr/>
      <dgm:t>
        <a:bodyPr/>
        <a:lstStyle/>
        <a:p>
          <a:endParaRPr lang="en-US"/>
        </a:p>
      </dgm:t>
    </dgm:pt>
    <dgm:pt modelId="{7E6F834B-7784-467B-9537-DF9F6EA92611}" type="sibTrans" cxnId="{31944720-BBAB-4270-82C2-17A0B132FADC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3B599EE3-45C8-FD48-8CBB-1AA79B3B8C70}" type="pres">
      <dgm:prSet presAssocID="{783D37BA-DBA8-4456-9F33-FDDB9DD9A1BA}" presName="Name0" presStyleCnt="0">
        <dgm:presLayoutVars>
          <dgm:animLvl val="lvl"/>
          <dgm:resizeHandles val="exact"/>
        </dgm:presLayoutVars>
      </dgm:prSet>
      <dgm:spPr/>
    </dgm:pt>
    <dgm:pt modelId="{210C616A-5EFA-8F49-878A-76DF4A3959DD}" type="pres">
      <dgm:prSet presAssocID="{561CFBB3-F9C6-4B98-8E80-8312B5BA9351}" presName="compositeNode" presStyleCnt="0">
        <dgm:presLayoutVars>
          <dgm:bulletEnabled val="1"/>
        </dgm:presLayoutVars>
      </dgm:prSet>
      <dgm:spPr/>
    </dgm:pt>
    <dgm:pt modelId="{7E87DF7D-D7CA-0B4B-BBE0-7C75C8FB3830}" type="pres">
      <dgm:prSet presAssocID="{561CFBB3-F9C6-4B98-8E80-8312B5BA9351}" presName="bgRect" presStyleLbl="alignNode1" presStyleIdx="0" presStyleCnt="3"/>
      <dgm:spPr/>
    </dgm:pt>
    <dgm:pt modelId="{37FE3D58-D7CE-0C42-8D41-AE02DD048E3C}" type="pres">
      <dgm:prSet presAssocID="{657720D3-88F4-4BDF-89C2-3943CD4BB85F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12C34D4E-249F-5044-B6F5-62D7647A228A}" type="pres">
      <dgm:prSet presAssocID="{561CFBB3-F9C6-4B98-8E80-8312B5BA9351}" presName="nodeRect" presStyleLbl="alignNode1" presStyleIdx="0" presStyleCnt="3">
        <dgm:presLayoutVars>
          <dgm:bulletEnabled val="1"/>
        </dgm:presLayoutVars>
      </dgm:prSet>
      <dgm:spPr/>
    </dgm:pt>
    <dgm:pt modelId="{C231A5DF-EF71-754A-9601-BC422E505E59}" type="pres">
      <dgm:prSet presAssocID="{657720D3-88F4-4BDF-89C2-3943CD4BB85F}" presName="sibTrans" presStyleCnt="0"/>
      <dgm:spPr/>
    </dgm:pt>
    <dgm:pt modelId="{B2AEE283-13EA-7949-AE01-CA09566843A8}" type="pres">
      <dgm:prSet presAssocID="{EA7A0D0D-9A52-4172-8F57-F68CD968A1D3}" presName="compositeNode" presStyleCnt="0">
        <dgm:presLayoutVars>
          <dgm:bulletEnabled val="1"/>
        </dgm:presLayoutVars>
      </dgm:prSet>
      <dgm:spPr/>
    </dgm:pt>
    <dgm:pt modelId="{05F3345F-67C3-DC4B-AFDC-5DC3E4E9264A}" type="pres">
      <dgm:prSet presAssocID="{EA7A0D0D-9A52-4172-8F57-F68CD968A1D3}" presName="bgRect" presStyleLbl="alignNode1" presStyleIdx="1" presStyleCnt="3"/>
      <dgm:spPr/>
    </dgm:pt>
    <dgm:pt modelId="{DD8D42F0-4858-344E-AAA9-C02C4B28033F}" type="pres">
      <dgm:prSet presAssocID="{9C50C295-2732-4E97-AA78-8FDCD6EA7F88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89DBBC97-2F32-4849-8DDD-37694087936D}" type="pres">
      <dgm:prSet presAssocID="{EA7A0D0D-9A52-4172-8F57-F68CD968A1D3}" presName="nodeRect" presStyleLbl="alignNode1" presStyleIdx="1" presStyleCnt="3">
        <dgm:presLayoutVars>
          <dgm:bulletEnabled val="1"/>
        </dgm:presLayoutVars>
      </dgm:prSet>
      <dgm:spPr/>
    </dgm:pt>
    <dgm:pt modelId="{BA77D60F-E832-6945-B21A-F8902035EEB7}" type="pres">
      <dgm:prSet presAssocID="{9C50C295-2732-4E97-AA78-8FDCD6EA7F88}" presName="sibTrans" presStyleCnt="0"/>
      <dgm:spPr/>
    </dgm:pt>
    <dgm:pt modelId="{95A07641-5C9F-4D49-A07E-E65AA4EE9E6B}" type="pres">
      <dgm:prSet presAssocID="{F85506D4-4A2B-451F-8ED4-DF5A5729EEA5}" presName="compositeNode" presStyleCnt="0">
        <dgm:presLayoutVars>
          <dgm:bulletEnabled val="1"/>
        </dgm:presLayoutVars>
      </dgm:prSet>
      <dgm:spPr/>
    </dgm:pt>
    <dgm:pt modelId="{6EC494D7-1025-3747-9355-1E76FE824A0F}" type="pres">
      <dgm:prSet presAssocID="{F85506D4-4A2B-451F-8ED4-DF5A5729EEA5}" presName="bgRect" presStyleLbl="alignNode1" presStyleIdx="2" presStyleCnt="3"/>
      <dgm:spPr/>
    </dgm:pt>
    <dgm:pt modelId="{7F22AC9E-D3A4-164F-9674-CB6989ABF933}" type="pres">
      <dgm:prSet presAssocID="{7E6F834B-7784-467B-9537-DF9F6EA92611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4E996AF-F86D-074D-8E8B-59A7D8F89AB6}" type="pres">
      <dgm:prSet presAssocID="{F85506D4-4A2B-451F-8ED4-DF5A5729EEA5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B5087305-9846-0045-8A44-C3419BFF586B}" type="presOf" srcId="{7E6F834B-7784-467B-9537-DF9F6EA92611}" destId="{7F22AC9E-D3A4-164F-9674-CB6989ABF933}" srcOrd="0" destOrd="0" presId="urn:microsoft.com/office/officeart/2016/7/layout/LinearBlockProcessNumbered"/>
    <dgm:cxn modelId="{31944720-BBAB-4270-82C2-17A0B132FADC}" srcId="{783D37BA-DBA8-4456-9F33-FDDB9DD9A1BA}" destId="{F85506D4-4A2B-451F-8ED4-DF5A5729EEA5}" srcOrd="2" destOrd="0" parTransId="{363F9C41-EB60-4F1B-A103-7F85BC9007AE}" sibTransId="{7E6F834B-7784-467B-9537-DF9F6EA92611}"/>
    <dgm:cxn modelId="{DBBB764C-4DEE-4ADE-AE2E-9DCEFB990CA9}" srcId="{783D37BA-DBA8-4456-9F33-FDDB9DD9A1BA}" destId="{561CFBB3-F9C6-4B98-8E80-8312B5BA9351}" srcOrd="0" destOrd="0" parTransId="{02604EAA-75B5-4A14-BB20-911FBBF8D974}" sibTransId="{657720D3-88F4-4BDF-89C2-3943CD4BB85F}"/>
    <dgm:cxn modelId="{49DF094D-42DE-464B-A934-6FEF7861B679}" type="presOf" srcId="{EA7A0D0D-9A52-4172-8F57-F68CD968A1D3}" destId="{89DBBC97-2F32-4849-8DDD-37694087936D}" srcOrd="1" destOrd="0" presId="urn:microsoft.com/office/officeart/2016/7/layout/LinearBlockProcessNumbered"/>
    <dgm:cxn modelId="{347E1A70-30A2-3142-B074-25009F918017}" type="presOf" srcId="{F85506D4-4A2B-451F-8ED4-DF5A5729EEA5}" destId="{C4E996AF-F86D-074D-8E8B-59A7D8F89AB6}" srcOrd="1" destOrd="0" presId="urn:microsoft.com/office/officeart/2016/7/layout/LinearBlockProcessNumbered"/>
    <dgm:cxn modelId="{B5BC0873-A69A-5148-863A-301006339907}" type="presOf" srcId="{F85506D4-4A2B-451F-8ED4-DF5A5729EEA5}" destId="{6EC494D7-1025-3747-9355-1E76FE824A0F}" srcOrd="0" destOrd="0" presId="urn:microsoft.com/office/officeart/2016/7/layout/LinearBlockProcessNumbered"/>
    <dgm:cxn modelId="{EE76CBA9-73F3-A94C-A537-C41B1B782EDD}" type="presOf" srcId="{657720D3-88F4-4BDF-89C2-3943CD4BB85F}" destId="{37FE3D58-D7CE-0C42-8D41-AE02DD048E3C}" srcOrd="0" destOrd="0" presId="urn:microsoft.com/office/officeart/2016/7/layout/LinearBlockProcessNumbered"/>
    <dgm:cxn modelId="{9DE36BB6-15D3-4E29-8937-9F3334096E31}" srcId="{783D37BA-DBA8-4456-9F33-FDDB9DD9A1BA}" destId="{EA7A0D0D-9A52-4172-8F57-F68CD968A1D3}" srcOrd="1" destOrd="0" parTransId="{AD2BC75C-1708-4367-8C49-B6352A2E75E5}" sibTransId="{9C50C295-2732-4E97-AA78-8FDCD6EA7F88}"/>
    <dgm:cxn modelId="{44371BC2-C644-924A-AEEB-709C1BF99661}" type="presOf" srcId="{561CFBB3-F9C6-4B98-8E80-8312B5BA9351}" destId="{7E87DF7D-D7CA-0B4B-BBE0-7C75C8FB3830}" srcOrd="0" destOrd="0" presId="urn:microsoft.com/office/officeart/2016/7/layout/LinearBlockProcessNumbered"/>
    <dgm:cxn modelId="{AC43C3C5-D5E0-AF45-A86A-014435E74740}" type="presOf" srcId="{9C50C295-2732-4E97-AA78-8FDCD6EA7F88}" destId="{DD8D42F0-4858-344E-AAA9-C02C4B28033F}" srcOrd="0" destOrd="0" presId="urn:microsoft.com/office/officeart/2016/7/layout/LinearBlockProcessNumbered"/>
    <dgm:cxn modelId="{16A27BD9-7C89-B743-BD8B-1BE1DF1A5C6C}" type="presOf" srcId="{783D37BA-DBA8-4456-9F33-FDDB9DD9A1BA}" destId="{3B599EE3-45C8-FD48-8CBB-1AA79B3B8C70}" srcOrd="0" destOrd="0" presId="urn:microsoft.com/office/officeart/2016/7/layout/LinearBlockProcessNumbered"/>
    <dgm:cxn modelId="{E987CAEE-9E19-F049-A335-D5D7F39AB74F}" type="presOf" srcId="{561CFBB3-F9C6-4B98-8E80-8312B5BA9351}" destId="{12C34D4E-249F-5044-B6F5-62D7647A228A}" srcOrd="1" destOrd="0" presId="urn:microsoft.com/office/officeart/2016/7/layout/LinearBlockProcessNumbered"/>
    <dgm:cxn modelId="{53EF1FFF-0C12-7C45-8764-49241491D278}" type="presOf" srcId="{EA7A0D0D-9A52-4172-8F57-F68CD968A1D3}" destId="{05F3345F-67C3-DC4B-AFDC-5DC3E4E9264A}" srcOrd="0" destOrd="0" presId="urn:microsoft.com/office/officeart/2016/7/layout/LinearBlockProcessNumbered"/>
    <dgm:cxn modelId="{C37B73E3-367E-754F-A550-0FBE0544BB00}" type="presParOf" srcId="{3B599EE3-45C8-FD48-8CBB-1AA79B3B8C70}" destId="{210C616A-5EFA-8F49-878A-76DF4A3959DD}" srcOrd="0" destOrd="0" presId="urn:microsoft.com/office/officeart/2016/7/layout/LinearBlockProcessNumbered"/>
    <dgm:cxn modelId="{02935DE7-C429-3542-93B7-F7FA08B7059B}" type="presParOf" srcId="{210C616A-5EFA-8F49-878A-76DF4A3959DD}" destId="{7E87DF7D-D7CA-0B4B-BBE0-7C75C8FB3830}" srcOrd="0" destOrd="0" presId="urn:microsoft.com/office/officeart/2016/7/layout/LinearBlockProcessNumbered"/>
    <dgm:cxn modelId="{9C4CCB1B-1916-CA4E-A940-CE62E6725BCA}" type="presParOf" srcId="{210C616A-5EFA-8F49-878A-76DF4A3959DD}" destId="{37FE3D58-D7CE-0C42-8D41-AE02DD048E3C}" srcOrd="1" destOrd="0" presId="urn:microsoft.com/office/officeart/2016/7/layout/LinearBlockProcessNumbered"/>
    <dgm:cxn modelId="{71F602A9-121F-7F40-BF38-6C1A8D113E4E}" type="presParOf" srcId="{210C616A-5EFA-8F49-878A-76DF4A3959DD}" destId="{12C34D4E-249F-5044-B6F5-62D7647A228A}" srcOrd="2" destOrd="0" presId="urn:microsoft.com/office/officeart/2016/7/layout/LinearBlockProcessNumbered"/>
    <dgm:cxn modelId="{0BE3C250-9745-BD42-95F4-2B0DBEB9D45B}" type="presParOf" srcId="{3B599EE3-45C8-FD48-8CBB-1AA79B3B8C70}" destId="{C231A5DF-EF71-754A-9601-BC422E505E59}" srcOrd="1" destOrd="0" presId="urn:microsoft.com/office/officeart/2016/7/layout/LinearBlockProcessNumbered"/>
    <dgm:cxn modelId="{C0F0AF7D-CAE0-604B-B30C-ECB38354B417}" type="presParOf" srcId="{3B599EE3-45C8-FD48-8CBB-1AA79B3B8C70}" destId="{B2AEE283-13EA-7949-AE01-CA09566843A8}" srcOrd="2" destOrd="0" presId="urn:microsoft.com/office/officeart/2016/7/layout/LinearBlockProcessNumbered"/>
    <dgm:cxn modelId="{750E17DD-0C32-B54B-9E4B-A5921E97646F}" type="presParOf" srcId="{B2AEE283-13EA-7949-AE01-CA09566843A8}" destId="{05F3345F-67C3-DC4B-AFDC-5DC3E4E9264A}" srcOrd="0" destOrd="0" presId="urn:microsoft.com/office/officeart/2016/7/layout/LinearBlockProcessNumbered"/>
    <dgm:cxn modelId="{A754F31A-4C46-2948-8A0D-32DA53CDE2AD}" type="presParOf" srcId="{B2AEE283-13EA-7949-AE01-CA09566843A8}" destId="{DD8D42F0-4858-344E-AAA9-C02C4B28033F}" srcOrd="1" destOrd="0" presId="urn:microsoft.com/office/officeart/2016/7/layout/LinearBlockProcessNumbered"/>
    <dgm:cxn modelId="{33E00B16-B850-AF44-8AC2-6AE19FA75A59}" type="presParOf" srcId="{B2AEE283-13EA-7949-AE01-CA09566843A8}" destId="{89DBBC97-2F32-4849-8DDD-37694087936D}" srcOrd="2" destOrd="0" presId="urn:microsoft.com/office/officeart/2016/7/layout/LinearBlockProcessNumbered"/>
    <dgm:cxn modelId="{EA4AB432-72B8-4B4E-921F-D6958758CE9D}" type="presParOf" srcId="{3B599EE3-45C8-FD48-8CBB-1AA79B3B8C70}" destId="{BA77D60F-E832-6945-B21A-F8902035EEB7}" srcOrd="3" destOrd="0" presId="urn:microsoft.com/office/officeart/2016/7/layout/LinearBlockProcessNumbered"/>
    <dgm:cxn modelId="{00CF09E7-DD97-B145-85E8-4525EDBE6A3F}" type="presParOf" srcId="{3B599EE3-45C8-FD48-8CBB-1AA79B3B8C70}" destId="{95A07641-5C9F-4D49-A07E-E65AA4EE9E6B}" srcOrd="4" destOrd="0" presId="urn:microsoft.com/office/officeart/2016/7/layout/LinearBlockProcessNumbered"/>
    <dgm:cxn modelId="{3CD98367-0A77-C74A-BDC2-2ADA2FC49D81}" type="presParOf" srcId="{95A07641-5C9F-4D49-A07E-E65AA4EE9E6B}" destId="{6EC494D7-1025-3747-9355-1E76FE824A0F}" srcOrd="0" destOrd="0" presId="urn:microsoft.com/office/officeart/2016/7/layout/LinearBlockProcessNumbered"/>
    <dgm:cxn modelId="{B4F0410E-6628-B74F-9C9C-E6F15F89653B}" type="presParOf" srcId="{95A07641-5C9F-4D49-A07E-E65AA4EE9E6B}" destId="{7F22AC9E-D3A4-164F-9674-CB6989ABF933}" srcOrd="1" destOrd="0" presId="urn:microsoft.com/office/officeart/2016/7/layout/LinearBlockProcessNumbered"/>
    <dgm:cxn modelId="{DA819875-0534-4142-BA86-F30252895D09}" type="presParOf" srcId="{95A07641-5C9F-4D49-A07E-E65AA4EE9E6B}" destId="{C4E996AF-F86D-074D-8E8B-59A7D8F89AB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39E78A-116B-4E3B-818E-4DA80F9F478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3C1742DB-40DF-469C-B1EF-F7E8DCB26541}">
      <dgm:prSet/>
      <dgm:spPr/>
      <dgm:t>
        <a:bodyPr/>
        <a:lstStyle/>
        <a:p>
          <a:pPr>
            <a:defRPr cap="all"/>
          </a:pPr>
          <a:r>
            <a:rPr lang="en-US"/>
            <a:t>Email: </a:t>
          </a:r>
          <a:r>
            <a:rPr lang="en-US">
              <a:hlinkClick xmlns:r="http://schemas.openxmlformats.org/officeDocument/2006/relationships" r:id="rId1"/>
            </a:rPr>
            <a:t>matt.cs.nykaza@gmail.com</a:t>
          </a:r>
          <a:endParaRPr lang="en-US"/>
        </a:p>
      </dgm:t>
    </dgm:pt>
    <dgm:pt modelId="{3347CA79-8007-440A-A529-1203DD394911}" type="parTrans" cxnId="{CC4DC516-60CE-46E8-BD8B-9D1247ED7E35}">
      <dgm:prSet/>
      <dgm:spPr/>
      <dgm:t>
        <a:bodyPr/>
        <a:lstStyle/>
        <a:p>
          <a:endParaRPr lang="en-US"/>
        </a:p>
      </dgm:t>
    </dgm:pt>
    <dgm:pt modelId="{BB802DFF-9636-40F6-A08B-C74A1365507D}" type="sibTrans" cxnId="{CC4DC516-60CE-46E8-BD8B-9D1247ED7E35}">
      <dgm:prSet/>
      <dgm:spPr/>
      <dgm:t>
        <a:bodyPr/>
        <a:lstStyle/>
        <a:p>
          <a:endParaRPr lang="en-US"/>
        </a:p>
      </dgm:t>
    </dgm:pt>
    <dgm:pt modelId="{B9D13FBE-DA71-4F6C-921E-E52CE430E864}">
      <dgm:prSet/>
      <dgm:spPr/>
      <dgm:t>
        <a:bodyPr/>
        <a:lstStyle/>
        <a:p>
          <a:pPr>
            <a:defRPr cap="all"/>
          </a:pPr>
          <a:r>
            <a:rPr lang="en-US" dirty="0"/>
            <a:t>GitHub: </a:t>
          </a:r>
          <a:r>
            <a:rPr lang="en-US" dirty="0">
              <a:hlinkClick xmlns:r="http://schemas.openxmlformats.org/officeDocument/2006/relationships" r:id="rId2"/>
            </a:rPr>
            <a:t>@</a:t>
          </a:r>
          <a:r>
            <a:rPr lang="en-US" dirty="0" err="1">
              <a:hlinkClick xmlns:r="http://schemas.openxmlformats.org/officeDocument/2006/relationships" r:id="rId2"/>
            </a:rPr>
            <a:t>MxCxSxN</a:t>
          </a:r>
          <a:endParaRPr lang="en-US" dirty="0"/>
        </a:p>
      </dgm:t>
    </dgm:pt>
    <dgm:pt modelId="{D4E92156-8648-44F8-886B-82816B6B1CFE}" type="parTrans" cxnId="{6AD961FF-06AC-487C-B50B-F9D72F46DC76}">
      <dgm:prSet/>
      <dgm:spPr/>
      <dgm:t>
        <a:bodyPr/>
        <a:lstStyle/>
        <a:p>
          <a:endParaRPr lang="en-US"/>
        </a:p>
      </dgm:t>
    </dgm:pt>
    <dgm:pt modelId="{7874A749-EA46-4799-AE5D-BC36B04157E5}" type="sibTrans" cxnId="{6AD961FF-06AC-487C-B50B-F9D72F46DC76}">
      <dgm:prSet/>
      <dgm:spPr/>
      <dgm:t>
        <a:bodyPr/>
        <a:lstStyle/>
        <a:p>
          <a:endParaRPr lang="en-US"/>
        </a:p>
      </dgm:t>
    </dgm:pt>
    <dgm:pt modelId="{F07B85B3-F2D5-490E-AC53-903F114E298B}">
      <dgm:prSet/>
      <dgm:spPr/>
      <dgm:t>
        <a:bodyPr/>
        <a:lstStyle/>
        <a:p>
          <a:pPr>
            <a:defRPr cap="all"/>
          </a:pPr>
          <a:r>
            <a:rPr lang="en-US"/>
            <a:t>LinkedIn: </a:t>
          </a:r>
          <a:r>
            <a:rPr lang="en-US">
              <a:hlinkClick xmlns:r="http://schemas.openxmlformats.org/officeDocument/2006/relationships" r:id="rId3"/>
            </a:rPr>
            <a:t>https://www.linkedin.com/in/matthew-nykaza-8a0b726a/</a:t>
          </a:r>
          <a:endParaRPr lang="en-US"/>
        </a:p>
      </dgm:t>
    </dgm:pt>
    <dgm:pt modelId="{4C800EF1-04E6-4133-AEB2-28BFD374554C}" type="parTrans" cxnId="{431AC9AF-C005-4E4C-8807-87863F41246D}">
      <dgm:prSet/>
      <dgm:spPr/>
      <dgm:t>
        <a:bodyPr/>
        <a:lstStyle/>
        <a:p>
          <a:endParaRPr lang="en-US"/>
        </a:p>
      </dgm:t>
    </dgm:pt>
    <dgm:pt modelId="{C4D603DB-83C7-425E-BCB8-AF08E4F86615}" type="sibTrans" cxnId="{431AC9AF-C005-4E4C-8807-87863F41246D}">
      <dgm:prSet/>
      <dgm:spPr/>
      <dgm:t>
        <a:bodyPr/>
        <a:lstStyle/>
        <a:p>
          <a:endParaRPr lang="en-US"/>
        </a:p>
      </dgm:t>
    </dgm:pt>
    <dgm:pt modelId="{937A7A0F-3342-4BB2-9401-9720765FF2E0}" type="pres">
      <dgm:prSet presAssocID="{BB39E78A-116B-4E3B-818E-4DA80F9F478A}" presName="root" presStyleCnt="0">
        <dgm:presLayoutVars>
          <dgm:dir/>
          <dgm:resizeHandles val="exact"/>
        </dgm:presLayoutVars>
      </dgm:prSet>
      <dgm:spPr/>
    </dgm:pt>
    <dgm:pt modelId="{231EB531-98A9-4A21-89FD-1692EE5EAA66}" type="pres">
      <dgm:prSet presAssocID="{3C1742DB-40DF-469C-B1EF-F7E8DCB26541}" presName="compNode" presStyleCnt="0"/>
      <dgm:spPr/>
    </dgm:pt>
    <dgm:pt modelId="{24C976CD-E10F-4169-BDD2-5C5FAC0AA9E2}" type="pres">
      <dgm:prSet presAssocID="{3C1742DB-40DF-469C-B1EF-F7E8DCB26541}" presName="iconBgRect" presStyleLbl="bgShp" presStyleIdx="0" presStyleCnt="3"/>
      <dgm:spPr/>
    </dgm:pt>
    <dgm:pt modelId="{BB2B0263-9CDB-47B1-98C6-B8E8E53B5D98}" type="pres">
      <dgm:prSet presAssocID="{3C1742DB-40DF-469C-B1EF-F7E8DCB26541}" presName="iconRect" presStyleLbl="nod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C6E4096C-409E-4FD8-B079-3F441E792B5A}" type="pres">
      <dgm:prSet presAssocID="{3C1742DB-40DF-469C-B1EF-F7E8DCB26541}" presName="spaceRect" presStyleCnt="0"/>
      <dgm:spPr/>
    </dgm:pt>
    <dgm:pt modelId="{F9098A8F-B2D2-4C50-A09C-D5AC90ACAFE7}" type="pres">
      <dgm:prSet presAssocID="{3C1742DB-40DF-469C-B1EF-F7E8DCB26541}" presName="textRect" presStyleLbl="revTx" presStyleIdx="0" presStyleCnt="3">
        <dgm:presLayoutVars>
          <dgm:chMax val="1"/>
          <dgm:chPref val="1"/>
        </dgm:presLayoutVars>
      </dgm:prSet>
      <dgm:spPr/>
    </dgm:pt>
    <dgm:pt modelId="{D3DF6928-F494-4D23-A00F-A2DD54A9002F}" type="pres">
      <dgm:prSet presAssocID="{BB802DFF-9636-40F6-A08B-C74A1365507D}" presName="sibTrans" presStyleCnt="0"/>
      <dgm:spPr/>
    </dgm:pt>
    <dgm:pt modelId="{8E99684C-96D3-4726-99CC-50BB138A00AB}" type="pres">
      <dgm:prSet presAssocID="{B9D13FBE-DA71-4F6C-921E-E52CE430E864}" presName="compNode" presStyleCnt="0"/>
      <dgm:spPr/>
    </dgm:pt>
    <dgm:pt modelId="{69EFD780-FDD2-4C77-8375-F89AB4454C28}" type="pres">
      <dgm:prSet presAssocID="{B9D13FBE-DA71-4F6C-921E-E52CE430E864}" presName="iconBgRect" presStyleLbl="bgShp" presStyleIdx="1" presStyleCnt="3"/>
      <dgm:spPr/>
    </dgm:pt>
    <dgm:pt modelId="{D13543AF-6079-4564-BEC3-5F7EE44B126F}" type="pres">
      <dgm:prSet presAssocID="{B9D13FBE-DA71-4F6C-921E-E52CE430E864}" presName="iconRect" presStyleLbl="node1" presStyleIdx="1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A86E4C36-30D3-4127-B364-8BE3B2E84BEF}" type="pres">
      <dgm:prSet presAssocID="{B9D13FBE-DA71-4F6C-921E-E52CE430E864}" presName="spaceRect" presStyleCnt="0"/>
      <dgm:spPr/>
    </dgm:pt>
    <dgm:pt modelId="{A23D721B-3B40-4994-A29A-E84E57810151}" type="pres">
      <dgm:prSet presAssocID="{B9D13FBE-DA71-4F6C-921E-E52CE430E864}" presName="textRect" presStyleLbl="revTx" presStyleIdx="1" presStyleCnt="3">
        <dgm:presLayoutVars>
          <dgm:chMax val="1"/>
          <dgm:chPref val="1"/>
        </dgm:presLayoutVars>
      </dgm:prSet>
      <dgm:spPr/>
    </dgm:pt>
    <dgm:pt modelId="{22078759-0C47-457E-A798-F49FF6595286}" type="pres">
      <dgm:prSet presAssocID="{7874A749-EA46-4799-AE5D-BC36B04157E5}" presName="sibTrans" presStyleCnt="0"/>
      <dgm:spPr/>
    </dgm:pt>
    <dgm:pt modelId="{A43566D7-29CF-45FD-AD1A-CFEB0ECCA532}" type="pres">
      <dgm:prSet presAssocID="{F07B85B3-F2D5-490E-AC53-903F114E298B}" presName="compNode" presStyleCnt="0"/>
      <dgm:spPr/>
    </dgm:pt>
    <dgm:pt modelId="{A4003D73-810B-45EE-AF58-FB3B121F57FB}" type="pres">
      <dgm:prSet presAssocID="{F07B85B3-F2D5-490E-AC53-903F114E298B}" presName="iconBgRect" presStyleLbl="bgShp" presStyleIdx="2" presStyleCnt="3"/>
      <dgm:spPr/>
    </dgm:pt>
    <dgm:pt modelId="{E10413AF-96E6-44D5-BCDF-CDDB1F3B3F06}" type="pres">
      <dgm:prSet presAssocID="{F07B85B3-F2D5-490E-AC53-903F114E298B}" presName="iconRect" presStyleLbl="node1" presStyleIdx="2" presStyleCnt="3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87913A7B-FBE1-4EA6-AFF0-730543E238DF}" type="pres">
      <dgm:prSet presAssocID="{F07B85B3-F2D5-490E-AC53-903F114E298B}" presName="spaceRect" presStyleCnt="0"/>
      <dgm:spPr/>
    </dgm:pt>
    <dgm:pt modelId="{238AA55B-EBEC-42C5-B809-8876AE268185}" type="pres">
      <dgm:prSet presAssocID="{F07B85B3-F2D5-490E-AC53-903F114E298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C4DC516-60CE-46E8-BD8B-9D1247ED7E35}" srcId="{BB39E78A-116B-4E3B-818E-4DA80F9F478A}" destId="{3C1742DB-40DF-469C-B1EF-F7E8DCB26541}" srcOrd="0" destOrd="0" parTransId="{3347CA79-8007-440A-A529-1203DD394911}" sibTransId="{BB802DFF-9636-40F6-A08B-C74A1365507D}"/>
    <dgm:cxn modelId="{F4870343-346B-4B1D-9207-00813BA96394}" type="presOf" srcId="{3C1742DB-40DF-469C-B1EF-F7E8DCB26541}" destId="{F9098A8F-B2D2-4C50-A09C-D5AC90ACAFE7}" srcOrd="0" destOrd="0" presId="urn:microsoft.com/office/officeart/2018/5/layout/IconCircleLabelList"/>
    <dgm:cxn modelId="{3E519E4E-CA7B-4411-B0CD-66ED3388A748}" type="presOf" srcId="{F07B85B3-F2D5-490E-AC53-903F114E298B}" destId="{238AA55B-EBEC-42C5-B809-8876AE268185}" srcOrd="0" destOrd="0" presId="urn:microsoft.com/office/officeart/2018/5/layout/IconCircleLabelList"/>
    <dgm:cxn modelId="{1DD2FD81-8DBC-419A-B03C-1EB72C6CE3BF}" type="presOf" srcId="{B9D13FBE-DA71-4F6C-921E-E52CE430E864}" destId="{A23D721B-3B40-4994-A29A-E84E57810151}" srcOrd="0" destOrd="0" presId="urn:microsoft.com/office/officeart/2018/5/layout/IconCircleLabelList"/>
    <dgm:cxn modelId="{431AC9AF-C005-4E4C-8807-87863F41246D}" srcId="{BB39E78A-116B-4E3B-818E-4DA80F9F478A}" destId="{F07B85B3-F2D5-490E-AC53-903F114E298B}" srcOrd="2" destOrd="0" parTransId="{4C800EF1-04E6-4133-AEB2-28BFD374554C}" sibTransId="{C4D603DB-83C7-425E-BCB8-AF08E4F86615}"/>
    <dgm:cxn modelId="{BC2538F9-A61C-48F8-B36C-32A8F47F93C6}" type="presOf" srcId="{BB39E78A-116B-4E3B-818E-4DA80F9F478A}" destId="{937A7A0F-3342-4BB2-9401-9720765FF2E0}" srcOrd="0" destOrd="0" presId="urn:microsoft.com/office/officeart/2018/5/layout/IconCircleLabelList"/>
    <dgm:cxn modelId="{6AD961FF-06AC-487C-B50B-F9D72F46DC76}" srcId="{BB39E78A-116B-4E3B-818E-4DA80F9F478A}" destId="{B9D13FBE-DA71-4F6C-921E-E52CE430E864}" srcOrd="1" destOrd="0" parTransId="{D4E92156-8648-44F8-886B-82816B6B1CFE}" sibTransId="{7874A749-EA46-4799-AE5D-BC36B04157E5}"/>
    <dgm:cxn modelId="{5F127F66-570F-46A2-A992-FDC235FEA364}" type="presParOf" srcId="{937A7A0F-3342-4BB2-9401-9720765FF2E0}" destId="{231EB531-98A9-4A21-89FD-1692EE5EAA66}" srcOrd="0" destOrd="0" presId="urn:microsoft.com/office/officeart/2018/5/layout/IconCircleLabelList"/>
    <dgm:cxn modelId="{E70E4A29-751B-424C-A8BD-3E598BEBB64D}" type="presParOf" srcId="{231EB531-98A9-4A21-89FD-1692EE5EAA66}" destId="{24C976CD-E10F-4169-BDD2-5C5FAC0AA9E2}" srcOrd="0" destOrd="0" presId="urn:microsoft.com/office/officeart/2018/5/layout/IconCircleLabelList"/>
    <dgm:cxn modelId="{83F99017-37A6-478C-9414-1A9D6FD2C72B}" type="presParOf" srcId="{231EB531-98A9-4A21-89FD-1692EE5EAA66}" destId="{BB2B0263-9CDB-47B1-98C6-B8E8E53B5D98}" srcOrd="1" destOrd="0" presId="urn:microsoft.com/office/officeart/2018/5/layout/IconCircleLabelList"/>
    <dgm:cxn modelId="{248A6B35-0CE2-4F3C-BF5F-A632BD43AFFD}" type="presParOf" srcId="{231EB531-98A9-4A21-89FD-1692EE5EAA66}" destId="{C6E4096C-409E-4FD8-B079-3F441E792B5A}" srcOrd="2" destOrd="0" presId="urn:microsoft.com/office/officeart/2018/5/layout/IconCircleLabelList"/>
    <dgm:cxn modelId="{0E58B2E5-41CB-48C2-B2F1-D1E109400F2A}" type="presParOf" srcId="{231EB531-98A9-4A21-89FD-1692EE5EAA66}" destId="{F9098A8F-B2D2-4C50-A09C-D5AC90ACAFE7}" srcOrd="3" destOrd="0" presId="urn:microsoft.com/office/officeart/2018/5/layout/IconCircleLabelList"/>
    <dgm:cxn modelId="{5342BE5B-791B-4379-B8D3-26A22E0FB8A9}" type="presParOf" srcId="{937A7A0F-3342-4BB2-9401-9720765FF2E0}" destId="{D3DF6928-F494-4D23-A00F-A2DD54A9002F}" srcOrd="1" destOrd="0" presId="urn:microsoft.com/office/officeart/2018/5/layout/IconCircleLabelList"/>
    <dgm:cxn modelId="{13B77981-BAA4-4274-B9C6-E66E76D0D7EB}" type="presParOf" srcId="{937A7A0F-3342-4BB2-9401-9720765FF2E0}" destId="{8E99684C-96D3-4726-99CC-50BB138A00AB}" srcOrd="2" destOrd="0" presId="urn:microsoft.com/office/officeart/2018/5/layout/IconCircleLabelList"/>
    <dgm:cxn modelId="{84B4CFA5-0CDA-4981-BC50-C2B113A3FF37}" type="presParOf" srcId="{8E99684C-96D3-4726-99CC-50BB138A00AB}" destId="{69EFD780-FDD2-4C77-8375-F89AB4454C28}" srcOrd="0" destOrd="0" presId="urn:microsoft.com/office/officeart/2018/5/layout/IconCircleLabelList"/>
    <dgm:cxn modelId="{B9A70F78-3AD6-4BF3-A9CC-27CAAAC4194D}" type="presParOf" srcId="{8E99684C-96D3-4726-99CC-50BB138A00AB}" destId="{D13543AF-6079-4564-BEC3-5F7EE44B126F}" srcOrd="1" destOrd="0" presId="urn:microsoft.com/office/officeart/2018/5/layout/IconCircleLabelList"/>
    <dgm:cxn modelId="{86959068-E5DC-4EE4-8704-1F5ADCB7DE88}" type="presParOf" srcId="{8E99684C-96D3-4726-99CC-50BB138A00AB}" destId="{A86E4C36-30D3-4127-B364-8BE3B2E84BEF}" srcOrd="2" destOrd="0" presId="urn:microsoft.com/office/officeart/2018/5/layout/IconCircleLabelList"/>
    <dgm:cxn modelId="{43468D93-34AC-4B5E-91D5-7015E632EACC}" type="presParOf" srcId="{8E99684C-96D3-4726-99CC-50BB138A00AB}" destId="{A23D721B-3B40-4994-A29A-E84E57810151}" srcOrd="3" destOrd="0" presId="urn:microsoft.com/office/officeart/2018/5/layout/IconCircleLabelList"/>
    <dgm:cxn modelId="{405D2429-427A-461A-AD71-6E3471A3092C}" type="presParOf" srcId="{937A7A0F-3342-4BB2-9401-9720765FF2E0}" destId="{22078759-0C47-457E-A798-F49FF6595286}" srcOrd="3" destOrd="0" presId="urn:microsoft.com/office/officeart/2018/5/layout/IconCircleLabelList"/>
    <dgm:cxn modelId="{14854E5E-E354-4335-ABB8-4C4233270AE5}" type="presParOf" srcId="{937A7A0F-3342-4BB2-9401-9720765FF2E0}" destId="{A43566D7-29CF-45FD-AD1A-CFEB0ECCA532}" srcOrd="4" destOrd="0" presId="urn:microsoft.com/office/officeart/2018/5/layout/IconCircleLabelList"/>
    <dgm:cxn modelId="{B7D2AD2A-01AC-4EF2-A0B1-C3EFEAEE12DE}" type="presParOf" srcId="{A43566D7-29CF-45FD-AD1A-CFEB0ECCA532}" destId="{A4003D73-810B-45EE-AF58-FB3B121F57FB}" srcOrd="0" destOrd="0" presId="urn:microsoft.com/office/officeart/2018/5/layout/IconCircleLabelList"/>
    <dgm:cxn modelId="{DEF250E8-A364-4683-AC11-39A7D276EDD3}" type="presParOf" srcId="{A43566D7-29CF-45FD-AD1A-CFEB0ECCA532}" destId="{E10413AF-96E6-44D5-BCDF-CDDB1F3B3F06}" srcOrd="1" destOrd="0" presId="urn:microsoft.com/office/officeart/2018/5/layout/IconCircleLabelList"/>
    <dgm:cxn modelId="{D0BFB5A0-D39F-425E-9A9F-E8FAA74C6591}" type="presParOf" srcId="{A43566D7-29CF-45FD-AD1A-CFEB0ECCA532}" destId="{87913A7B-FBE1-4EA6-AFF0-730543E238DF}" srcOrd="2" destOrd="0" presId="urn:microsoft.com/office/officeart/2018/5/layout/IconCircleLabelList"/>
    <dgm:cxn modelId="{887950B4-6E16-45C4-BEDC-C553005C883A}" type="presParOf" srcId="{A43566D7-29CF-45FD-AD1A-CFEB0ECCA532}" destId="{238AA55B-EBEC-42C5-B809-8876AE26818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E6120-2D73-427C-9C61-59CA32414FBB}">
      <dsp:nvSpPr>
        <dsp:cNvPr id="0" name=""/>
        <dsp:cNvSpPr/>
      </dsp:nvSpPr>
      <dsp:spPr>
        <a:xfrm>
          <a:off x="264008" y="102390"/>
          <a:ext cx="1362585" cy="13625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63AF3-4605-42F8-876D-0E096AB026B8}">
      <dsp:nvSpPr>
        <dsp:cNvPr id="0" name=""/>
        <dsp:cNvSpPr/>
      </dsp:nvSpPr>
      <dsp:spPr>
        <a:xfrm>
          <a:off x="550151" y="388533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E5FEC-2967-4269-B42C-0275D6DC0396}">
      <dsp:nvSpPr>
        <dsp:cNvPr id="0" name=""/>
        <dsp:cNvSpPr/>
      </dsp:nvSpPr>
      <dsp:spPr>
        <a:xfrm>
          <a:off x="1918575" y="102390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Business Problem</a:t>
          </a:r>
        </a:p>
      </dsp:txBody>
      <dsp:txXfrm>
        <a:off x="1918575" y="102390"/>
        <a:ext cx="3211807" cy="1362585"/>
      </dsp:txXfrm>
    </dsp:sp>
    <dsp:sp modelId="{F7642C3F-677D-4865-9A43-28C021B8AE5B}">
      <dsp:nvSpPr>
        <dsp:cNvPr id="0" name=""/>
        <dsp:cNvSpPr/>
      </dsp:nvSpPr>
      <dsp:spPr>
        <a:xfrm>
          <a:off x="5690016" y="102390"/>
          <a:ext cx="1362585" cy="13625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5AC193-3B54-4397-95A1-5FEFC5496BF5}">
      <dsp:nvSpPr>
        <dsp:cNvPr id="0" name=""/>
        <dsp:cNvSpPr/>
      </dsp:nvSpPr>
      <dsp:spPr>
        <a:xfrm>
          <a:off x="5976159" y="388533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98417-C406-4396-93E2-CB3DD898F264}">
      <dsp:nvSpPr>
        <dsp:cNvPr id="0" name=""/>
        <dsp:cNvSpPr/>
      </dsp:nvSpPr>
      <dsp:spPr>
        <a:xfrm>
          <a:off x="7344584" y="102390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and Methods</a:t>
          </a:r>
        </a:p>
      </dsp:txBody>
      <dsp:txXfrm>
        <a:off x="7344584" y="102390"/>
        <a:ext cx="3211807" cy="1362585"/>
      </dsp:txXfrm>
    </dsp:sp>
    <dsp:sp modelId="{4CC1D6CE-8F55-4C2A-B2CE-D3D47A30CF78}">
      <dsp:nvSpPr>
        <dsp:cNvPr id="0" name=""/>
        <dsp:cNvSpPr/>
      </dsp:nvSpPr>
      <dsp:spPr>
        <a:xfrm>
          <a:off x="264008" y="2065086"/>
          <a:ext cx="1362585" cy="13625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5C32B8-952A-493F-B993-EC681BF39C26}">
      <dsp:nvSpPr>
        <dsp:cNvPr id="0" name=""/>
        <dsp:cNvSpPr/>
      </dsp:nvSpPr>
      <dsp:spPr>
        <a:xfrm>
          <a:off x="550151" y="2351229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1A835-5D1B-42E7-A9D8-69C6BA8B1058}">
      <dsp:nvSpPr>
        <dsp:cNvPr id="0" name=""/>
        <dsp:cNvSpPr/>
      </dsp:nvSpPr>
      <dsp:spPr>
        <a:xfrm>
          <a:off x="1918575" y="2065086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Results</a:t>
          </a:r>
        </a:p>
      </dsp:txBody>
      <dsp:txXfrm>
        <a:off x="1918575" y="2065086"/>
        <a:ext cx="3211807" cy="1362585"/>
      </dsp:txXfrm>
    </dsp:sp>
    <dsp:sp modelId="{461F4DB8-14E3-40AC-8822-828157CD341E}">
      <dsp:nvSpPr>
        <dsp:cNvPr id="0" name=""/>
        <dsp:cNvSpPr/>
      </dsp:nvSpPr>
      <dsp:spPr>
        <a:xfrm>
          <a:off x="5690016" y="2065086"/>
          <a:ext cx="1362585" cy="13625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1C6626-BBFA-44FC-B33B-BCD11AAF05F9}">
      <dsp:nvSpPr>
        <dsp:cNvPr id="0" name=""/>
        <dsp:cNvSpPr/>
      </dsp:nvSpPr>
      <dsp:spPr>
        <a:xfrm>
          <a:off x="5976159" y="2351229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1366E-B486-4B9A-B1D1-8B78E143BAB7}">
      <dsp:nvSpPr>
        <dsp:cNvPr id="0" name=""/>
        <dsp:cNvSpPr/>
      </dsp:nvSpPr>
      <dsp:spPr>
        <a:xfrm>
          <a:off x="7344584" y="2065086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Conclusions</a:t>
          </a:r>
        </a:p>
      </dsp:txBody>
      <dsp:txXfrm>
        <a:off x="7344584" y="2065086"/>
        <a:ext cx="3211807" cy="1362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D7E95-1F1C-43F3-83E4-19FEC840AF12}">
      <dsp:nvSpPr>
        <dsp:cNvPr id="0" name=""/>
        <dsp:cNvSpPr/>
      </dsp:nvSpPr>
      <dsp:spPr>
        <a:xfrm>
          <a:off x="1075622" y="209281"/>
          <a:ext cx="720615" cy="7206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1D357-B908-48CE-8BE4-ACB596A7DB80}">
      <dsp:nvSpPr>
        <dsp:cNvPr id="0" name=""/>
        <dsp:cNvSpPr/>
      </dsp:nvSpPr>
      <dsp:spPr>
        <a:xfrm>
          <a:off x="635246" y="1171344"/>
          <a:ext cx="1601367" cy="64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Genre is key</a:t>
          </a:r>
        </a:p>
      </dsp:txBody>
      <dsp:txXfrm>
        <a:off x="635246" y="1171344"/>
        <a:ext cx="1601367" cy="640546"/>
      </dsp:txXfrm>
    </dsp:sp>
    <dsp:sp modelId="{36346FF3-6D75-419F-9C12-D6C5791851D1}">
      <dsp:nvSpPr>
        <dsp:cNvPr id="0" name=""/>
        <dsp:cNvSpPr/>
      </dsp:nvSpPr>
      <dsp:spPr>
        <a:xfrm>
          <a:off x="2957228" y="209281"/>
          <a:ext cx="720615" cy="7206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BE6DB-C7BB-47D5-98E4-7333E82D3290}">
      <dsp:nvSpPr>
        <dsp:cNvPr id="0" name=""/>
        <dsp:cNvSpPr/>
      </dsp:nvSpPr>
      <dsp:spPr>
        <a:xfrm>
          <a:off x="2516852" y="1171344"/>
          <a:ext cx="1601367" cy="64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Release when expected</a:t>
          </a:r>
        </a:p>
      </dsp:txBody>
      <dsp:txXfrm>
        <a:off x="2516852" y="1171344"/>
        <a:ext cx="1601367" cy="640546"/>
      </dsp:txXfrm>
    </dsp:sp>
    <dsp:sp modelId="{C545404C-FE64-4385-B4EE-9A263251AC8E}">
      <dsp:nvSpPr>
        <dsp:cNvPr id="0" name=""/>
        <dsp:cNvSpPr/>
      </dsp:nvSpPr>
      <dsp:spPr>
        <a:xfrm>
          <a:off x="2016425" y="2212233"/>
          <a:ext cx="720615" cy="7206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2538B-01CB-4A61-AC8F-A9E701C0D4F6}">
      <dsp:nvSpPr>
        <dsp:cNvPr id="0" name=""/>
        <dsp:cNvSpPr/>
      </dsp:nvSpPr>
      <dsp:spPr>
        <a:xfrm>
          <a:off x="1576049" y="3174296"/>
          <a:ext cx="1601367" cy="64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Guarantee money is made</a:t>
          </a:r>
        </a:p>
      </dsp:txBody>
      <dsp:txXfrm>
        <a:off x="1576049" y="3174296"/>
        <a:ext cx="1601367" cy="6405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1A944-7403-45B0-89A0-828FCA8BC28A}">
      <dsp:nvSpPr>
        <dsp:cNvPr id="0" name=""/>
        <dsp:cNvSpPr/>
      </dsp:nvSpPr>
      <dsp:spPr>
        <a:xfrm>
          <a:off x="916987" y="738950"/>
          <a:ext cx="1444246" cy="14442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7A57B-5F8D-4A41-A0B7-38F877BE7FD0}">
      <dsp:nvSpPr>
        <dsp:cNvPr id="0" name=""/>
        <dsp:cNvSpPr/>
      </dsp:nvSpPr>
      <dsp:spPr>
        <a:xfrm>
          <a:off x="34392" y="2565174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Animation and Adventure have the highest percentages of movies that made money</a:t>
          </a:r>
        </a:p>
      </dsp:txBody>
      <dsp:txXfrm>
        <a:off x="34392" y="2565174"/>
        <a:ext cx="3209437" cy="720000"/>
      </dsp:txXfrm>
    </dsp:sp>
    <dsp:sp modelId="{DEB3CEC1-8D50-408F-ABD1-A302375325FF}">
      <dsp:nvSpPr>
        <dsp:cNvPr id="0" name=""/>
        <dsp:cNvSpPr/>
      </dsp:nvSpPr>
      <dsp:spPr>
        <a:xfrm>
          <a:off x="4688076" y="738950"/>
          <a:ext cx="1444246" cy="14442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82D0F-C9EE-410B-AA0A-292C189E3269}">
      <dsp:nvSpPr>
        <dsp:cNvPr id="0" name=""/>
        <dsp:cNvSpPr/>
      </dsp:nvSpPr>
      <dsp:spPr>
        <a:xfrm>
          <a:off x="3805481" y="2565174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Movies in late-Spring, early-Summer and November tend to produce the best results</a:t>
          </a:r>
        </a:p>
      </dsp:txBody>
      <dsp:txXfrm>
        <a:off x="3805481" y="2565174"/>
        <a:ext cx="3209437" cy="720000"/>
      </dsp:txXfrm>
    </dsp:sp>
    <dsp:sp modelId="{3832FF88-6D92-404C-93F3-0FCA952BFD4C}">
      <dsp:nvSpPr>
        <dsp:cNvPr id="0" name=""/>
        <dsp:cNvSpPr/>
      </dsp:nvSpPr>
      <dsp:spPr>
        <a:xfrm>
          <a:off x="8459165" y="738950"/>
          <a:ext cx="1444246" cy="14442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EC299-0CCD-4375-8902-09F1A9D34399}">
      <dsp:nvSpPr>
        <dsp:cNvPr id="0" name=""/>
        <dsp:cNvSpPr/>
      </dsp:nvSpPr>
      <dsp:spPr>
        <a:xfrm>
          <a:off x="7576570" y="2565174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Production will be highest for the Spring and Summer movies</a:t>
          </a:r>
        </a:p>
      </dsp:txBody>
      <dsp:txXfrm>
        <a:off x="7576570" y="2565174"/>
        <a:ext cx="3209437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7DF7D-D7CA-0B4B-BBE0-7C75C8FB3830}">
      <dsp:nvSpPr>
        <dsp:cNvPr id="0" name=""/>
        <dsp:cNvSpPr/>
      </dsp:nvSpPr>
      <dsp:spPr>
        <a:xfrm>
          <a:off x="845" y="0"/>
          <a:ext cx="3423642" cy="4024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180" tIns="0" rIns="33818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Comparisons of movie budgets and genres</a:t>
          </a:r>
        </a:p>
      </dsp:txBody>
      <dsp:txXfrm>
        <a:off x="845" y="1609650"/>
        <a:ext cx="3423642" cy="2414475"/>
      </dsp:txXfrm>
    </dsp:sp>
    <dsp:sp modelId="{37FE3D58-D7CE-0C42-8D41-AE02DD048E3C}">
      <dsp:nvSpPr>
        <dsp:cNvPr id="0" name=""/>
        <dsp:cNvSpPr/>
      </dsp:nvSpPr>
      <dsp:spPr>
        <a:xfrm>
          <a:off x="845" y="0"/>
          <a:ext cx="3423642" cy="1609650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180" tIns="165100" rIns="33818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45" y="0"/>
        <a:ext cx="3423642" cy="1609650"/>
      </dsp:txXfrm>
    </dsp:sp>
    <dsp:sp modelId="{05F3345F-67C3-DC4B-AFDC-5DC3E4E9264A}">
      <dsp:nvSpPr>
        <dsp:cNvPr id="0" name=""/>
        <dsp:cNvSpPr/>
      </dsp:nvSpPr>
      <dsp:spPr>
        <a:xfrm>
          <a:off x="3698378" y="0"/>
          <a:ext cx="3423642" cy="4024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180" tIns="0" rIns="33818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Get data on actors/actresses</a:t>
          </a:r>
        </a:p>
      </dsp:txBody>
      <dsp:txXfrm>
        <a:off x="3698378" y="1609650"/>
        <a:ext cx="3423642" cy="2414475"/>
      </dsp:txXfrm>
    </dsp:sp>
    <dsp:sp modelId="{DD8D42F0-4858-344E-AAA9-C02C4B28033F}">
      <dsp:nvSpPr>
        <dsp:cNvPr id="0" name=""/>
        <dsp:cNvSpPr/>
      </dsp:nvSpPr>
      <dsp:spPr>
        <a:xfrm>
          <a:off x="3698378" y="0"/>
          <a:ext cx="3423642" cy="1609650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180" tIns="165100" rIns="33818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698378" y="0"/>
        <a:ext cx="3423642" cy="1609650"/>
      </dsp:txXfrm>
    </dsp:sp>
    <dsp:sp modelId="{6EC494D7-1025-3747-9355-1E76FE824A0F}">
      <dsp:nvSpPr>
        <dsp:cNvPr id="0" name=""/>
        <dsp:cNvSpPr/>
      </dsp:nvSpPr>
      <dsp:spPr>
        <a:xfrm>
          <a:off x="7395912" y="0"/>
          <a:ext cx="3423642" cy="4024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180" tIns="0" rIns="33818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Compare reviews and genres</a:t>
          </a:r>
        </a:p>
      </dsp:txBody>
      <dsp:txXfrm>
        <a:off x="7395912" y="1609650"/>
        <a:ext cx="3423642" cy="2414475"/>
      </dsp:txXfrm>
    </dsp:sp>
    <dsp:sp modelId="{7F22AC9E-D3A4-164F-9674-CB6989ABF933}">
      <dsp:nvSpPr>
        <dsp:cNvPr id="0" name=""/>
        <dsp:cNvSpPr/>
      </dsp:nvSpPr>
      <dsp:spPr>
        <a:xfrm>
          <a:off x="7395912" y="0"/>
          <a:ext cx="3423642" cy="1609650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180" tIns="165100" rIns="33818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395912" y="0"/>
        <a:ext cx="3423642" cy="16096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976CD-E10F-4169-BDD2-5C5FAC0AA9E2}">
      <dsp:nvSpPr>
        <dsp:cNvPr id="0" name=""/>
        <dsp:cNvSpPr/>
      </dsp:nvSpPr>
      <dsp:spPr>
        <a:xfrm>
          <a:off x="664949" y="122530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B0263-9CDB-47B1-98C6-B8E8E53B5D98}">
      <dsp:nvSpPr>
        <dsp:cNvPr id="0" name=""/>
        <dsp:cNvSpPr/>
      </dsp:nvSpPr>
      <dsp:spPr>
        <a:xfrm>
          <a:off x="1081762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98A8F-B2D2-4C50-A09C-D5AC90ACAFE7}">
      <dsp:nvSpPr>
        <dsp:cNvPr id="0" name=""/>
        <dsp:cNvSpPr/>
      </dsp:nvSpPr>
      <dsp:spPr>
        <a:xfrm>
          <a:off x="39731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Email: </a:t>
          </a:r>
          <a:r>
            <a:rPr lang="en-US" sz="1200" kern="1200">
              <a:hlinkClick xmlns:r="http://schemas.openxmlformats.org/officeDocument/2006/relationships" r:id="rId3"/>
            </a:rPr>
            <a:t>matt.cs.nykaza@gmail.com</a:t>
          </a:r>
          <a:endParaRPr lang="en-US" sz="1200" kern="1200"/>
        </a:p>
      </dsp:txBody>
      <dsp:txXfrm>
        <a:off x="39731" y="2687531"/>
        <a:ext cx="3206250" cy="720000"/>
      </dsp:txXfrm>
    </dsp:sp>
    <dsp:sp modelId="{69EFD780-FDD2-4C77-8375-F89AB4454C28}">
      <dsp:nvSpPr>
        <dsp:cNvPr id="0" name=""/>
        <dsp:cNvSpPr/>
      </dsp:nvSpPr>
      <dsp:spPr>
        <a:xfrm>
          <a:off x="4432293" y="122530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3543AF-6079-4564-BEC3-5F7EE44B126F}">
      <dsp:nvSpPr>
        <dsp:cNvPr id="0" name=""/>
        <dsp:cNvSpPr/>
      </dsp:nvSpPr>
      <dsp:spPr>
        <a:xfrm>
          <a:off x="4849106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D721B-3B40-4994-A29A-E84E57810151}">
      <dsp:nvSpPr>
        <dsp:cNvPr id="0" name=""/>
        <dsp:cNvSpPr/>
      </dsp:nvSpPr>
      <dsp:spPr>
        <a:xfrm>
          <a:off x="3807075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GitHub: </a:t>
          </a:r>
          <a:r>
            <a:rPr lang="en-US" sz="1200" kern="1200" dirty="0">
              <a:hlinkClick xmlns:r="http://schemas.openxmlformats.org/officeDocument/2006/relationships" r:id="rId6"/>
            </a:rPr>
            <a:t>@</a:t>
          </a:r>
          <a:r>
            <a:rPr lang="en-US" sz="1200" kern="1200" dirty="0" err="1">
              <a:hlinkClick xmlns:r="http://schemas.openxmlformats.org/officeDocument/2006/relationships" r:id="rId6"/>
            </a:rPr>
            <a:t>MxCxSxN</a:t>
          </a:r>
          <a:endParaRPr lang="en-US" sz="1200" kern="1200" dirty="0"/>
        </a:p>
      </dsp:txBody>
      <dsp:txXfrm>
        <a:off x="3807075" y="2687531"/>
        <a:ext cx="3206250" cy="720000"/>
      </dsp:txXfrm>
    </dsp:sp>
    <dsp:sp modelId="{A4003D73-810B-45EE-AF58-FB3B121F57FB}">
      <dsp:nvSpPr>
        <dsp:cNvPr id="0" name=""/>
        <dsp:cNvSpPr/>
      </dsp:nvSpPr>
      <dsp:spPr>
        <a:xfrm>
          <a:off x="8199637" y="122530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0413AF-96E6-44D5-BCDF-CDDB1F3B3F06}">
      <dsp:nvSpPr>
        <dsp:cNvPr id="0" name=""/>
        <dsp:cNvSpPr/>
      </dsp:nvSpPr>
      <dsp:spPr>
        <a:xfrm>
          <a:off x="8616450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8AA55B-EBEC-42C5-B809-8876AE268185}">
      <dsp:nvSpPr>
        <dsp:cNvPr id="0" name=""/>
        <dsp:cNvSpPr/>
      </dsp:nvSpPr>
      <dsp:spPr>
        <a:xfrm>
          <a:off x="7574418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LinkedIn: </a:t>
          </a:r>
          <a:r>
            <a:rPr lang="en-US" sz="1200" kern="1200">
              <a:hlinkClick xmlns:r="http://schemas.openxmlformats.org/officeDocument/2006/relationships" r:id="rId9"/>
            </a:rPr>
            <a:t>https://www.linkedin.com/in/matthew-nykaza-8a0b726a/</a:t>
          </a:r>
          <a:endParaRPr lang="en-US" sz="1200" kern="1200"/>
        </a:p>
      </dsp:txBody>
      <dsp:txXfrm>
        <a:off x="7574418" y="2687531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9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C6F7-7174-C440-A1F8-FD5E3966F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6132990" cy="1825096"/>
          </a:xfrm>
        </p:spPr>
        <p:txBody>
          <a:bodyPr>
            <a:normAutofit/>
          </a:bodyPr>
          <a:lstStyle/>
          <a:p>
            <a:r>
              <a:rPr lang="en-US" sz="5100"/>
              <a:t>Microsoft’s Next Movie Maker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8B668-D304-E740-A291-30AD58810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10" y="3632201"/>
            <a:ext cx="6132990" cy="685800"/>
          </a:xfrm>
        </p:spPr>
        <p:txBody>
          <a:bodyPr>
            <a:normAutofit/>
          </a:bodyPr>
          <a:lstStyle/>
          <a:p>
            <a:r>
              <a:rPr lang="en-US" sz="1700"/>
              <a:t>Matthew Christopher Skrimmage Nykaza</a:t>
            </a:r>
          </a:p>
          <a:p>
            <a:r>
              <a:rPr lang="en-US" sz="1700"/>
              <a:t>November 22, 2020</a:t>
            </a:r>
          </a:p>
        </p:txBody>
      </p:sp>
      <p:pic>
        <p:nvPicPr>
          <p:cNvPr id="9" name="Picture 8" descr="Shape, square&#10;&#10;Description automatically generated">
            <a:extLst>
              <a:ext uri="{FF2B5EF4-FFF2-40B4-BE49-F238E27FC236}">
                <a16:creationId xmlns:a16="http://schemas.microsoft.com/office/drawing/2014/main" id="{ED3377D9-9D09-3E40-BD35-85279BA8E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04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CBD1-78DA-C748-9305-827F2033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3AF6A9-C22A-4C71-915D-9973F45258E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3398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2C588-6CE7-AC46-BAF2-F0868180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THANK YOU!!!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F6C739-EC41-4631-A623-29C5B4584D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478615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068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many, photo, indoor, bunch&#10;&#10;Description automatically generated">
            <a:extLst>
              <a:ext uri="{FF2B5EF4-FFF2-40B4-BE49-F238E27FC236}">
                <a16:creationId xmlns:a16="http://schemas.microsoft.com/office/drawing/2014/main" id="{6F06A7B2-CC06-5949-8B09-3B6B569807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l="10728" r="234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A25764-C63E-064A-BA58-AB3FEF41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E0F0C-6470-0E4C-9084-7C69FAD79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/>
              <a:t>Thorough Analysis of data that was sourced from the reputable websites IMDB and The Numbers to help ensure a successful launch into the movie production business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Make movies in genres that have the most success in making money</a:t>
            </a:r>
          </a:p>
          <a:p>
            <a:pPr lvl="1"/>
            <a:r>
              <a:rPr lang="en-US" dirty="0"/>
              <a:t>Release movies effectively months that the moviegoing public is most apt to be receptive</a:t>
            </a:r>
          </a:p>
          <a:p>
            <a:pPr lvl="1"/>
            <a:r>
              <a:rPr lang="en-US" dirty="0"/>
              <a:t>Avoid releasing movies during times of the year that have poor historical data for movie releases</a:t>
            </a:r>
          </a:p>
        </p:txBody>
      </p:sp>
    </p:spTree>
    <p:extLst>
      <p:ext uri="{BB962C8B-B14F-4D97-AF65-F5344CB8AC3E}">
        <p14:creationId xmlns:p14="http://schemas.microsoft.com/office/powerpoint/2010/main" val="225220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7514-03AE-5B46-8873-5D212524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22446D-0138-4409-A780-84741F2BFD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186652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50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6CEC-7F68-D949-9F01-023F166D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4753466" cy="1293028"/>
          </a:xfrm>
        </p:spPr>
        <p:txBody>
          <a:bodyPr>
            <a:normAutofit/>
          </a:bodyPr>
          <a:lstStyle/>
          <a:p>
            <a:r>
              <a:rPr lang="en-US" dirty="0"/>
              <a:t>Business Problems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21324A41-7F76-49D7-A065-C294C61296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899194"/>
              </p:ext>
            </p:extLst>
          </p:nvPr>
        </p:nvGraphicFramePr>
        <p:xfrm>
          <a:off x="685801" y="2194560"/>
          <a:ext cx="4753466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CF40A74F-0343-FC4C-8984-8FB8AEED72A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748" t="27457" r="37242" b="28132"/>
          <a:stretch/>
        </p:blipFill>
        <p:spPr>
          <a:xfrm>
            <a:off x="6085023" y="1066163"/>
            <a:ext cx="5421175" cy="542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3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0BE3B7-C4FC-7F43-9625-E8790637E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Data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E0E2D-9354-A84B-A5D0-9ED668D4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/>
              <a:t>Data from IMDB and The Numbers showing history of movies from 2010-2019</a:t>
            </a:r>
          </a:p>
          <a:p>
            <a:r>
              <a:rPr lang="en-US" sz="1600"/>
              <a:t>Data includes</a:t>
            </a:r>
          </a:p>
          <a:p>
            <a:pPr lvl="1"/>
            <a:r>
              <a:rPr lang="en-US" sz="1600"/>
              <a:t>Basic information (title, release date, runtime, genres, ratings)</a:t>
            </a:r>
          </a:p>
          <a:p>
            <a:pPr lvl="1"/>
            <a:r>
              <a:rPr lang="en-US" sz="1600"/>
              <a:t>Monetary Information (production budget, domestic gross, worldwide gross</a:t>
            </a:r>
          </a:p>
          <a:p>
            <a:pPr lvl="1"/>
            <a:endParaRPr lang="en-US" sz="1600"/>
          </a:p>
          <a:p>
            <a:pPr lvl="1"/>
            <a:endParaRPr lang="en-US" sz="1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DAFDEF-C45B-3141-B2B2-1B8D5D1C4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170" y="746126"/>
            <a:ext cx="5472558" cy="54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60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B889CA-3693-3E4F-8C84-335AD945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49F6C-F7F4-614F-9B51-15F7FA4AA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/>
              <a:t>Animation and Adventures have highest percentages of making money</a:t>
            </a:r>
          </a:p>
          <a:p>
            <a:r>
              <a:rPr lang="en-US" sz="1600"/>
              <a:t>War and Westerns have low percentages</a:t>
            </a:r>
          </a:p>
          <a:p>
            <a:r>
              <a:rPr lang="en-US" sz="1600"/>
              <a:t>Highest volume of Dramas, but lower than average performance in making money</a:t>
            </a:r>
          </a:p>
          <a:p>
            <a:endParaRPr lang="en-US" sz="1600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E56E5690-5B0D-2F45-99F9-4D496F72F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869005"/>
            <a:ext cx="6533501" cy="5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0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90C697-67E8-5A4E-AE85-9685FD963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D7F4E-A8B9-614E-B49A-07EBE2DB5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 dirty="0"/>
              <a:t>Winter has numerous peaks in Worldwide gross income</a:t>
            </a:r>
          </a:p>
          <a:p>
            <a:r>
              <a:rPr lang="en-US" sz="1600" dirty="0"/>
              <a:t>Autumn has some of the lowest</a:t>
            </a:r>
          </a:p>
          <a:p>
            <a:r>
              <a:rPr lang="en-US" sz="1600" dirty="0"/>
              <a:t>Production tends to be highest in Spring and Summer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58D0FE-1F3D-9645-B41D-F9172400E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503170" y="746126"/>
            <a:ext cx="5472558" cy="54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1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E41B83-C09C-4859-AB94-511A2C0BB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E05C4E-6F76-43EC-9537-2BA7871BB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187244-CF13-A941-81BD-A319AEE6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B1D19-A3D3-7F43-8904-E8FCB24E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/>
              <a:t>November has the highest percentage and total of commercial success</a:t>
            </a:r>
          </a:p>
          <a:p>
            <a:pPr lvl="1"/>
            <a:r>
              <a:rPr lang="en-US" sz="1600"/>
              <a:t>December also performed well in this metric</a:t>
            </a:r>
          </a:p>
          <a:p>
            <a:r>
              <a:rPr lang="en-US" sz="1600"/>
              <a:t>January is again a month to avoid</a:t>
            </a:r>
          </a:p>
          <a:p>
            <a:endParaRPr lang="en-US" sz="1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5F572-C736-6441-9349-BCD24F5E88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38" r="2" b="2"/>
          <a:stretch/>
        </p:blipFill>
        <p:spPr>
          <a:xfrm>
            <a:off x="4972699" y="746126"/>
            <a:ext cx="6533501" cy="54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94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55E0-A775-1841-B3E5-C16BC881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C3B1A05-9130-4578-8BAD-465AEA9B23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9665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310</Words>
  <Application>Microsoft Macintosh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Microsoft’s Next Movie Maker</vt:lpstr>
      <vt:lpstr>Summary</vt:lpstr>
      <vt:lpstr>Outline</vt:lpstr>
      <vt:lpstr>Business Problems</vt:lpstr>
      <vt:lpstr>Data and methods</vt:lpstr>
      <vt:lpstr>Results</vt:lpstr>
      <vt:lpstr>Results</vt:lpstr>
      <vt:lpstr>Results</vt:lpstr>
      <vt:lpstr>Conclusions</vt:lpstr>
      <vt:lpstr>Next Steps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Microsoft’s Next Movie Maker</dc:title>
  <dc:creator>Matthew Nykaza</dc:creator>
  <cp:lastModifiedBy>Matthew Nykaza</cp:lastModifiedBy>
  <cp:revision>2</cp:revision>
  <dcterms:created xsi:type="dcterms:W3CDTF">2020-11-22T08:24:51Z</dcterms:created>
  <dcterms:modified xsi:type="dcterms:W3CDTF">2020-11-22T08:27:02Z</dcterms:modified>
</cp:coreProperties>
</file>