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hyperlink" Target="https://www.linkedin.com/in/matthew-nykaza-8a0b726a/" TargetMode="Externa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hyperlink" Target="https://www.linkedin.com/in/matthew-nykaza-8a0b726a/" TargetMode="External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DA172-8CCB-4FAC-99B2-4574DF3236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97C6E4-0382-46DE-A33A-C9966831ECC1}">
      <dgm:prSet/>
      <dgm:spPr/>
      <dgm:t>
        <a:bodyPr/>
        <a:lstStyle/>
        <a:p>
          <a:pPr>
            <a:defRPr cap="all"/>
          </a:pPr>
          <a:r>
            <a:rPr lang="en-US"/>
            <a:t>Business Problem</a:t>
          </a:r>
        </a:p>
      </dgm:t>
    </dgm:pt>
    <dgm:pt modelId="{7EFCD208-110E-4C8C-A145-6F11228821F9}" type="parTrans" cxnId="{2E800275-2D28-4AA8-9E61-0A63138CC89D}">
      <dgm:prSet/>
      <dgm:spPr/>
      <dgm:t>
        <a:bodyPr/>
        <a:lstStyle/>
        <a:p>
          <a:endParaRPr lang="en-US"/>
        </a:p>
      </dgm:t>
    </dgm:pt>
    <dgm:pt modelId="{D291BBF7-5603-4C35-9F90-D9ADAF0807E5}" type="sibTrans" cxnId="{2E800275-2D28-4AA8-9E61-0A63138CC89D}">
      <dgm:prSet/>
      <dgm:spPr/>
      <dgm:t>
        <a:bodyPr/>
        <a:lstStyle/>
        <a:p>
          <a:endParaRPr lang="en-US"/>
        </a:p>
      </dgm:t>
    </dgm:pt>
    <dgm:pt modelId="{A2B18868-99C1-4370-89E0-1BF809998CEF}">
      <dgm:prSet/>
      <dgm:spPr/>
      <dgm:t>
        <a:bodyPr/>
        <a:lstStyle/>
        <a:p>
          <a:pPr>
            <a:defRPr cap="all"/>
          </a:pPr>
          <a:r>
            <a:rPr lang="en-US"/>
            <a:t>Data handling</a:t>
          </a:r>
        </a:p>
      </dgm:t>
    </dgm:pt>
    <dgm:pt modelId="{BFF25318-08FC-4B2D-95F1-D412B29997A9}" type="parTrans" cxnId="{825B366C-BB0D-4936-A708-7847877395B0}">
      <dgm:prSet/>
      <dgm:spPr/>
      <dgm:t>
        <a:bodyPr/>
        <a:lstStyle/>
        <a:p>
          <a:endParaRPr lang="en-US"/>
        </a:p>
      </dgm:t>
    </dgm:pt>
    <dgm:pt modelId="{CA52C3EE-DB4D-4E04-80BC-98F97D1A4DB5}" type="sibTrans" cxnId="{825B366C-BB0D-4936-A708-7847877395B0}">
      <dgm:prSet/>
      <dgm:spPr/>
      <dgm:t>
        <a:bodyPr/>
        <a:lstStyle/>
        <a:p>
          <a:endParaRPr lang="en-US"/>
        </a:p>
      </dgm:t>
    </dgm:pt>
    <dgm:pt modelId="{979E2C88-FF20-453C-B7B2-0029008A197F}">
      <dgm:prSet/>
      <dgm:spPr/>
      <dgm:t>
        <a:bodyPr/>
        <a:lstStyle/>
        <a:p>
          <a:pPr>
            <a:defRPr cap="all"/>
          </a:pPr>
          <a:r>
            <a:rPr lang="en-US"/>
            <a:t>Modeling</a:t>
          </a:r>
        </a:p>
      </dgm:t>
    </dgm:pt>
    <dgm:pt modelId="{443137AA-D065-4122-8B1B-6B92E5CE75BC}" type="parTrans" cxnId="{C12B2FE3-F95A-447B-9AB2-2BB37897EFAD}">
      <dgm:prSet/>
      <dgm:spPr/>
      <dgm:t>
        <a:bodyPr/>
        <a:lstStyle/>
        <a:p>
          <a:endParaRPr lang="en-US"/>
        </a:p>
      </dgm:t>
    </dgm:pt>
    <dgm:pt modelId="{29C5A383-8DCD-4545-9FA4-337B7D5D7633}" type="sibTrans" cxnId="{C12B2FE3-F95A-447B-9AB2-2BB37897EFAD}">
      <dgm:prSet/>
      <dgm:spPr/>
      <dgm:t>
        <a:bodyPr/>
        <a:lstStyle/>
        <a:p>
          <a:endParaRPr lang="en-US"/>
        </a:p>
      </dgm:t>
    </dgm:pt>
    <dgm:pt modelId="{A1B5F462-89D4-43C7-BE61-BBAD0CADBD25}">
      <dgm:prSet/>
      <dgm:spPr/>
      <dgm:t>
        <a:bodyPr/>
        <a:lstStyle/>
        <a:p>
          <a:pPr>
            <a:defRPr cap="all"/>
          </a:pPr>
          <a:r>
            <a:rPr lang="en-US"/>
            <a:t>Conclusions </a:t>
          </a:r>
        </a:p>
      </dgm:t>
    </dgm:pt>
    <dgm:pt modelId="{AB3AA97D-2808-4D28-AF3E-2DF8C7313875}" type="parTrans" cxnId="{D90C2FB5-C1FC-401B-A154-DA5597360D42}">
      <dgm:prSet/>
      <dgm:spPr/>
      <dgm:t>
        <a:bodyPr/>
        <a:lstStyle/>
        <a:p>
          <a:endParaRPr lang="en-US"/>
        </a:p>
      </dgm:t>
    </dgm:pt>
    <dgm:pt modelId="{72C981CC-0D70-4F95-ADF4-DAB69E3CCB66}" type="sibTrans" cxnId="{D90C2FB5-C1FC-401B-A154-DA5597360D42}">
      <dgm:prSet/>
      <dgm:spPr/>
      <dgm:t>
        <a:bodyPr/>
        <a:lstStyle/>
        <a:p>
          <a:endParaRPr lang="en-US"/>
        </a:p>
      </dgm:t>
    </dgm:pt>
    <dgm:pt modelId="{AE02614E-EC32-4B7A-8D20-AE417BEFCC49}" type="pres">
      <dgm:prSet presAssocID="{319DA172-8CCB-4FAC-99B2-4574DF323656}" presName="root" presStyleCnt="0">
        <dgm:presLayoutVars>
          <dgm:dir/>
          <dgm:resizeHandles val="exact"/>
        </dgm:presLayoutVars>
      </dgm:prSet>
      <dgm:spPr/>
    </dgm:pt>
    <dgm:pt modelId="{CA5A31F8-15A3-43C7-BE37-376E70D177A0}" type="pres">
      <dgm:prSet presAssocID="{C197C6E4-0382-46DE-A33A-C9966831ECC1}" presName="compNode" presStyleCnt="0"/>
      <dgm:spPr/>
    </dgm:pt>
    <dgm:pt modelId="{42E2F562-8D69-4C30-9842-C6DEC4EFF371}" type="pres">
      <dgm:prSet presAssocID="{C197C6E4-0382-46DE-A33A-C9966831ECC1}" presName="iconBgRect" presStyleLbl="bgShp" presStyleIdx="0" presStyleCnt="4"/>
      <dgm:spPr/>
    </dgm:pt>
    <dgm:pt modelId="{570D6977-C2D5-45B5-8ECC-DD49331352EF}" type="pres">
      <dgm:prSet presAssocID="{C197C6E4-0382-46DE-A33A-C9966831EC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77B6D78-A369-4977-A2C2-502CBF42AEAD}" type="pres">
      <dgm:prSet presAssocID="{C197C6E4-0382-46DE-A33A-C9966831ECC1}" presName="spaceRect" presStyleCnt="0"/>
      <dgm:spPr/>
    </dgm:pt>
    <dgm:pt modelId="{4A37DCFF-C269-421D-93C0-2923394038A6}" type="pres">
      <dgm:prSet presAssocID="{C197C6E4-0382-46DE-A33A-C9966831ECC1}" presName="textRect" presStyleLbl="revTx" presStyleIdx="0" presStyleCnt="4">
        <dgm:presLayoutVars>
          <dgm:chMax val="1"/>
          <dgm:chPref val="1"/>
        </dgm:presLayoutVars>
      </dgm:prSet>
      <dgm:spPr/>
    </dgm:pt>
    <dgm:pt modelId="{6C7C55E6-6C0D-470A-92E3-C3A4E3D1CC94}" type="pres">
      <dgm:prSet presAssocID="{D291BBF7-5603-4C35-9F90-D9ADAF0807E5}" presName="sibTrans" presStyleCnt="0"/>
      <dgm:spPr/>
    </dgm:pt>
    <dgm:pt modelId="{95DD7324-0096-4818-A963-A69541E40354}" type="pres">
      <dgm:prSet presAssocID="{A2B18868-99C1-4370-89E0-1BF809998CEF}" presName="compNode" presStyleCnt="0"/>
      <dgm:spPr/>
    </dgm:pt>
    <dgm:pt modelId="{A847888B-12C8-4CEF-A4C8-F8A315560EF9}" type="pres">
      <dgm:prSet presAssocID="{A2B18868-99C1-4370-89E0-1BF809998CEF}" presName="iconBgRect" presStyleLbl="bgShp" presStyleIdx="1" presStyleCnt="4"/>
      <dgm:spPr/>
    </dgm:pt>
    <dgm:pt modelId="{FD42B654-3A77-44A4-837C-AA7104F4555E}" type="pres">
      <dgm:prSet presAssocID="{A2B18868-99C1-4370-89E0-1BF809998C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385A4B-57BD-4128-8A88-8978019FC7DF}" type="pres">
      <dgm:prSet presAssocID="{A2B18868-99C1-4370-89E0-1BF809998CEF}" presName="spaceRect" presStyleCnt="0"/>
      <dgm:spPr/>
    </dgm:pt>
    <dgm:pt modelId="{76525933-22B4-4A50-A915-E6E549FDC8DD}" type="pres">
      <dgm:prSet presAssocID="{A2B18868-99C1-4370-89E0-1BF809998CEF}" presName="textRect" presStyleLbl="revTx" presStyleIdx="1" presStyleCnt="4">
        <dgm:presLayoutVars>
          <dgm:chMax val="1"/>
          <dgm:chPref val="1"/>
        </dgm:presLayoutVars>
      </dgm:prSet>
      <dgm:spPr/>
    </dgm:pt>
    <dgm:pt modelId="{233C8924-4AE5-42B2-9CDF-E2CD3BF7A7B3}" type="pres">
      <dgm:prSet presAssocID="{CA52C3EE-DB4D-4E04-80BC-98F97D1A4DB5}" presName="sibTrans" presStyleCnt="0"/>
      <dgm:spPr/>
    </dgm:pt>
    <dgm:pt modelId="{990C4571-460A-45F3-8560-D5301503D2FF}" type="pres">
      <dgm:prSet presAssocID="{979E2C88-FF20-453C-B7B2-0029008A197F}" presName="compNode" presStyleCnt="0"/>
      <dgm:spPr/>
    </dgm:pt>
    <dgm:pt modelId="{417F7A2B-2007-4EBD-9E0B-19D3829CFEF7}" type="pres">
      <dgm:prSet presAssocID="{979E2C88-FF20-453C-B7B2-0029008A197F}" presName="iconBgRect" presStyleLbl="bgShp" presStyleIdx="2" presStyleCnt="4"/>
      <dgm:spPr/>
    </dgm:pt>
    <dgm:pt modelId="{46B3D974-AD1D-408A-8A69-19AEA6E47762}" type="pres">
      <dgm:prSet presAssocID="{979E2C88-FF20-453C-B7B2-0029008A1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ABDFCE-86CD-4510-8E7C-5CA69525CF0E}" type="pres">
      <dgm:prSet presAssocID="{979E2C88-FF20-453C-B7B2-0029008A197F}" presName="spaceRect" presStyleCnt="0"/>
      <dgm:spPr/>
    </dgm:pt>
    <dgm:pt modelId="{8867F9C7-93ED-4018-AC26-B7424D826D5F}" type="pres">
      <dgm:prSet presAssocID="{979E2C88-FF20-453C-B7B2-0029008A197F}" presName="textRect" presStyleLbl="revTx" presStyleIdx="2" presStyleCnt="4">
        <dgm:presLayoutVars>
          <dgm:chMax val="1"/>
          <dgm:chPref val="1"/>
        </dgm:presLayoutVars>
      </dgm:prSet>
      <dgm:spPr/>
    </dgm:pt>
    <dgm:pt modelId="{DC77D76D-03C0-4770-BFFB-D67606F032B2}" type="pres">
      <dgm:prSet presAssocID="{29C5A383-8DCD-4545-9FA4-337B7D5D7633}" presName="sibTrans" presStyleCnt="0"/>
      <dgm:spPr/>
    </dgm:pt>
    <dgm:pt modelId="{7BD8EA09-7764-486C-8B31-F1D84313839F}" type="pres">
      <dgm:prSet presAssocID="{A1B5F462-89D4-43C7-BE61-BBAD0CADBD25}" presName="compNode" presStyleCnt="0"/>
      <dgm:spPr/>
    </dgm:pt>
    <dgm:pt modelId="{2C666B9D-8390-40A8-B755-5FAAE678965C}" type="pres">
      <dgm:prSet presAssocID="{A1B5F462-89D4-43C7-BE61-BBAD0CADBD25}" presName="iconBgRect" presStyleLbl="bgShp" presStyleIdx="3" presStyleCnt="4"/>
      <dgm:spPr/>
    </dgm:pt>
    <dgm:pt modelId="{B011B891-4F32-4F2E-A4C4-62F45AC8B359}" type="pres">
      <dgm:prSet presAssocID="{A1B5F462-89D4-43C7-BE61-BBAD0CADBD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A70731-F520-4BFB-912B-081A8D02439B}" type="pres">
      <dgm:prSet presAssocID="{A1B5F462-89D4-43C7-BE61-BBAD0CADBD25}" presName="spaceRect" presStyleCnt="0"/>
      <dgm:spPr/>
    </dgm:pt>
    <dgm:pt modelId="{C2031D56-73F6-4658-9323-4189C97755D3}" type="pres">
      <dgm:prSet presAssocID="{A1B5F462-89D4-43C7-BE61-BBAD0CADBD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219007-1891-4F2A-BF2D-E7B435946F68}" type="presOf" srcId="{319DA172-8CCB-4FAC-99B2-4574DF323656}" destId="{AE02614E-EC32-4B7A-8D20-AE417BEFCC49}" srcOrd="0" destOrd="0" presId="urn:microsoft.com/office/officeart/2018/5/layout/IconCircleLabelList"/>
    <dgm:cxn modelId="{EFD52B58-5F18-4BFB-9F08-9AF7315A741E}" type="presOf" srcId="{979E2C88-FF20-453C-B7B2-0029008A197F}" destId="{8867F9C7-93ED-4018-AC26-B7424D826D5F}" srcOrd="0" destOrd="0" presId="urn:microsoft.com/office/officeart/2018/5/layout/IconCircleLabelList"/>
    <dgm:cxn modelId="{825B366C-BB0D-4936-A708-7847877395B0}" srcId="{319DA172-8CCB-4FAC-99B2-4574DF323656}" destId="{A2B18868-99C1-4370-89E0-1BF809998CEF}" srcOrd="1" destOrd="0" parTransId="{BFF25318-08FC-4B2D-95F1-D412B29997A9}" sibTransId="{CA52C3EE-DB4D-4E04-80BC-98F97D1A4DB5}"/>
    <dgm:cxn modelId="{FA5E1071-360F-4C4E-B2E5-4175A19C2FE4}" type="presOf" srcId="{A1B5F462-89D4-43C7-BE61-BBAD0CADBD25}" destId="{C2031D56-73F6-4658-9323-4189C97755D3}" srcOrd="0" destOrd="0" presId="urn:microsoft.com/office/officeart/2018/5/layout/IconCircleLabelList"/>
    <dgm:cxn modelId="{2E800275-2D28-4AA8-9E61-0A63138CC89D}" srcId="{319DA172-8CCB-4FAC-99B2-4574DF323656}" destId="{C197C6E4-0382-46DE-A33A-C9966831ECC1}" srcOrd="0" destOrd="0" parTransId="{7EFCD208-110E-4C8C-A145-6F11228821F9}" sibTransId="{D291BBF7-5603-4C35-9F90-D9ADAF0807E5}"/>
    <dgm:cxn modelId="{29F3F392-9A00-49C0-89FD-8EA64C281927}" type="presOf" srcId="{C197C6E4-0382-46DE-A33A-C9966831ECC1}" destId="{4A37DCFF-C269-421D-93C0-2923394038A6}" srcOrd="0" destOrd="0" presId="urn:microsoft.com/office/officeart/2018/5/layout/IconCircleLabelList"/>
    <dgm:cxn modelId="{D90C2FB5-C1FC-401B-A154-DA5597360D42}" srcId="{319DA172-8CCB-4FAC-99B2-4574DF323656}" destId="{A1B5F462-89D4-43C7-BE61-BBAD0CADBD25}" srcOrd="3" destOrd="0" parTransId="{AB3AA97D-2808-4D28-AF3E-2DF8C7313875}" sibTransId="{72C981CC-0D70-4F95-ADF4-DAB69E3CCB66}"/>
    <dgm:cxn modelId="{15E202C9-B28E-4DFD-A118-C446D62EF473}" type="presOf" srcId="{A2B18868-99C1-4370-89E0-1BF809998CEF}" destId="{76525933-22B4-4A50-A915-E6E549FDC8DD}" srcOrd="0" destOrd="0" presId="urn:microsoft.com/office/officeart/2018/5/layout/IconCircleLabelList"/>
    <dgm:cxn modelId="{C12B2FE3-F95A-447B-9AB2-2BB37897EFAD}" srcId="{319DA172-8CCB-4FAC-99B2-4574DF323656}" destId="{979E2C88-FF20-453C-B7B2-0029008A197F}" srcOrd="2" destOrd="0" parTransId="{443137AA-D065-4122-8B1B-6B92E5CE75BC}" sibTransId="{29C5A383-8DCD-4545-9FA4-337B7D5D7633}"/>
    <dgm:cxn modelId="{A088FB9B-EDB6-4552-9FE6-C62346AAE43F}" type="presParOf" srcId="{AE02614E-EC32-4B7A-8D20-AE417BEFCC49}" destId="{CA5A31F8-15A3-43C7-BE37-376E70D177A0}" srcOrd="0" destOrd="0" presId="urn:microsoft.com/office/officeart/2018/5/layout/IconCircleLabelList"/>
    <dgm:cxn modelId="{CEB717E7-31CB-44E5-94D0-D9C051DD7DE2}" type="presParOf" srcId="{CA5A31F8-15A3-43C7-BE37-376E70D177A0}" destId="{42E2F562-8D69-4C30-9842-C6DEC4EFF371}" srcOrd="0" destOrd="0" presId="urn:microsoft.com/office/officeart/2018/5/layout/IconCircleLabelList"/>
    <dgm:cxn modelId="{2122C9F7-C8FB-4855-8BF4-EC498F181CD3}" type="presParOf" srcId="{CA5A31F8-15A3-43C7-BE37-376E70D177A0}" destId="{570D6977-C2D5-45B5-8ECC-DD49331352EF}" srcOrd="1" destOrd="0" presId="urn:microsoft.com/office/officeart/2018/5/layout/IconCircleLabelList"/>
    <dgm:cxn modelId="{716B617F-41AD-42F2-8B8C-C5257231E1EE}" type="presParOf" srcId="{CA5A31F8-15A3-43C7-BE37-376E70D177A0}" destId="{377B6D78-A369-4977-A2C2-502CBF42AEAD}" srcOrd="2" destOrd="0" presId="urn:microsoft.com/office/officeart/2018/5/layout/IconCircleLabelList"/>
    <dgm:cxn modelId="{5678A112-4821-4A06-8160-7DFF392E67AF}" type="presParOf" srcId="{CA5A31F8-15A3-43C7-BE37-376E70D177A0}" destId="{4A37DCFF-C269-421D-93C0-2923394038A6}" srcOrd="3" destOrd="0" presId="urn:microsoft.com/office/officeart/2018/5/layout/IconCircleLabelList"/>
    <dgm:cxn modelId="{51563AF4-33F1-425A-9167-0D0D4301A487}" type="presParOf" srcId="{AE02614E-EC32-4B7A-8D20-AE417BEFCC49}" destId="{6C7C55E6-6C0D-470A-92E3-C3A4E3D1CC94}" srcOrd="1" destOrd="0" presId="urn:microsoft.com/office/officeart/2018/5/layout/IconCircleLabelList"/>
    <dgm:cxn modelId="{11573B7A-D28F-4BB6-8D7E-31BAE38EF955}" type="presParOf" srcId="{AE02614E-EC32-4B7A-8D20-AE417BEFCC49}" destId="{95DD7324-0096-4818-A963-A69541E40354}" srcOrd="2" destOrd="0" presId="urn:microsoft.com/office/officeart/2018/5/layout/IconCircleLabelList"/>
    <dgm:cxn modelId="{EA880C16-FA60-4FC4-821F-5AE96BB47FD1}" type="presParOf" srcId="{95DD7324-0096-4818-A963-A69541E40354}" destId="{A847888B-12C8-4CEF-A4C8-F8A315560EF9}" srcOrd="0" destOrd="0" presId="urn:microsoft.com/office/officeart/2018/5/layout/IconCircleLabelList"/>
    <dgm:cxn modelId="{F6CB3742-B8EA-42A3-BF9E-6CD1DFCDC3C2}" type="presParOf" srcId="{95DD7324-0096-4818-A963-A69541E40354}" destId="{FD42B654-3A77-44A4-837C-AA7104F4555E}" srcOrd="1" destOrd="0" presId="urn:microsoft.com/office/officeart/2018/5/layout/IconCircleLabelList"/>
    <dgm:cxn modelId="{4AC37E8A-8E44-44E5-8A93-E53945C658AE}" type="presParOf" srcId="{95DD7324-0096-4818-A963-A69541E40354}" destId="{CE385A4B-57BD-4128-8A88-8978019FC7DF}" srcOrd="2" destOrd="0" presId="urn:microsoft.com/office/officeart/2018/5/layout/IconCircleLabelList"/>
    <dgm:cxn modelId="{B2F6CEE0-B846-4E07-825F-F5E68627882F}" type="presParOf" srcId="{95DD7324-0096-4818-A963-A69541E40354}" destId="{76525933-22B4-4A50-A915-E6E549FDC8DD}" srcOrd="3" destOrd="0" presId="urn:microsoft.com/office/officeart/2018/5/layout/IconCircleLabelList"/>
    <dgm:cxn modelId="{32C3580D-79AE-4A79-A59C-A6D2D2C3A54D}" type="presParOf" srcId="{AE02614E-EC32-4B7A-8D20-AE417BEFCC49}" destId="{233C8924-4AE5-42B2-9CDF-E2CD3BF7A7B3}" srcOrd="3" destOrd="0" presId="urn:microsoft.com/office/officeart/2018/5/layout/IconCircleLabelList"/>
    <dgm:cxn modelId="{EC2618CE-1D03-4CA3-98A3-DB2CE0B20346}" type="presParOf" srcId="{AE02614E-EC32-4B7A-8D20-AE417BEFCC49}" destId="{990C4571-460A-45F3-8560-D5301503D2FF}" srcOrd="4" destOrd="0" presId="urn:microsoft.com/office/officeart/2018/5/layout/IconCircleLabelList"/>
    <dgm:cxn modelId="{0F5FA370-9A7C-436E-BFAB-AA320F21A8E8}" type="presParOf" srcId="{990C4571-460A-45F3-8560-D5301503D2FF}" destId="{417F7A2B-2007-4EBD-9E0B-19D3829CFEF7}" srcOrd="0" destOrd="0" presId="urn:microsoft.com/office/officeart/2018/5/layout/IconCircleLabelList"/>
    <dgm:cxn modelId="{B7C56BDB-121D-4C8C-A75D-538F12F2B043}" type="presParOf" srcId="{990C4571-460A-45F3-8560-D5301503D2FF}" destId="{46B3D974-AD1D-408A-8A69-19AEA6E47762}" srcOrd="1" destOrd="0" presId="urn:microsoft.com/office/officeart/2018/5/layout/IconCircleLabelList"/>
    <dgm:cxn modelId="{5FB3C33C-B58A-43AC-B183-BE5B22A1FF99}" type="presParOf" srcId="{990C4571-460A-45F3-8560-D5301503D2FF}" destId="{44ABDFCE-86CD-4510-8E7C-5CA69525CF0E}" srcOrd="2" destOrd="0" presId="urn:microsoft.com/office/officeart/2018/5/layout/IconCircleLabelList"/>
    <dgm:cxn modelId="{2CB07183-7FFC-44DF-A539-D6E78BC76405}" type="presParOf" srcId="{990C4571-460A-45F3-8560-D5301503D2FF}" destId="{8867F9C7-93ED-4018-AC26-B7424D826D5F}" srcOrd="3" destOrd="0" presId="urn:microsoft.com/office/officeart/2018/5/layout/IconCircleLabelList"/>
    <dgm:cxn modelId="{C66CBE62-7458-40CE-A6FA-0BC6014E5D90}" type="presParOf" srcId="{AE02614E-EC32-4B7A-8D20-AE417BEFCC49}" destId="{DC77D76D-03C0-4770-BFFB-D67606F032B2}" srcOrd="5" destOrd="0" presId="urn:microsoft.com/office/officeart/2018/5/layout/IconCircleLabelList"/>
    <dgm:cxn modelId="{45259003-D7ED-4017-9039-6551D1BEF458}" type="presParOf" srcId="{AE02614E-EC32-4B7A-8D20-AE417BEFCC49}" destId="{7BD8EA09-7764-486C-8B31-F1D84313839F}" srcOrd="6" destOrd="0" presId="urn:microsoft.com/office/officeart/2018/5/layout/IconCircleLabelList"/>
    <dgm:cxn modelId="{EB83DE4E-940C-4004-BCF0-66EEF13B5D61}" type="presParOf" srcId="{7BD8EA09-7764-486C-8B31-F1D84313839F}" destId="{2C666B9D-8390-40A8-B755-5FAAE678965C}" srcOrd="0" destOrd="0" presId="urn:microsoft.com/office/officeart/2018/5/layout/IconCircleLabelList"/>
    <dgm:cxn modelId="{E6C265C2-5012-4830-8563-987EEC3F33C5}" type="presParOf" srcId="{7BD8EA09-7764-486C-8B31-F1D84313839F}" destId="{B011B891-4F32-4F2E-A4C4-62F45AC8B359}" srcOrd="1" destOrd="0" presId="urn:microsoft.com/office/officeart/2018/5/layout/IconCircleLabelList"/>
    <dgm:cxn modelId="{F44B5653-FE8B-4D6A-A598-B30ECBDBB777}" type="presParOf" srcId="{7BD8EA09-7764-486C-8B31-F1D84313839F}" destId="{E0A70731-F520-4BFB-912B-081A8D02439B}" srcOrd="2" destOrd="0" presId="urn:microsoft.com/office/officeart/2018/5/layout/IconCircleLabelList"/>
    <dgm:cxn modelId="{30FB1B21-E82B-4BEE-A018-573F36445061}" type="presParOf" srcId="{7BD8EA09-7764-486C-8B31-F1D84313839F}" destId="{C2031D56-73F6-4658-9323-4189C97755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FCE87-7EB8-4A43-AFB1-F72F32118B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324CE8-2EFE-4FA9-9E5E-6357D2039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standardizations performed</a:t>
          </a:r>
        </a:p>
      </dgm:t>
    </dgm:pt>
    <dgm:pt modelId="{8AB4FCDC-CF13-4570-ABB7-FB616DDD6859}" type="parTrans" cxnId="{9181CD30-C3AC-4264-B89F-F3FDE712A05B}">
      <dgm:prSet/>
      <dgm:spPr/>
      <dgm:t>
        <a:bodyPr/>
        <a:lstStyle/>
        <a:p>
          <a:endParaRPr lang="en-US"/>
        </a:p>
      </dgm:t>
    </dgm:pt>
    <dgm:pt modelId="{3699A72F-5754-43D7-92CD-F15FD8EC7B9C}" type="sibTrans" cxnId="{9181CD30-C3AC-4264-B89F-F3FDE712A05B}">
      <dgm:prSet/>
      <dgm:spPr/>
      <dgm:t>
        <a:bodyPr/>
        <a:lstStyle/>
        <a:p>
          <a:endParaRPr lang="en-US"/>
        </a:p>
      </dgm:t>
    </dgm:pt>
    <dgm:pt modelId="{6BC8E49A-58D1-4696-9793-E46CC2F5E9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Unaltered data accounted for ~65% of mean variability</a:t>
          </a:r>
        </a:p>
      </dgm:t>
    </dgm:pt>
    <dgm:pt modelId="{154D1F40-BEF0-436C-833E-4DF47D82EEA3}" type="parTrans" cxnId="{6F94E188-B76F-4807-B10D-747560E168A3}">
      <dgm:prSet/>
      <dgm:spPr/>
      <dgm:t>
        <a:bodyPr/>
        <a:lstStyle/>
        <a:p>
          <a:endParaRPr lang="en-US"/>
        </a:p>
      </dgm:t>
    </dgm:pt>
    <dgm:pt modelId="{44BD5697-FBAC-49AD-90DE-1FD0DCA4B7F4}" type="sibTrans" cxnId="{6F94E188-B76F-4807-B10D-747560E168A3}">
      <dgm:prSet/>
      <dgm:spPr/>
      <dgm:t>
        <a:bodyPr/>
        <a:lstStyle/>
        <a:p>
          <a:endParaRPr lang="en-US"/>
        </a:p>
      </dgm:t>
    </dgm:pt>
    <dgm:pt modelId="{DE4BB6A7-B534-4632-80F9-191EB1F977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was a high degree of errors </a:t>
          </a:r>
        </a:p>
      </dgm:t>
    </dgm:pt>
    <dgm:pt modelId="{329D3F81-75EF-429E-A69F-E9376C672AFC}" type="parTrans" cxnId="{B4F8159A-BEA4-46A9-BF45-F1578F8BCA8C}">
      <dgm:prSet/>
      <dgm:spPr/>
      <dgm:t>
        <a:bodyPr/>
        <a:lstStyle/>
        <a:p>
          <a:endParaRPr lang="en-US"/>
        </a:p>
      </dgm:t>
    </dgm:pt>
    <dgm:pt modelId="{D0BF5D80-C6FE-4F17-A42C-037304785D6A}" type="sibTrans" cxnId="{B4F8159A-BEA4-46A9-BF45-F1578F8BCA8C}">
      <dgm:prSet/>
      <dgm:spPr/>
      <dgm:t>
        <a:bodyPr/>
        <a:lstStyle/>
        <a:p>
          <a:endParaRPr lang="en-US"/>
        </a:p>
      </dgm:t>
    </dgm:pt>
    <dgm:pt modelId="{A486FBC0-4844-41C2-85A9-DBD465BCF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was highly skewed</a:t>
          </a:r>
        </a:p>
      </dgm:t>
    </dgm:pt>
    <dgm:pt modelId="{68FED7D4-573E-475A-A615-5CAE7F69F4E9}" type="parTrans" cxnId="{9443DF9B-DAF8-41A4-8DC1-C58727BC51A2}">
      <dgm:prSet/>
      <dgm:spPr/>
      <dgm:t>
        <a:bodyPr/>
        <a:lstStyle/>
        <a:p>
          <a:endParaRPr lang="en-US"/>
        </a:p>
      </dgm:t>
    </dgm:pt>
    <dgm:pt modelId="{191B3B0E-05AC-45F6-917F-4B271BFBC92D}" type="sibTrans" cxnId="{9443DF9B-DAF8-41A4-8DC1-C58727BC51A2}">
      <dgm:prSet/>
      <dgm:spPr/>
      <dgm:t>
        <a:bodyPr/>
        <a:lstStyle/>
        <a:p>
          <a:endParaRPr lang="en-US"/>
        </a:p>
      </dgm:t>
    </dgm:pt>
    <dgm:pt modelId="{6031BF2D-8368-49CC-979A-A07EEE144053}" type="pres">
      <dgm:prSet presAssocID="{0B2FCE87-7EB8-4A43-AFB1-F72F32118B43}" presName="root" presStyleCnt="0">
        <dgm:presLayoutVars>
          <dgm:dir/>
          <dgm:resizeHandles val="exact"/>
        </dgm:presLayoutVars>
      </dgm:prSet>
      <dgm:spPr/>
    </dgm:pt>
    <dgm:pt modelId="{89DA9453-57C4-410D-B0E6-30972480384A}" type="pres">
      <dgm:prSet presAssocID="{17324CE8-2EFE-4FA9-9E5E-6357D2039D2D}" presName="compNode" presStyleCnt="0"/>
      <dgm:spPr/>
    </dgm:pt>
    <dgm:pt modelId="{7FACD4D1-1988-4537-AD81-17F38E62BEDC}" type="pres">
      <dgm:prSet presAssocID="{17324CE8-2EFE-4FA9-9E5E-6357D2039D2D}" presName="bgRect" presStyleLbl="bgShp" presStyleIdx="0" presStyleCnt="4"/>
      <dgm:spPr/>
    </dgm:pt>
    <dgm:pt modelId="{127B0191-5F68-4EC4-8959-2E5CC1EF8219}" type="pres">
      <dgm:prSet presAssocID="{17324CE8-2EFE-4FA9-9E5E-6357D2039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4779F1-BA5E-495D-8099-6D4FC2E1BAA7}" type="pres">
      <dgm:prSet presAssocID="{17324CE8-2EFE-4FA9-9E5E-6357D2039D2D}" presName="spaceRect" presStyleCnt="0"/>
      <dgm:spPr/>
    </dgm:pt>
    <dgm:pt modelId="{ED70B815-92A9-4312-8605-383F8A7A4949}" type="pres">
      <dgm:prSet presAssocID="{17324CE8-2EFE-4FA9-9E5E-6357D2039D2D}" presName="parTx" presStyleLbl="revTx" presStyleIdx="0" presStyleCnt="4">
        <dgm:presLayoutVars>
          <dgm:chMax val="0"/>
          <dgm:chPref val="0"/>
        </dgm:presLayoutVars>
      </dgm:prSet>
      <dgm:spPr/>
    </dgm:pt>
    <dgm:pt modelId="{09A7DA66-715D-4BB8-8CA9-48AE1E5783D6}" type="pres">
      <dgm:prSet presAssocID="{3699A72F-5754-43D7-92CD-F15FD8EC7B9C}" presName="sibTrans" presStyleCnt="0"/>
      <dgm:spPr/>
    </dgm:pt>
    <dgm:pt modelId="{2DBB0453-BBB0-4136-A11A-6D26CD383CE9}" type="pres">
      <dgm:prSet presAssocID="{6BC8E49A-58D1-4696-9793-E46CC2F5E968}" presName="compNode" presStyleCnt="0"/>
      <dgm:spPr/>
    </dgm:pt>
    <dgm:pt modelId="{AB8ACB3B-48F8-48DD-AB11-D5E41F14B123}" type="pres">
      <dgm:prSet presAssocID="{6BC8E49A-58D1-4696-9793-E46CC2F5E968}" presName="bgRect" presStyleLbl="bgShp" presStyleIdx="1" presStyleCnt="4"/>
      <dgm:spPr/>
    </dgm:pt>
    <dgm:pt modelId="{BFF71C3C-4BC1-4D85-B6BB-DFEEA20CBC1C}" type="pres">
      <dgm:prSet presAssocID="{6BC8E49A-58D1-4696-9793-E46CC2F5E9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B3845F0-1FA3-45C4-8A34-8125F081ED85}" type="pres">
      <dgm:prSet presAssocID="{6BC8E49A-58D1-4696-9793-E46CC2F5E968}" presName="spaceRect" presStyleCnt="0"/>
      <dgm:spPr/>
    </dgm:pt>
    <dgm:pt modelId="{90892B23-4868-4D7C-9391-A5520D52A537}" type="pres">
      <dgm:prSet presAssocID="{6BC8E49A-58D1-4696-9793-E46CC2F5E968}" presName="parTx" presStyleLbl="revTx" presStyleIdx="1" presStyleCnt="4">
        <dgm:presLayoutVars>
          <dgm:chMax val="0"/>
          <dgm:chPref val="0"/>
        </dgm:presLayoutVars>
      </dgm:prSet>
      <dgm:spPr/>
    </dgm:pt>
    <dgm:pt modelId="{DF13E00F-FCC7-4EEF-94BF-983232FF1748}" type="pres">
      <dgm:prSet presAssocID="{44BD5697-FBAC-49AD-90DE-1FD0DCA4B7F4}" presName="sibTrans" presStyleCnt="0"/>
      <dgm:spPr/>
    </dgm:pt>
    <dgm:pt modelId="{09B9D8DB-AAF0-4A40-8FA0-16E65AC4CE52}" type="pres">
      <dgm:prSet presAssocID="{DE4BB6A7-B534-4632-80F9-191EB1F9779C}" presName="compNode" presStyleCnt="0"/>
      <dgm:spPr/>
    </dgm:pt>
    <dgm:pt modelId="{8CD07EE7-213B-4648-A846-719021FEECD2}" type="pres">
      <dgm:prSet presAssocID="{DE4BB6A7-B534-4632-80F9-191EB1F9779C}" presName="bgRect" presStyleLbl="bgShp" presStyleIdx="2" presStyleCnt="4"/>
      <dgm:spPr/>
    </dgm:pt>
    <dgm:pt modelId="{8DD832C5-1BA1-4AA4-B729-A9CFC8B55FED}" type="pres">
      <dgm:prSet presAssocID="{DE4BB6A7-B534-4632-80F9-191EB1F977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930A861-1DC7-4968-B082-6D6C583B7030}" type="pres">
      <dgm:prSet presAssocID="{DE4BB6A7-B534-4632-80F9-191EB1F9779C}" presName="spaceRect" presStyleCnt="0"/>
      <dgm:spPr/>
    </dgm:pt>
    <dgm:pt modelId="{E76A373C-4AB0-4034-BC82-843A9ADEEB5F}" type="pres">
      <dgm:prSet presAssocID="{DE4BB6A7-B534-4632-80F9-191EB1F9779C}" presName="parTx" presStyleLbl="revTx" presStyleIdx="2" presStyleCnt="4">
        <dgm:presLayoutVars>
          <dgm:chMax val="0"/>
          <dgm:chPref val="0"/>
        </dgm:presLayoutVars>
      </dgm:prSet>
      <dgm:spPr/>
    </dgm:pt>
    <dgm:pt modelId="{48D54BB2-A346-4B55-ACB5-2C52CA7C2A22}" type="pres">
      <dgm:prSet presAssocID="{D0BF5D80-C6FE-4F17-A42C-037304785D6A}" presName="sibTrans" presStyleCnt="0"/>
      <dgm:spPr/>
    </dgm:pt>
    <dgm:pt modelId="{C03CBA4C-FC4B-402C-A7EA-7EB9A6450D4F}" type="pres">
      <dgm:prSet presAssocID="{A486FBC0-4844-41C2-85A9-DBD465BCF191}" presName="compNode" presStyleCnt="0"/>
      <dgm:spPr/>
    </dgm:pt>
    <dgm:pt modelId="{9AB3061F-CE97-4D05-9371-2A7D76682715}" type="pres">
      <dgm:prSet presAssocID="{A486FBC0-4844-41C2-85A9-DBD465BCF191}" presName="bgRect" presStyleLbl="bgShp" presStyleIdx="3" presStyleCnt="4"/>
      <dgm:spPr/>
    </dgm:pt>
    <dgm:pt modelId="{1AC30B27-A0EF-4306-8133-E60D702065AF}" type="pres">
      <dgm:prSet presAssocID="{A486FBC0-4844-41C2-85A9-DBD465BCF1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D37B89B-9658-4C2F-8B84-F74BB0AA5F45}" type="pres">
      <dgm:prSet presAssocID="{A486FBC0-4844-41C2-85A9-DBD465BCF191}" presName="spaceRect" presStyleCnt="0"/>
      <dgm:spPr/>
    </dgm:pt>
    <dgm:pt modelId="{E739255D-7003-4FAD-A587-9ADF7AD9FC07}" type="pres">
      <dgm:prSet presAssocID="{A486FBC0-4844-41C2-85A9-DBD465BCF1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0CA71A-DAAB-564E-B3B2-01A2329D44B4}" type="presOf" srcId="{A486FBC0-4844-41C2-85A9-DBD465BCF191}" destId="{E739255D-7003-4FAD-A587-9ADF7AD9FC07}" srcOrd="0" destOrd="0" presId="urn:microsoft.com/office/officeart/2018/2/layout/IconVerticalSolidList"/>
    <dgm:cxn modelId="{9181CD30-C3AC-4264-B89F-F3FDE712A05B}" srcId="{0B2FCE87-7EB8-4A43-AFB1-F72F32118B43}" destId="{17324CE8-2EFE-4FA9-9E5E-6357D2039D2D}" srcOrd="0" destOrd="0" parTransId="{8AB4FCDC-CF13-4570-ABB7-FB616DDD6859}" sibTransId="{3699A72F-5754-43D7-92CD-F15FD8EC7B9C}"/>
    <dgm:cxn modelId="{B39B9E38-C039-164F-931E-CC5B17C25E57}" type="presOf" srcId="{6BC8E49A-58D1-4696-9793-E46CC2F5E968}" destId="{90892B23-4868-4D7C-9391-A5520D52A537}" srcOrd="0" destOrd="0" presId="urn:microsoft.com/office/officeart/2018/2/layout/IconVerticalSolidList"/>
    <dgm:cxn modelId="{BD820087-6A2D-3D41-AB29-AF1BD1BEED7F}" type="presOf" srcId="{17324CE8-2EFE-4FA9-9E5E-6357D2039D2D}" destId="{ED70B815-92A9-4312-8605-383F8A7A4949}" srcOrd="0" destOrd="0" presId="urn:microsoft.com/office/officeart/2018/2/layout/IconVerticalSolidList"/>
    <dgm:cxn modelId="{6F94E188-B76F-4807-B10D-747560E168A3}" srcId="{0B2FCE87-7EB8-4A43-AFB1-F72F32118B43}" destId="{6BC8E49A-58D1-4696-9793-E46CC2F5E968}" srcOrd="1" destOrd="0" parTransId="{154D1F40-BEF0-436C-833E-4DF47D82EEA3}" sibTransId="{44BD5697-FBAC-49AD-90DE-1FD0DCA4B7F4}"/>
    <dgm:cxn modelId="{3E7A6593-CE42-774E-91C1-E391DD9B3FB6}" type="presOf" srcId="{0B2FCE87-7EB8-4A43-AFB1-F72F32118B43}" destId="{6031BF2D-8368-49CC-979A-A07EEE144053}" srcOrd="0" destOrd="0" presId="urn:microsoft.com/office/officeart/2018/2/layout/IconVerticalSolidList"/>
    <dgm:cxn modelId="{B4F8159A-BEA4-46A9-BF45-F1578F8BCA8C}" srcId="{0B2FCE87-7EB8-4A43-AFB1-F72F32118B43}" destId="{DE4BB6A7-B534-4632-80F9-191EB1F9779C}" srcOrd="2" destOrd="0" parTransId="{329D3F81-75EF-429E-A69F-E9376C672AFC}" sibTransId="{D0BF5D80-C6FE-4F17-A42C-037304785D6A}"/>
    <dgm:cxn modelId="{9443DF9B-DAF8-41A4-8DC1-C58727BC51A2}" srcId="{0B2FCE87-7EB8-4A43-AFB1-F72F32118B43}" destId="{A486FBC0-4844-41C2-85A9-DBD465BCF191}" srcOrd="3" destOrd="0" parTransId="{68FED7D4-573E-475A-A615-5CAE7F69F4E9}" sibTransId="{191B3B0E-05AC-45F6-917F-4B271BFBC92D}"/>
    <dgm:cxn modelId="{871DEEB8-857A-EC4A-B8CF-AA0B114C651A}" type="presOf" srcId="{DE4BB6A7-B534-4632-80F9-191EB1F9779C}" destId="{E76A373C-4AB0-4034-BC82-843A9ADEEB5F}" srcOrd="0" destOrd="0" presId="urn:microsoft.com/office/officeart/2018/2/layout/IconVerticalSolidList"/>
    <dgm:cxn modelId="{F130A4D9-DB8A-0D41-91AD-D84E0EB69874}" type="presParOf" srcId="{6031BF2D-8368-49CC-979A-A07EEE144053}" destId="{89DA9453-57C4-410D-B0E6-30972480384A}" srcOrd="0" destOrd="0" presId="urn:microsoft.com/office/officeart/2018/2/layout/IconVerticalSolidList"/>
    <dgm:cxn modelId="{F85316E4-C041-DE47-9281-370A886E4BFC}" type="presParOf" srcId="{89DA9453-57C4-410D-B0E6-30972480384A}" destId="{7FACD4D1-1988-4537-AD81-17F38E62BEDC}" srcOrd="0" destOrd="0" presId="urn:microsoft.com/office/officeart/2018/2/layout/IconVerticalSolidList"/>
    <dgm:cxn modelId="{1525D4BC-5B5E-844F-A7E2-80E11957DC2B}" type="presParOf" srcId="{89DA9453-57C4-410D-B0E6-30972480384A}" destId="{127B0191-5F68-4EC4-8959-2E5CC1EF8219}" srcOrd="1" destOrd="0" presId="urn:microsoft.com/office/officeart/2018/2/layout/IconVerticalSolidList"/>
    <dgm:cxn modelId="{CA2CCD5B-CF9D-7946-8E30-FDEC6640DDC1}" type="presParOf" srcId="{89DA9453-57C4-410D-B0E6-30972480384A}" destId="{A44779F1-BA5E-495D-8099-6D4FC2E1BAA7}" srcOrd="2" destOrd="0" presId="urn:microsoft.com/office/officeart/2018/2/layout/IconVerticalSolidList"/>
    <dgm:cxn modelId="{9A2C2BB7-D0E7-6546-AB10-E60AEB361593}" type="presParOf" srcId="{89DA9453-57C4-410D-B0E6-30972480384A}" destId="{ED70B815-92A9-4312-8605-383F8A7A4949}" srcOrd="3" destOrd="0" presId="urn:microsoft.com/office/officeart/2018/2/layout/IconVerticalSolidList"/>
    <dgm:cxn modelId="{8A406303-EAB2-724E-9A48-92E73C91AFC7}" type="presParOf" srcId="{6031BF2D-8368-49CC-979A-A07EEE144053}" destId="{09A7DA66-715D-4BB8-8CA9-48AE1E5783D6}" srcOrd="1" destOrd="0" presId="urn:microsoft.com/office/officeart/2018/2/layout/IconVerticalSolidList"/>
    <dgm:cxn modelId="{3E5D5204-50D7-3F48-B49F-99A310B7D876}" type="presParOf" srcId="{6031BF2D-8368-49CC-979A-A07EEE144053}" destId="{2DBB0453-BBB0-4136-A11A-6D26CD383CE9}" srcOrd="2" destOrd="0" presId="urn:microsoft.com/office/officeart/2018/2/layout/IconVerticalSolidList"/>
    <dgm:cxn modelId="{E966C3E0-FB72-4447-B798-30464815B89B}" type="presParOf" srcId="{2DBB0453-BBB0-4136-A11A-6D26CD383CE9}" destId="{AB8ACB3B-48F8-48DD-AB11-D5E41F14B123}" srcOrd="0" destOrd="0" presId="urn:microsoft.com/office/officeart/2018/2/layout/IconVerticalSolidList"/>
    <dgm:cxn modelId="{B6BE536D-191E-364C-9A8D-BC35347EF3E8}" type="presParOf" srcId="{2DBB0453-BBB0-4136-A11A-6D26CD383CE9}" destId="{BFF71C3C-4BC1-4D85-B6BB-DFEEA20CBC1C}" srcOrd="1" destOrd="0" presId="urn:microsoft.com/office/officeart/2018/2/layout/IconVerticalSolidList"/>
    <dgm:cxn modelId="{BC86342F-61DD-2B49-8BBB-987B50C10D60}" type="presParOf" srcId="{2DBB0453-BBB0-4136-A11A-6D26CD383CE9}" destId="{FB3845F0-1FA3-45C4-8A34-8125F081ED85}" srcOrd="2" destOrd="0" presId="urn:microsoft.com/office/officeart/2018/2/layout/IconVerticalSolidList"/>
    <dgm:cxn modelId="{9DD35A44-EAC6-ED48-916F-67756CCE6863}" type="presParOf" srcId="{2DBB0453-BBB0-4136-A11A-6D26CD383CE9}" destId="{90892B23-4868-4D7C-9391-A5520D52A537}" srcOrd="3" destOrd="0" presId="urn:microsoft.com/office/officeart/2018/2/layout/IconVerticalSolidList"/>
    <dgm:cxn modelId="{49DB5072-759B-6B49-8FDC-19986D4811CC}" type="presParOf" srcId="{6031BF2D-8368-49CC-979A-A07EEE144053}" destId="{DF13E00F-FCC7-4EEF-94BF-983232FF1748}" srcOrd="3" destOrd="0" presId="urn:microsoft.com/office/officeart/2018/2/layout/IconVerticalSolidList"/>
    <dgm:cxn modelId="{42F39F89-6371-5445-B204-22C49B6599BF}" type="presParOf" srcId="{6031BF2D-8368-49CC-979A-A07EEE144053}" destId="{09B9D8DB-AAF0-4A40-8FA0-16E65AC4CE52}" srcOrd="4" destOrd="0" presId="urn:microsoft.com/office/officeart/2018/2/layout/IconVerticalSolidList"/>
    <dgm:cxn modelId="{2C06C617-67C2-B441-8AFC-B2A7BDEA16DD}" type="presParOf" srcId="{09B9D8DB-AAF0-4A40-8FA0-16E65AC4CE52}" destId="{8CD07EE7-213B-4648-A846-719021FEECD2}" srcOrd="0" destOrd="0" presId="urn:microsoft.com/office/officeart/2018/2/layout/IconVerticalSolidList"/>
    <dgm:cxn modelId="{98811FD0-C89D-E84A-9516-C1D7CE60FBD2}" type="presParOf" srcId="{09B9D8DB-AAF0-4A40-8FA0-16E65AC4CE52}" destId="{8DD832C5-1BA1-4AA4-B729-A9CFC8B55FED}" srcOrd="1" destOrd="0" presId="urn:microsoft.com/office/officeart/2018/2/layout/IconVerticalSolidList"/>
    <dgm:cxn modelId="{3785263B-2C0F-E143-BFFD-933CD9173379}" type="presParOf" srcId="{09B9D8DB-AAF0-4A40-8FA0-16E65AC4CE52}" destId="{1930A861-1DC7-4968-B082-6D6C583B7030}" srcOrd="2" destOrd="0" presId="urn:microsoft.com/office/officeart/2018/2/layout/IconVerticalSolidList"/>
    <dgm:cxn modelId="{EF713B30-A440-1144-A006-DCF254B6BBF8}" type="presParOf" srcId="{09B9D8DB-AAF0-4A40-8FA0-16E65AC4CE52}" destId="{E76A373C-4AB0-4034-BC82-843A9ADEEB5F}" srcOrd="3" destOrd="0" presId="urn:microsoft.com/office/officeart/2018/2/layout/IconVerticalSolidList"/>
    <dgm:cxn modelId="{47BA2FAE-B2BC-484F-9047-3EFEE3CA7D27}" type="presParOf" srcId="{6031BF2D-8368-49CC-979A-A07EEE144053}" destId="{48D54BB2-A346-4B55-ACB5-2C52CA7C2A22}" srcOrd="5" destOrd="0" presId="urn:microsoft.com/office/officeart/2018/2/layout/IconVerticalSolidList"/>
    <dgm:cxn modelId="{A6F1172F-C1AF-4F46-8470-286DFC89A471}" type="presParOf" srcId="{6031BF2D-8368-49CC-979A-A07EEE144053}" destId="{C03CBA4C-FC4B-402C-A7EA-7EB9A6450D4F}" srcOrd="6" destOrd="0" presId="urn:microsoft.com/office/officeart/2018/2/layout/IconVerticalSolidList"/>
    <dgm:cxn modelId="{87F601D7-7FB1-374C-905D-172B8147CFD3}" type="presParOf" srcId="{C03CBA4C-FC4B-402C-A7EA-7EB9A6450D4F}" destId="{9AB3061F-CE97-4D05-9371-2A7D76682715}" srcOrd="0" destOrd="0" presId="urn:microsoft.com/office/officeart/2018/2/layout/IconVerticalSolidList"/>
    <dgm:cxn modelId="{DAD2C1D1-0714-B54D-8288-F7950B8A892F}" type="presParOf" srcId="{C03CBA4C-FC4B-402C-A7EA-7EB9A6450D4F}" destId="{1AC30B27-A0EF-4306-8133-E60D702065AF}" srcOrd="1" destOrd="0" presId="urn:microsoft.com/office/officeart/2018/2/layout/IconVerticalSolidList"/>
    <dgm:cxn modelId="{6D7C1740-26FB-C745-B1E9-A01A733590BA}" type="presParOf" srcId="{C03CBA4C-FC4B-402C-A7EA-7EB9A6450D4F}" destId="{DD37B89B-9658-4C2F-8B84-F74BB0AA5F45}" srcOrd="2" destOrd="0" presId="urn:microsoft.com/office/officeart/2018/2/layout/IconVerticalSolidList"/>
    <dgm:cxn modelId="{F4BB3F44-7C27-294E-860C-E6B79B5AF774}" type="presParOf" srcId="{C03CBA4C-FC4B-402C-A7EA-7EB9A6450D4F}" destId="{E739255D-7003-4FAD-A587-9ADF7AD9FC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C694E-49A9-4D90-BC07-2FC80359E2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CEB38F-ADA1-4E3A-83EF-8CC5B06E3AEB}">
      <dgm:prSet/>
      <dgm:spPr/>
      <dgm:t>
        <a:bodyPr/>
        <a:lstStyle/>
        <a:p>
          <a:r>
            <a:rPr lang="en-US"/>
            <a:t>Transforming the target variable (price) </a:t>
          </a:r>
        </a:p>
      </dgm:t>
    </dgm:pt>
    <dgm:pt modelId="{9E6FB547-74A0-491A-9559-CBA1A93F50D2}" type="parTrans" cxnId="{305250FB-486C-4CD9-96F8-90E0FB93C5D8}">
      <dgm:prSet/>
      <dgm:spPr/>
      <dgm:t>
        <a:bodyPr/>
        <a:lstStyle/>
        <a:p>
          <a:endParaRPr lang="en-US"/>
        </a:p>
      </dgm:t>
    </dgm:pt>
    <dgm:pt modelId="{DFE1AF51-ACFC-4F93-9219-473D0C56B429}" type="sibTrans" cxnId="{305250FB-486C-4CD9-96F8-90E0FB93C5D8}">
      <dgm:prSet/>
      <dgm:spPr/>
      <dgm:t>
        <a:bodyPr/>
        <a:lstStyle/>
        <a:p>
          <a:endParaRPr lang="en-US"/>
        </a:p>
      </dgm:t>
    </dgm:pt>
    <dgm:pt modelId="{A050D7FA-9F57-44BF-BF65-8833939AF72F}">
      <dgm:prSet/>
      <dgm:spPr/>
      <dgm:t>
        <a:bodyPr/>
        <a:lstStyle/>
        <a:p>
          <a:endParaRPr lang="en-US"/>
        </a:p>
      </dgm:t>
    </dgm:pt>
    <dgm:pt modelId="{1B4287AE-DD73-4ED6-98C7-A43A6BA077D6}" type="parTrans" cxnId="{BB1C5631-0792-4744-9F09-7ED186554461}">
      <dgm:prSet/>
      <dgm:spPr/>
      <dgm:t>
        <a:bodyPr/>
        <a:lstStyle/>
        <a:p>
          <a:endParaRPr lang="en-US"/>
        </a:p>
      </dgm:t>
    </dgm:pt>
    <dgm:pt modelId="{4C9B6E7D-5460-427B-BEA1-E94737A80BCE}" type="sibTrans" cxnId="{BB1C5631-0792-4744-9F09-7ED186554461}">
      <dgm:prSet/>
      <dgm:spPr/>
      <dgm:t>
        <a:bodyPr/>
        <a:lstStyle/>
        <a:p>
          <a:endParaRPr lang="en-US"/>
        </a:p>
      </dgm:t>
    </dgm:pt>
    <dgm:pt modelId="{F0512836-FAF1-4945-B503-F5C3D2CB52A4}">
      <dgm:prSet/>
      <dgm:spPr/>
      <dgm:t>
        <a:bodyPr/>
        <a:lstStyle/>
        <a:p>
          <a:r>
            <a:rPr lang="en-US"/>
            <a:t>Standardizing predictor variables </a:t>
          </a:r>
        </a:p>
      </dgm:t>
    </dgm:pt>
    <dgm:pt modelId="{66F1119F-38C7-41CF-896E-2B2F4CB50C2E}" type="parTrans" cxnId="{4D599DAE-F4D6-4336-A3AA-9A486E50BD3A}">
      <dgm:prSet/>
      <dgm:spPr/>
      <dgm:t>
        <a:bodyPr/>
        <a:lstStyle/>
        <a:p>
          <a:endParaRPr lang="en-US"/>
        </a:p>
      </dgm:t>
    </dgm:pt>
    <dgm:pt modelId="{D34D92ED-CF14-438D-8A95-0C5795DFFD2F}" type="sibTrans" cxnId="{4D599DAE-F4D6-4336-A3AA-9A486E50BD3A}">
      <dgm:prSet/>
      <dgm:spPr/>
      <dgm:t>
        <a:bodyPr/>
        <a:lstStyle/>
        <a:p>
          <a:endParaRPr lang="en-US"/>
        </a:p>
      </dgm:t>
    </dgm:pt>
    <dgm:pt modelId="{DD9D186A-DDA3-4ACE-9495-8CF9CB8B29AA}">
      <dgm:prSet/>
      <dgm:spPr/>
      <dgm:t>
        <a:bodyPr/>
        <a:lstStyle/>
        <a:p>
          <a:r>
            <a:rPr lang="en-US"/>
            <a:t>Scaled data accounted for ~60% of variability</a:t>
          </a:r>
        </a:p>
      </dgm:t>
    </dgm:pt>
    <dgm:pt modelId="{E9DC729E-89A9-4B95-A775-A277EED65E7C}" type="parTrans" cxnId="{A138F748-3539-4678-B1FA-E8BC09430AE7}">
      <dgm:prSet/>
      <dgm:spPr/>
      <dgm:t>
        <a:bodyPr/>
        <a:lstStyle/>
        <a:p>
          <a:endParaRPr lang="en-US"/>
        </a:p>
      </dgm:t>
    </dgm:pt>
    <dgm:pt modelId="{35CECBBE-D21B-4AC5-A05F-6A38EB7DD94B}" type="sibTrans" cxnId="{A138F748-3539-4678-B1FA-E8BC09430AE7}">
      <dgm:prSet/>
      <dgm:spPr/>
      <dgm:t>
        <a:bodyPr/>
        <a:lstStyle/>
        <a:p>
          <a:endParaRPr lang="en-US"/>
        </a:p>
      </dgm:t>
    </dgm:pt>
    <dgm:pt modelId="{35FE07B3-09C9-4E0C-8123-8FDE052C4FE2}">
      <dgm:prSet/>
      <dgm:spPr/>
      <dgm:t>
        <a:bodyPr/>
        <a:lstStyle/>
        <a:p>
          <a:r>
            <a:rPr lang="en-US"/>
            <a:t>Errors in model heavily mitigated</a:t>
          </a:r>
        </a:p>
      </dgm:t>
    </dgm:pt>
    <dgm:pt modelId="{FA13BF6E-1D1C-415A-A984-2592352B985A}" type="parTrans" cxnId="{3E2685B2-CA12-4280-B8FD-AA4D8DD9DFFA}">
      <dgm:prSet/>
      <dgm:spPr/>
      <dgm:t>
        <a:bodyPr/>
        <a:lstStyle/>
        <a:p>
          <a:endParaRPr lang="en-US"/>
        </a:p>
      </dgm:t>
    </dgm:pt>
    <dgm:pt modelId="{84F6F22E-3396-4392-871C-26A1805088B0}" type="sibTrans" cxnId="{3E2685B2-CA12-4280-B8FD-AA4D8DD9DFFA}">
      <dgm:prSet/>
      <dgm:spPr/>
      <dgm:t>
        <a:bodyPr/>
        <a:lstStyle/>
        <a:p>
          <a:endParaRPr lang="en-US"/>
        </a:p>
      </dgm:t>
    </dgm:pt>
    <dgm:pt modelId="{8EDCC329-0D9E-4092-B51C-4C90CB7F1971}">
      <dgm:prSet/>
      <dgm:spPr/>
      <dgm:t>
        <a:bodyPr/>
        <a:lstStyle/>
        <a:p>
          <a:r>
            <a:rPr lang="en-US"/>
            <a:t>Less skew</a:t>
          </a:r>
        </a:p>
      </dgm:t>
    </dgm:pt>
    <dgm:pt modelId="{D39FD064-4C47-4113-8050-0071E0F102B5}" type="parTrans" cxnId="{376C7654-C98A-4187-9A17-97B22E89D677}">
      <dgm:prSet/>
      <dgm:spPr/>
      <dgm:t>
        <a:bodyPr/>
        <a:lstStyle/>
        <a:p>
          <a:endParaRPr lang="en-US"/>
        </a:p>
      </dgm:t>
    </dgm:pt>
    <dgm:pt modelId="{EE579798-92D0-4488-B38C-C87222FEA515}" type="sibTrans" cxnId="{376C7654-C98A-4187-9A17-97B22E89D677}">
      <dgm:prSet/>
      <dgm:spPr/>
      <dgm:t>
        <a:bodyPr/>
        <a:lstStyle/>
        <a:p>
          <a:endParaRPr lang="en-US"/>
        </a:p>
      </dgm:t>
    </dgm:pt>
    <dgm:pt modelId="{1E6372D3-B05E-4DCE-BC27-A429121B3A67}" type="pres">
      <dgm:prSet presAssocID="{050C694E-49A9-4D90-BC07-2FC80359E2C8}" presName="root" presStyleCnt="0">
        <dgm:presLayoutVars>
          <dgm:dir/>
          <dgm:resizeHandles val="exact"/>
        </dgm:presLayoutVars>
      </dgm:prSet>
      <dgm:spPr/>
    </dgm:pt>
    <dgm:pt modelId="{FD8D27AC-77AA-446D-B2D3-BB3A9228453A}" type="pres">
      <dgm:prSet presAssocID="{40CEB38F-ADA1-4E3A-83EF-8CC5B06E3AEB}" presName="compNode" presStyleCnt="0"/>
      <dgm:spPr/>
    </dgm:pt>
    <dgm:pt modelId="{FBF6B8EE-A945-4BEB-B098-1A6D94531F3D}" type="pres">
      <dgm:prSet presAssocID="{40CEB38F-ADA1-4E3A-83EF-8CC5B06E3AEB}" presName="bgRect" presStyleLbl="bgShp" presStyleIdx="0" presStyleCnt="5"/>
      <dgm:spPr/>
    </dgm:pt>
    <dgm:pt modelId="{A293ECB7-B8A4-46D5-A910-DDFF11BACFDB}" type="pres">
      <dgm:prSet presAssocID="{40CEB38F-ADA1-4E3A-83EF-8CC5B06E3A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7418ABD-0025-4CBB-9B16-0959953BC6DF}" type="pres">
      <dgm:prSet presAssocID="{40CEB38F-ADA1-4E3A-83EF-8CC5B06E3AEB}" presName="spaceRect" presStyleCnt="0"/>
      <dgm:spPr/>
    </dgm:pt>
    <dgm:pt modelId="{8154D238-DC85-4F3D-AA5D-4A91065FFEDC}" type="pres">
      <dgm:prSet presAssocID="{40CEB38F-ADA1-4E3A-83EF-8CC5B06E3AEB}" presName="parTx" presStyleLbl="revTx" presStyleIdx="0" presStyleCnt="6">
        <dgm:presLayoutVars>
          <dgm:chMax val="0"/>
          <dgm:chPref val="0"/>
        </dgm:presLayoutVars>
      </dgm:prSet>
      <dgm:spPr/>
    </dgm:pt>
    <dgm:pt modelId="{29909FA0-8806-45E1-B55E-B2624A11D650}" type="pres">
      <dgm:prSet presAssocID="{40CEB38F-ADA1-4E3A-83EF-8CC5B06E3AEB}" presName="desTx" presStyleLbl="revTx" presStyleIdx="1" presStyleCnt="6">
        <dgm:presLayoutVars/>
      </dgm:prSet>
      <dgm:spPr/>
    </dgm:pt>
    <dgm:pt modelId="{B604772F-DBD9-4A3E-AAE2-F624D879A1BE}" type="pres">
      <dgm:prSet presAssocID="{DFE1AF51-ACFC-4F93-9219-473D0C56B429}" presName="sibTrans" presStyleCnt="0"/>
      <dgm:spPr/>
    </dgm:pt>
    <dgm:pt modelId="{4E57ED27-B4E0-4880-BBAF-2328A8C4EE46}" type="pres">
      <dgm:prSet presAssocID="{F0512836-FAF1-4945-B503-F5C3D2CB52A4}" presName="compNode" presStyleCnt="0"/>
      <dgm:spPr/>
    </dgm:pt>
    <dgm:pt modelId="{8D1EDF4A-BBF6-4AAC-A627-C6D9475263D6}" type="pres">
      <dgm:prSet presAssocID="{F0512836-FAF1-4945-B503-F5C3D2CB52A4}" presName="bgRect" presStyleLbl="bgShp" presStyleIdx="1" presStyleCnt="5"/>
      <dgm:spPr/>
    </dgm:pt>
    <dgm:pt modelId="{2C195DCD-088F-47E8-9CBB-97B103E77376}" type="pres">
      <dgm:prSet presAssocID="{F0512836-FAF1-4945-B503-F5C3D2CB52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E620E2C-8B5D-449F-B6C1-FF3DF5895B4F}" type="pres">
      <dgm:prSet presAssocID="{F0512836-FAF1-4945-B503-F5C3D2CB52A4}" presName="spaceRect" presStyleCnt="0"/>
      <dgm:spPr/>
    </dgm:pt>
    <dgm:pt modelId="{6C8C954C-5ED5-422B-8567-4ED48FBF7730}" type="pres">
      <dgm:prSet presAssocID="{F0512836-FAF1-4945-B503-F5C3D2CB52A4}" presName="parTx" presStyleLbl="revTx" presStyleIdx="2" presStyleCnt="6">
        <dgm:presLayoutVars>
          <dgm:chMax val="0"/>
          <dgm:chPref val="0"/>
        </dgm:presLayoutVars>
      </dgm:prSet>
      <dgm:spPr/>
    </dgm:pt>
    <dgm:pt modelId="{1BC07D64-532A-474D-95F0-F0B112A91788}" type="pres">
      <dgm:prSet presAssocID="{D34D92ED-CF14-438D-8A95-0C5795DFFD2F}" presName="sibTrans" presStyleCnt="0"/>
      <dgm:spPr/>
    </dgm:pt>
    <dgm:pt modelId="{BAD4088F-9D1F-4E64-8B36-258FF5D2D0EC}" type="pres">
      <dgm:prSet presAssocID="{DD9D186A-DDA3-4ACE-9495-8CF9CB8B29AA}" presName="compNode" presStyleCnt="0"/>
      <dgm:spPr/>
    </dgm:pt>
    <dgm:pt modelId="{BC50A217-CC05-45F0-8DC0-0F3970670505}" type="pres">
      <dgm:prSet presAssocID="{DD9D186A-DDA3-4ACE-9495-8CF9CB8B29AA}" presName="bgRect" presStyleLbl="bgShp" presStyleIdx="2" presStyleCnt="5"/>
      <dgm:spPr/>
    </dgm:pt>
    <dgm:pt modelId="{4D563974-E2DF-4006-8D47-356B5E5422FE}" type="pres">
      <dgm:prSet presAssocID="{DD9D186A-DDA3-4ACE-9495-8CF9CB8B29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F5302D-FBEA-493F-878F-7401000C9D9C}" type="pres">
      <dgm:prSet presAssocID="{DD9D186A-DDA3-4ACE-9495-8CF9CB8B29AA}" presName="spaceRect" presStyleCnt="0"/>
      <dgm:spPr/>
    </dgm:pt>
    <dgm:pt modelId="{D559F322-63CC-4018-8A01-CC9B6E9D7CA9}" type="pres">
      <dgm:prSet presAssocID="{DD9D186A-DDA3-4ACE-9495-8CF9CB8B29AA}" presName="parTx" presStyleLbl="revTx" presStyleIdx="3" presStyleCnt="6">
        <dgm:presLayoutVars>
          <dgm:chMax val="0"/>
          <dgm:chPref val="0"/>
        </dgm:presLayoutVars>
      </dgm:prSet>
      <dgm:spPr/>
    </dgm:pt>
    <dgm:pt modelId="{95832F15-1684-4C94-9941-0ABF5911D042}" type="pres">
      <dgm:prSet presAssocID="{35CECBBE-D21B-4AC5-A05F-6A38EB7DD94B}" presName="sibTrans" presStyleCnt="0"/>
      <dgm:spPr/>
    </dgm:pt>
    <dgm:pt modelId="{420C0C1B-8130-4C63-95E5-1EA5CCE0B389}" type="pres">
      <dgm:prSet presAssocID="{35FE07B3-09C9-4E0C-8123-8FDE052C4FE2}" presName="compNode" presStyleCnt="0"/>
      <dgm:spPr/>
    </dgm:pt>
    <dgm:pt modelId="{53FD4BD2-2D1A-4FA3-BE46-AB3A4A265C39}" type="pres">
      <dgm:prSet presAssocID="{35FE07B3-09C9-4E0C-8123-8FDE052C4FE2}" presName="bgRect" presStyleLbl="bgShp" presStyleIdx="3" presStyleCnt="5"/>
      <dgm:spPr/>
    </dgm:pt>
    <dgm:pt modelId="{83BD648E-9B74-4E45-8F41-26386B2CD569}" type="pres">
      <dgm:prSet presAssocID="{35FE07B3-09C9-4E0C-8123-8FDE052C4FE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57189D4-7BF7-4DB2-91FC-B690F7A9B42E}" type="pres">
      <dgm:prSet presAssocID="{35FE07B3-09C9-4E0C-8123-8FDE052C4FE2}" presName="spaceRect" presStyleCnt="0"/>
      <dgm:spPr/>
    </dgm:pt>
    <dgm:pt modelId="{2666062A-D8C0-42CB-A28B-A3D148FCE41C}" type="pres">
      <dgm:prSet presAssocID="{35FE07B3-09C9-4E0C-8123-8FDE052C4FE2}" presName="parTx" presStyleLbl="revTx" presStyleIdx="4" presStyleCnt="6">
        <dgm:presLayoutVars>
          <dgm:chMax val="0"/>
          <dgm:chPref val="0"/>
        </dgm:presLayoutVars>
      </dgm:prSet>
      <dgm:spPr/>
    </dgm:pt>
    <dgm:pt modelId="{EF0E3FAE-AF17-4A88-B291-54A6AF3C8116}" type="pres">
      <dgm:prSet presAssocID="{84F6F22E-3396-4392-871C-26A1805088B0}" presName="sibTrans" presStyleCnt="0"/>
      <dgm:spPr/>
    </dgm:pt>
    <dgm:pt modelId="{D262E6E7-55AA-4F0F-8ED1-D6451DAC4F03}" type="pres">
      <dgm:prSet presAssocID="{8EDCC329-0D9E-4092-B51C-4C90CB7F1971}" presName="compNode" presStyleCnt="0"/>
      <dgm:spPr/>
    </dgm:pt>
    <dgm:pt modelId="{F01AF4FC-4402-443E-A259-A8EF0AF78627}" type="pres">
      <dgm:prSet presAssocID="{8EDCC329-0D9E-4092-B51C-4C90CB7F1971}" presName="bgRect" presStyleLbl="bgShp" presStyleIdx="4" presStyleCnt="5"/>
      <dgm:spPr/>
    </dgm:pt>
    <dgm:pt modelId="{B8EBA66B-4092-47EB-B997-22390E54674F}" type="pres">
      <dgm:prSet presAssocID="{8EDCC329-0D9E-4092-B51C-4C90CB7F19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EC4E3CCF-8712-4B4B-8610-0328030D8A98}" type="pres">
      <dgm:prSet presAssocID="{8EDCC329-0D9E-4092-B51C-4C90CB7F1971}" presName="spaceRect" presStyleCnt="0"/>
      <dgm:spPr/>
    </dgm:pt>
    <dgm:pt modelId="{1664C2AD-DB00-4228-8D30-EF43D79452B8}" type="pres">
      <dgm:prSet presAssocID="{8EDCC329-0D9E-4092-B51C-4C90CB7F197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D1871C-8382-448A-8088-2EABE8B9FD0F}" type="presOf" srcId="{DD9D186A-DDA3-4ACE-9495-8CF9CB8B29AA}" destId="{D559F322-63CC-4018-8A01-CC9B6E9D7CA9}" srcOrd="0" destOrd="0" presId="urn:microsoft.com/office/officeart/2018/2/layout/IconVerticalSolidList"/>
    <dgm:cxn modelId="{C2DAB223-56F0-4065-83AB-E2DD90D8D63E}" type="presOf" srcId="{050C694E-49A9-4D90-BC07-2FC80359E2C8}" destId="{1E6372D3-B05E-4DCE-BC27-A429121B3A67}" srcOrd="0" destOrd="0" presId="urn:microsoft.com/office/officeart/2018/2/layout/IconVerticalSolidList"/>
    <dgm:cxn modelId="{071E2B29-6D71-47CB-994B-10F01C4E0EBB}" type="presOf" srcId="{F0512836-FAF1-4945-B503-F5C3D2CB52A4}" destId="{6C8C954C-5ED5-422B-8567-4ED48FBF7730}" srcOrd="0" destOrd="0" presId="urn:microsoft.com/office/officeart/2018/2/layout/IconVerticalSolidList"/>
    <dgm:cxn modelId="{BB1C5631-0792-4744-9F09-7ED186554461}" srcId="{40CEB38F-ADA1-4E3A-83EF-8CC5B06E3AEB}" destId="{A050D7FA-9F57-44BF-BF65-8833939AF72F}" srcOrd="0" destOrd="0" parTransId="{1B4287AE-DD73-4ED6-98C7-A43A6BA077D6}" sibTransId="{4C9B6E7D-5460-427B-BEA1-E94737A80BCE}"/>
    <dgm:cxn modelId="{166E1539-907D-4C3C-9EAE-B67FBEDEC2C4}" type="presOf" srcId="{35FE07B3-09C9-4E0C-8123-8FDE052C4FE2}" destId="{2666062A-D8C0-42CB-A28B-A3D148FCE41C}" srcOrd="0" destOrd="0" presId="urn:microsoft.com/office/officeart/2018/2/layout/IconVerticalSolidList"/>
    <dgm:cxn modelId="{A138F748-3539-4678-B1FA-E8BC09430AE7}" srcId="{050C694E-49A9-4D90-BC07-2FC80359E2C8}" destId="{DD9D186A-DDA3-4ACE-9495-8CF9CB8B29AA}" srcOrd="2" destOrd="0" parTransId="{E9DC729E-89A9-4B95-A775-A277EED65E7C}" sibTransId="{35CECBBE-D21B-4AC5-A05F-6A38EB7DD94B}"/>
    <dgm:cxn modelId="{376C7654-C98A-4187-9A17-97B22E89D677}" srcId="{050C694E-49A9-4D90-BC07-2FC80359E2C8}" destId="{8EDCC329-0D9E-4092-B51C-4C90CB7F1971}" srcOrd="4" destOrd="0" parTransId="{D39FD064-4C47-4113-8050-0071E0F102B5}" sibTransId="{EE579798-92D0-4488-B38C-C87222FEA515}"/>
    <dgm:cxn modelId="{E073F756-B439-44BD-8226-11A6E5F80868}" type="presOf" srcId="{40CEB38F-ADA1-4E3A-83EF-8CC5B06E3AEB}" destId="{8154D238-DC85-4F3D-AA5D-4A91065FFEDC}" srcOrd="0" destOrd="0" presId="urn:microsoft.com/office/officeart/2018/2/layout/IconVerticalSolidList"/>
    <dgm:cxn modelId="{C6E2F661-A521-402A-BBA1-12396FFFF97B}" type="presOf" srcId="{A050D7FA-9F57-44BF-BF65-8833939AF72F}" destId="{29909FA0-8806-45E1-B55E-B2624A11D650}" srcOrd="0" destOrd="0" presId="urn:microsoft.com/office/officeart/2018/2/layout/IconVerticalSolidList"/>
    <dgm:cxn modelId="{3DFEA496-4226-426F-B1D7-B672162571F3}" type="presOf" srcId="{8EDCC329-0D9E-4092-B51C-4C90CB7F1971}" destId="{1664C2AD-DB00-4228-8D30-EF43D79452B8}" srcOrd="0" destOrd="0" presId="urn:microsoft.com/office/officeart/2018/2/layout/IconVerticalSolidList"/>
    <dgm:cxn modelId="{4D599DAE-F4D6-4336-A3AA-9A486E50BD3A}" srcId="{050C694E-49A9-4D90-BC07-2FC80359E2C8}" destId="{F0512836-FAF1-4945-B503-F5C3D2CB52A4}" srcOrd="1" destOrd="0" parTransId="{66F1119F-38C7-41CF-896E-2B2F4CB50C2E}" sibTransId="{D34D92ED-CF14-438D-8A95-0C5795DFFD2F}"/>
    <dgm:cxn modelId="{3E2685B2-CA12-4280-B8FD-AA4D8DD9DFFA}" srcId="{050C694E-49A9-4D90-BC07-2FC80359E2C8}" destId="{35FE07B3-09C9-4E0C-8123-8FDE052C4FE2}" srcOrd="3" destOrd="0" parTransId="{FA13BF6E-1D1C-415A-A984-2592352B985A}" sibTransId="{84F6F22E-3396-4392-871C-26A1805088B0}"/>
    <dgm:cxn modelId="{305250FB-486C-4CD9-96F8-90E0FB93C5D8}" srcId="{050C694E-49A9-4D90-BC07-2FC80359E2C8}" destId="{40CEB38F-ADA1-4E3A-83EF-8CC5B06E3AEB}" srcOrd="0" destOrd="0" parTransId="{9E6FB547-74A0-491A-9559-CBA1A93F50D2}" sibTransId="{DFE1AF51-ACFC-4F93-9219-473D0C56B429}"/>
    <dgm:cxn modelId="{67D1392B-270A-4FDA-AC98-493492C6897B}" type="presParOf" srcId="{1E6372D3-B05E-4DCE-BC27-A429121B3A67}" destId="{FD8D27AC-77AA-446D-B2D3-BB3A9228453A}" srcOrd="0" destOrd="0" presId="urn:microsoft.com/office/officeart/2018/2/layout/IconVerticalSolidList"/>
    <dgm:cxn modelId="{3D08D916-740C-423A-827D-922AFE001082}" type="presParOf" srcId="{FD8D27AC-77AA-446D-B2D3-BB3A9228453A}" destId="{FBF6B8EE-A945-4BEB-B098-1A6D94531F3D}" srcOrd="0" destOrd="0" presId="urn:microsoft.com/office/officeart/2018/2/layout/IconVerticalSolidList"/>
    <dgm:cxn modelId="{DA566E11-2F4F-4CEE-82E0-D0F8E152E851}" type="presParOf" srcId="{FD8D27AC-77AA-446D-B2D3-BB3A9228453A}" destId="{A293ECB7-B8A4-46D5-A910-DDFF11BACFDB}" srcOrd="1" destOrd="0" presId="urn:microsoft.com/office/officeart/2018/2/layout/IconVerticalSolidList"/>
    <dgm:cxn modelId="{3C32E5B6-C21D-46C3-B2D8-A17887DE2E9B}" type="presParOf" srcId="{FD8D27AC-77AA-446D-B2D3-BB3A9228453A}" destId="{97418ABD-0025-4CBB-9B16-0959953BC6DF}" srcOrd="2" destOrd="0" presId="urn:microsoft.com/office/officeart/2018/2/layout/IconVerticalSolidList"/>
    <dgm:cxn modelId="{0799869F-DEDF-48F4-A134-AA2EB1CB7162}" type="presParOf" srcId="{FD8D27AC-77AA-446D-B2D3-BB3A9228453A}" destId="{8154D238-DC85-4F3D-AA5D-4A91065FFEDC}" srcOrd="3" destOrd="0" presId="urn:microsoft.com/office/officeart/2018/2/layout/IconVerticalSolidList"/>
    <dgm:cxn modelId="{EFED45DF-705D-40ED-829A-6D650F047B36}" type="presParOf" srcId="{FD8D27AC-77AA-446D-B2D3-BB3A9228453A}" destId="{29909FA0-8806-45E1-B55E-B2624A11D650}" srcOrd="4" destOrd="0" presId="urn:microsoft.com/office/officeart/2018/2/layout/IconVerticalSolidList"/>
    <dgm:cxn modelId="{4A6B6842-B031-4F60-A607-8958D1834D67}" type="presParOf" srcId="{1E6372D3-B05E-4DCE-BC27-A429121B3A67}" destId="{B604772F-DBD9-4A3E-AAE2-F624D879A1BE}" srcOrd="1" destOrd="0" presId="urn:microsoft.com/office/officeart/2018/2/layout/IconVerticalSolidList"/>
    <dgm:cxn modelId="{C2BAB452-1E12-47A2-A656-7DCDB799455E}" type="presParOf" srcId="{1E6372D3-B05E-4DCE-BC27-A429121B3A67}" destId="{4E57ED27-B4E0-4880-BBAF-2328A8C4EE46}" srcOrd="2" destOrd="0" presId="urn:microsoft.com/office/officeart/2018/2/layout/IconVerticalSolidList"/>
    <dgm:cxn modelId="{9168E0BB-661A-42C9-9A22-0EAA09FAA0FD}" type="presParOf" srcId="{4E57ED27-B4E0-4880-BBAF-2328A8C4EE46}" destId="{8D1EDF4A-BBF6-4AAC-A627-C6D9475263D6}" srcOrd="0" destOrd="0" presId="urn:microsoft.com/office/officeart/2018/2/layout/IconVerticalSolidList"/>
    <dgm:cxn modelId="{569E8FA7-00ED-4CAD-BC86-1809C3B049EF}" type="presParOf" srcId="{4E57ED27-B4E0-4880-BBAF-2328A8C4EE46}" destId="{2C195DCD-088F-47E8-9CBB-97B103E77376}" srcOrd="1" destOrd="0" presId="urn:microsoft.com/office/officeart/2018/2/layout/IconVerticalSolidList"/>
    <dgm:cxn modelId="{A88D0495-8D57-4B04-9AAD-CF60E3EA7E39}" type="presParOf" srcId="{4E57ED27-B4E0-4880-BBAF-2328A8C4EE46}" destId="{5E620E2C-8B5D-449F-B6C1-FF3DF5895B4F}" srcOrd="2" destOrd="0" presId="urn:microsoft.com/office/officeart/2018/2/layout/IconVerticalSolidList"/>
    <dgm:cxn modelId="{2E1ACE23-FA60-46A7-AE50-ACF6E04E558B}" type="presParOf" srcId="{4E57ED27-B4E0-4880-BBAF-2328A8C4EE46}" destId="{6C8C954C-5ED5-422B-8567-4ED48FBF7730}" srcOrd="3" destOrd="0" presId="urn:microsoft.com/office/officeart/2018/2/layout/IconVerticalSolidList"/>
    <dgm:cxn modelId="{AB50FD39-000C-4115-B382-5C9A781B5308}" type="presParOf" srcId="{1E6372D3-B05E-4DCE-BC27-A429121B3A67}" destId="{1BC07D64-532A-474D-95F0-F0B112A91788}" srcOrd="3" destOrd="0" presId="urn:microsoft.com/office/officeart/2018/2/layout/IconVerticalSolidList"/>
    <dgm:cxn modelId="{22D81E54-3B39-4FC3-A601-8032836CB387}" type="presParOf" srcId="{1E6372D3-B05E-4DCE-BC27-A429121B3A67}" destId="{BAD4088F-9D1F-4E64-8B36-258FF5D2D0EC}" srcOrd="4" destOrd="0" presId="urn:microsoft.com/office/officeart/2018/2/layout/IconVerticalSolidList"/>
    <dgm:cxn modelId="{63F344D8-A51E-4A99-923E-CC9D31624FAF}" type="presParOf" srcId="{BAD4088F-9D1F-4E64-8B36-258FF5D2D0EC}" destId="{BC50A217-CC05-45F0-8DC0-0F3970670505}" srcOrd="0" destOrd="0" presId="urn:microsoft.com/office/officeart/2018/2/layout/IconVerticalSolidList"/>
    <dgm:cxn modelId="{5AA5FFD3-471C-4106-9286-374B0B3A8926}" type="presParOf" srcId="{BAD4088F-9D1F-4E64-8B36-258FF5D2D0EC}" destId="{4D563974-E2DF-4006-8D47-356B5E5422FE}" srcOrd="1" destOrd="0" presId="urn:microsoft.com/office/officeart/2018/2/layout/IconVerticalSolidList"/>
    <dgm:cxn modelId="{69B506C7-5A3E-45C1-8F1C-A9F7534CDFA0}" type="presParOf" srcId="{BAD4088F-9D1F-4E64-8B36-258FF5D2D0EC}" destId="{8BF5302D-FBEA-493F-878F-7401000C9D9C}" srcOrd="2" destOrd="0" presId="urn:microsoft.com/office/officeart/2018/2/layout/IconVerticalSolidList"/>
    <dgm:cxn modelId="{D94D6F97-27EF-4F8E-BCB4-A24684D7A3EF}" type="presParOf" srcId="{BAD4088F-9D1F-4E64-8B36-258FF5D2D0EC}" destId="{D559F322-63CC-4018-8A01-CC9B6E9D7CA9}" srcOrd="3" destOrd="0" presId="urn:microsoft.com/office/officeart/2018/2/layout/IconVerticalSolidList"/>
    <dgm:cxn modelId="{F6374C5F-4FE9-4A41-8724-18AFFB56764A}" type="presParOf" srcId="{1E6372D3-B05E-4DCE-BC27-A429121B3A67}" destId="{95832F15-1684-4C94-9941-0ABF5911D042}" srcOrd="5" destOrd="0" presId="urn:microsoft.com/office/officeart/2018/2/layout/IconVerticalSolidList"/>
    <dgm:cxn modelId="{429F38D1-C9E1-4FCB-A24F-35273272F75F}" type="presParOf" srcId="{1E6372D3-B05E-4DCE-BC27-A429121B3A67}" destId="{420C0C1B-8130-4C63-95E5-1EA5CCE0B389}" srcOrd="6" destOrd="0" presId="urn:microsoft.com/office/officeart/2018/2/layout/IconVerticalSolidList"/>
    <dgm:cxn modelId="{DCD6F71C-8EAA-461B-B9B0-EEC6CC13BEA4}" type="presParOf" srcId="{420C0C1B-8130-4C63-95E5-1EA5CCE0B389}" destId="{53FD4BD2-2D1A-4FA3-BE46-AB3A4A265C39}" srcOrd="0" destOrd="0" presId="urn:microsoft.com/office/officeart/2018/2/layout/IconVerticalSolidList"/>
    <dgm:cxn modelId="{14929F48-0B2E-47D7-8F10-B8A07CBEA401}" type="presParOf" srcId="{420C0C1B-8130-4C63-95E5-1EA5CCE0B389}" destId="{83BD648E-9B74-4E45-8F41-26386B2CD569}" srcOrd="1" destOrd="0" presId="urn:microsoft.com/office/officeart/2018/2/layout/IconVerticalSolidList"/>
    <dgm:cxn modelId="{77289DFF-EAA7-48E9-8DD6-CB95122A20D1}" type="presParOf" srcId="{420C0C1B-8130-4C63-95E5-1EA5CCE0B389}" destId="{557189D4-7BF7-4DB2-91FC-B690F7A9B42E}" srcOrd="2" destOrd="0" presId="urn:microsoft.com/office/officeart/2018/2/layout/IconVerticalSolidList"/>
    <dgm:cxn modelId="{3A0D1344-28E7-46BC-B370-79B313248745}" type="presParOf" srcId="{420C0C1B-8130-4C63-95E5-1EA5CCE0B389}" destId="{2666062A-D8C0-42CB-A28B-A3D148FCE41C}" srcOrd="3" destOrd="0" presId="urn:microsoft.com/office/officeart/2018/2/layout/IconVerticalSolidList"/>
    <dgm:cxn modelId="{F0275AE2-F289-4F95-82D7-38118816636F}" type="presParOf" srcId="{1E6372D3-B05E-4DCE-BC27-A429121B3A67}" destId="{EF0E3FAE-AF17-4A88-B291-54A6AF3C8116}" srcOrd="7" destOrd="0" presId="urn:microsoft.com/office/officeart/2018/2/layout/IconVerticalSolidList"/>
    <dgm:cxn modelId="{BB610124-71EC-4CDD-8CD2-4A67AF90BCA5}" type="presParOf" srcId="{1E6372D3-B05E-4DCE-BC27-A429121B3A67}" destId="{D262E6E7-55AA-4F0F-8ED1-D6451DAC4F03}" srcOrd="8" destOrd="0" presId="urn:microsoft.com/office/officeart/2018/2/layout/IconVerticalSolidList"/>
    <dgm:cxn modelId="{DAF4D68F-EE1B-4B6D-84E4-5B5A981C7F60}" type="presParOf" srcId="{D262E6E7-55AA-4F0F-8ED1-D6451DAC4F03}" destId="{F01AF4FC-4402-443E-A259-A8EF0AF78627}" srcOrd="0" destOrd="0" presId="urn:microsoft.com/office/officeart/2018/2/layout/IconVerticalSolidList"/>
    <dgm:cxn modelId="{F95161BA-8BBF-4CC3-8F3E-797C371A0079}" type="presParOf" srcId="{D262E6E7-55AA-4F0F-8ED1-D6451DAC4F03}" destId="{B8EBA66B-4092-47EB-B997-22390E54674F}" srcOrd="1" destOrd="0" presId="urn:microsoft.com/office/officeart/2018/2/layout/IconVerticalSolidList"/>
    <dgm:cxn modelId="{8C566598-6849-4B3F-B36D-BDDC2535D4DC}" type="presParOf" srcId="{D262E6E7-55AA-4F0F-8ED1-D6451DAC4F03}" destId="{EC4E3CCF-8712-4B4B-8610-0328030D8A98}" srcOrd="2" destOrd="0" presId="urn:microsoft.com/office/officeart/2018/2/layout/IconVerticalSolidList"/>
    <dgm:cxn modelId="{D774F9AE-F2D0-4822-BC57-65D4A2A34AE2}" type="presParOf" srcId="{D262E6E7-55AA-4F0F-8ED1-D6451DAC4F03}" destId="{1664C2AD-DB00-4228-8D30-EF43D79452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26255C-3DB9-4882-B803-277C15A059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B8315B-8073-42AA-95CC-314CA7DC45B6}">
      <dgm:prSet/>
      <dgm:spPr/>
      <dgm:t>
        <a:bodyPr/>
        <a:lstStyle/>
        <a:p>
          <a:r>
            <a:rPr lang="en-US"/>
            <a:t>Transforming both target and predictor variables</a:t>
          </a:r>
        </a:p>
      </dgm:t>
    </dgm:pt>
    <dgm:pt modelId="{82184B66-071D-4814-ABEA-CA93F61C61E9}" type="parTrans" cxnId="{131ECE55-D067-4D1C-B0BC-DE823B742B13}">
      <dgm:prSet/>
      <dgm:spPr/>
      <dgm:t>
        <a:bodyPr/>
        <a:lstStyle/>
        <a:p>
          <a:endParaRPr lang="en-US"/>
        </a:p>
      </dgm:t>
    </dgm:pt>
    <dgm:pt modelId="{5797DB00-B135-4E63-8FF2-E44EE8360533}" type="sibTrans" cxnId="{131ECE55-D067-4D1C-B0BC-DE823B742B13}">
      <dgm:prSet/>
      <dgm:spPr/>
      <dgm:t>
        <a:bodyPr/>
        <a:lstStyle/>
        <a:p>
          <a:endParaRPr lang="en-US"/>
        </a:p>
      </dgm:t>
    </dgm:pt>
    <dgm:pt modelId="{D7B637BE-85B6-4177-B5EB-A520E2BC53E4}">
      <dgm:prSet/>
      <dgm:spPr/>
      <dgm:t>
        <a:bodyPr/>
        <a:lstStyle/>
        <a:p>
          <a:r>
            <a:rPr lang="en-US"/>
            <a:t>~60% variability accounted for</a:t>
          </a:r>
        </a:p>
      </dgm:t>
    </dgm:pt>
    <dgm:pt modelId="{91609FD9-A87F-491D-B4E0-43FDBBC64532}" type="parTrans" cxnId="{6CE5AA8B-8396-4703-8CA2-4E1573A3DE0D}">
      <dgm:prSet/>
      <dgm:spPr/>
      <dgm:t>
        <a:bodyPr/>
        <a:lstStyle/>
        <a:p>
          <a:endParaRPr lang="en-US"/>
        </a:p>
      </dgm:t>
    </dgm:pt>
    <dgm:pt modelId="{667D1F56-38D6-4905-898B-F297CE73283D}" type="sibTrans" cxnId="{6CE5AA8B-8396-4703-8CA2-4E1573A3DE0D}">
      <dgm:prSet/>
      <dgm:spPr/>
      <dgm:t>
        <a:bodyPr/>
        <a:lstStyle/>
        <a:p>
          <a:endParaRPr lang="en-US"/>
        </a:p>
      </dgm:t>
    </dgm:pt>
    <dgm:pt modelId="{3874A242-7654-453B-BF34-A05307C59E09}">
      <dgm:prSet/>
      <dgm:spPr/>
      <dgm:t>
        <a:bodyPr/>
        <a:lstStyle/>
        <a:p>
          <a:r>
            <a:rPr lang="en-US"/>
            <a:t>Errors showing the least impact</a:t>
          </a:r>
        </a:p>
      </dgm:t>
    </dgm:pt>
    <dgm:pt modelId="{16909A6C-734E-40DB-A904-F3F627B1CD1F}" type="parTrans" cxnId="{E5A9CD5F-FBE1-4081-A8D3-161AECFA3CC7}">
      <dgm:prSet/>
      <dgm:spPr/>
      <dgm:t>
        <a:bodyPr/>
        <a:lstStyle/>
        <a:p>
          <a:endParaRPr lang="en-US"/>
        </a:p>
      </dgm:t>
    </dgm:pt>
    <dgm:pt modelId="{2FD133C6-BD6D-4D2F-AE23-69352D23C6B0}" type="sibTrans" cxnId="{E5A9CD5F-FBE1-4081-A8D3-161AECFA3CC7}">
      <dgm:prSet/>
      <dgm:spPr/>
      <dgm:t>
        <a:bodyPr/>
        <a:lstStyle/>
        <a:p>
          <a:endParaRPr lang="en-US"/>
        </a:p>
      </dgm:t>
    </dgm:pt>
    <dgm:pt modelId="{BFB524CB-5411-48F2-913F-D32E0C4921CE}">
      <dgm:prSet/>
      <dgm:spPr/>
      <dgm:t>
        <a:bodyPr/>
        <a:lstStyle/>
        <a:p>
          <a:r>
            <a:rPr lang="en-US"/>
            <a:t>Data showing showing most normality </a:t>
          </a:r>
        </a:p>
      </dgm:t>
    </dgm:pt>
    <dgm:pt modelId="{CABBD621-4F38-4473-BE83-A673D58DF89E}" type="parTrans" cxnId="{09812ABD-279A-4D9A-A685-6B480BE2CFE4}">
      <dgm:prSet/>
      <dgm:spPr/>
      <dgm:t>
        <a:bodyPr/>
        <a:lstStyle/>
        <a:p>
          <a:endParaRPr lang="en-US"/>
        </a:p>
      </dgm:t>
    </dgm:pt>
    <dgm:pt modelId="{7D9AEF87-EE23-460E-A435-AF8B613CDAD3}" type="sibTrans" cxnId="{09812ABD-279A-4D9A-A685-6B480BE2CFE4}">
      <dgm:prSet/>
      <dgm:spPr/>
      <dgm:t>
        <a:bodyPr/>
        <a:lstStyle/>
        <a:p>
          <a:endParaRPr lang="en-US"/>
        </a:p>
      </dgm:t>
    </dgm:pt>
    <dgm:pt modelId="{07F0BB21-793F-4DFC-B7BE-9C6678E50541}" type="pres">
      <dgm:prSet presAssocID="{7D26255C-3DB9-4882-B803-277C15A05901}" presName="root" presStyleCnt="0">
        <dgm:presLayoutVars>
          <dgm:dir/>
          <dgm:resizeHandles val="exact"/>
        </dgm:presLayoutVars>
      </dgm:prSet>
      <dgm:spPr/>
    </dgm:pt>
    <dgm:pt modelId="{6882C596-EF9B-4A2B-8E10-C78BF5A41A84}" type="pres">
      <dgm:prSet presAssocID="{71B8315B-8073-42AA-95CC-314CA7DC45B6}" presName="compNode" presStyleCnt="0"/>
      <dgm:spPr/>
    </dgm:pt>
    <dgm:pt modelId="{E881CD29-5D8F-41C1-95B7-E1B69E2C3CA8}" type="pres">
      <dgm:prSet presAssocID="{71B8315B-8073-42AA-95CC-314CA7DC45B6}" presName="bgRect" presStyleLbl="bgShp" presStyleIdx="0" presStyleCnt="4"/>
      <dgm:spPr/>
    </dgm:pt>
    <dgm:pt modelId="{54DC6678-CF3B-4445-8479-DBD6703DA3F2}" type="pres">
      <dgm:prSet presAssocID="{71B8315B-8073-42AA-95CC-314CA7DC45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F70904-08CA-4F3D-BA3C-DFEEC33522A9}" type="pres">
      <dgm:prSet presAssocID="{71B8315B-8073-42AA-95CC-314CA7DC45B6}" presName="spaceRect" presStyleCnt="0"/>
      <dgm:spPr/>
    </dgm:pt>
    <dgm:pt modelId="{2B1ABA77-6B07-496B-BBF9-F1A03CB973A5}" type="pres">
      <dgm:prSet presAssocID="{71B8315B-8073-42AA-95CC-314CA7DC45B6}" presName="parTx" presStyleLbl="revTx" presStyleIdx="0" presStyleCnt="4">
        <dgm:presLayoutVars>
          <dgm:chMax val="0"/>
          <dgm:chPref val="0"/>
        </dgm:presLayoutVars>
      </dgm:prSet>
      <dgm:spPr/>
    </dgm:pt>
    <dgm:pt modelId="{52BF3E61-675B-4217-A80A-BB4275A0AD1B}" type="pres">
      <dgm:prSet presAssocID="{5797DB00-B135-4E63-8FF2-E44EE8360533}" presName="sibTrans" presStyleCnt="0"/>
      <dgm:spPr/>
    </dgm:pt>
    <dgm:pt modelId="{0025F560-6C69-4A5B-81DC-ED639FDB8040}" type="pres">
      <dgm:prSet presAssocID="{D7B637BE-85B6-4177-B5EB-A520E2BC53E4}" presName="compNode" presStyleCnt="0"/>
      <dgm:spPr/>
    </dgm:pt>
    <dgm:pt modelId="{7FEE9730-98FE-4AF1-BAA0-3948651E9629}" type="pres">
      <dgm:prSet presAssocID="{D7B637BE-85B6-4177-B5EB-A520E2BC53E4}" presName="bgRect" presStyleLbl="bgShp" presStyleIdx="1" presStyleCnt="4"/>
      <dgm:spPr/>
    </dgm:pt>
    <dgm:pt modelId="{FEDC1B9F-1F6C-444D-9972-ED43633D0E98}" type="pres">
      <dgm:prSet presAssocID="{D7B637BE-85B6-4177-B5EB-A520E2BC53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033C6F54-DC9A-495C-995E-4F399DF23129}" type="pres">
      <dgm:prSet presAssocID="{D7B637BE-85B6-4177-B5EB-A520E2BC53E4}" presName="spaceRect" presStyleCnt="0"/>
      <dgm:spPr/>
    </dgm:pt>
    <dgm:pt modelId="{7793CBFF-2DFB-48CC-BCE5-8E76B8F58B5F}" type="pres">
      <dgm:prSet presAssocID="{D7B637BE-85B6-4177-B5EB-A520E2BC53E4}" presName="parTx" presStyleLbl="revTx" presStyleIdx="1" presStyleCnt="4">
        <dgm:presLayoutVars>
          <dgm:chMax val="0"/>
          <dgm:chPref val="0"/>
        </dgm:presLayoutVars>
      </dgm:prSet>
      <dgm:spPr/>
    </dgm:pt>
    <dgm:pt modelId="{FDA04027-9CDF-447A-AA05-7A8A5A68B208}" type="pres">
      <dgm:prSet presAssocID="{667D1F56-38D6-4905-898B-F297CE73283D}" presName="sibTrans" presStyleCnt="0"/>
      <dgm:spPr/>
    </dgm:pt>
    <dgm:pt modelId="{A72FA603-4434-4363-9064-592A4DD7F795}" type="pres">
      <dgm:prSet presAssocID="{3874A242-7654-453B-BF34-A05307C59E09}" presName="compNode" presStyleCnt="0"/>
      <dgm:spPr/>
    </dgm:pt>
    <dgm:pt modelId="{22F0587F-BA94-4436-B14C-556F2484C64C}" type="pres">
      <dgm:prSet presAssocID="{3874A242-7654-453B-BF34-A05307C59E09}" presName="bgRect" presStyleLbl="bgShp" presStyleIdx="2" presStyleCnt="4"/>
      <dgm:spPr/>
    </dgm:pt>
    <dgm:pt modelId="{AACB2D91-FCCC-47BA-B9FE-3D394455D95D}" type="pres">
      <dgm:prSet presAssocID="{3874A242-7654-453B-BF34-A05307C59E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36B9796-7733-490E-A438-035C9987F3B9}" type="pres">
      <dgm:prSet presAssocID="{3874A242-7654-453B-BF34-A05307C59E09}" presName="spaceRect" presStyleCnt="0"/>
      <dgm:spPr/>
    </dgm:pt>
    <dgm:pt modelId="{6B4F56E3-7C6F-4CCD-9221-E6AE45CE5D06}" type="pres">
      <dgm:prSet presAssocID="{3874A242-7654-453B-BF34-A05307C59E09}" presName="parTx" presStyleLbl="revTx" presStyleIdx="2" presStyleCnt="4">
        <dgm:presLayoutVars>
          <dgm:chMax val="0"/>
          <dgm:chPref val="0"/>
        </dgm:presLayoutVars>
      </dgm:prSet>
      <dgm:spPr/>
    </dgm:pt>
    <dgm:pt modelId="{3E5190EC-FF6A-43CF-AAA6-DB339881C172}" type="pres">
      <dgm:prSet presAssocID="{2FD133C6-BD6D-4D2F-AE23-69352D23C6B0}" presName="sibTrans" presStyleCnt="0"/>
      <dgm:spPr/>
    </dgm:pt>
    <dgm:pt modelId="{804B1099-C3EF-46DA-A2EF-5D56C87EAC1E}" type="pres">
      <dgm:prSet presAssocID="{BFB524CB-5411-48F2-913F-D32E0C4921CE}" presName="compNode" presStyleCnt="0"/>
      <dgm:spPr/>
    </dgm:pt>
    <dgm:pt modelId="{B8926E53-05EA-4D20-AB9A-0651BBCA8701}" type="pres">
      <dgm:prSet presAssocID="{BFB524CB-5411-48F2-913F-D32E0C4921CE}" presName="bgRect" presStyleLbl="bgShp" presStyleIdx="3" presStyleCnt="4"/>
      <dgm:spPr/>
    </dgm:pt>
    <dgm:pt modelId="{1A8251E6-60F1-4F5D-8E89-B6AB7EA9E33B}" type="pres">
      <dgm:prSet presAssocID="{BFB524CB-5411-48F2-913F-D32E0C4921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098850-FC67-47CC-8938-2F0D21FFA83F}" type="pres">
      <dgm:prSet presAssocID="{BFB524CB-5411-48F2-913F-D32E0C4921CE}" presName="spaceRect" presStyleCnt="0"/>
      <dgm:spPr/>
    </dgm:pt>
    <dgm:pt modelId="{12FF58CD-2E5A-4E37-849B-538853656421}" type="pres">
      <dgm:prSet presAssocID="{BFB524CB-5411-48F2-913F-D32E0C4921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BA0D11-1BF3-4408-9E8A-A5363E0F5A69}" type="presOf" srcId="{3874A242-7654-453B-BF34-A05307C59E09}" destId="{6B4F56E3-7C6F-4CCD-9221-E6AE45CE5D06}" srcOrd="0" destOrd="0" presId="urn:microsoft.com/office/officeart/2018/2/layout/IconVerticalSolidList"/>
    <dgm:cxn modelId="{2FDBDC47-FA96-421F-B78E-55E68B397D0B}" type="presOf" srcId="{D7B637BE-85B6-4177-B5EB-A520E2BC53E4}" destId="{7793CBFF-2DFB-48CC-BCE5-8E76B8F58B5F}" srcOrd="0" destOrd="0" presId="urn:microsoft.com/office/officeart/2018/2/layout/IconVerticalSolidList"/>
    <dgm:cxn modelId="{131ECE55-D067-4D1C-B0BC-DE823B742B13}" srcId="{7D26255C-3DB9-4882-B803-277C15A05901}" destId="{71B8315B-8073-42AA-95CC-314CA7DC45B6}" srcOrd="0" destOrd="0" parTransId="{82184B66-071D-4814-ABEA-CA93F61C61E9}" sibTransId="{5797DB00-B135-4E63-8FF2-E44EE8360533}"/>
    <dgm:cxn modelId="{B381FB5C-4A48-4E0A-B92A-F08243A22FBE}" type="presOf" srcId="{7D26255C-3DB9-4882-B803-277C15A05901}" destId="{07F0BB21-793F-4DFC-B7BE-9C6678E50541}" srcOrd="0" destOrd="0" presId="urn:microsoft.com/office/officeart/2018/2/layout/IconVerticalSolidList"/>
    <dgm:cxn modelId="{E5A9CD5F-FBE1-4081-A8D3-161AECFA3CC7}" srcId="{7D26255C-3DB9-4882-B803-277C15A05901}" destId="{3874A242-7654-453B-BF34-A05307C59E09}" srcOrd="2" destOrd="0" parTransId="{16909A6C-734E-40DB-A904-F3F627B1CD1F}" sibTransId="{2FD133C6-BD6D-4D2F-AE23-69352D23C6B0}"/>
    <dgm:cxn modelId="{0B783164-ADAB-49D4-9A69-42215939D215}" type="presOf" srcId="{BFB524CB-5411-48F2-913F-D32E0C4921CE}" destId="{12FF58CD-2E5A-4E37-849B-538853656421}" srcOrd="0" destOrd="0" presId="urn:microsoft.com/office/officeart/2018/2/layout/IconVerticalSolidList"/>
    <dgm:cxn modelId="{6CE5AA8B-8396-4703-8CA2-4E1573A3DE0D}" srcId="{7D26255C-3DB9-4882-B803-277C15A05901}" destId="{D7B637BE-85B6-4177-B5EB-A520E2BC53E4}" srcOrd="1" destOrd="0" parTransId="{91609FD9-A87F-491D-B4E0-43FDBBC64532}" sibTransId="{667D1F56-38D6-4905-898B-F297CE73283D}"/>
    <dgm:cxn modelId="{09812ABD-279A-4D9A-A685-6B480BE2CFE4}" srcId="{7D26255C-3DB9-4882-B803-277C15A05901}" destId="{BFB524CB-5411-48F2-913F-D32E0C4921CE}" srcOrd="3" destOrd="0" parTransId="{CABBD621-4F38-4473-BE83-A673D58DF89E}" sibTransId="{7D9AEF87-EE23-460E-A435-AF8B613CDAD3}"/>
    <dgm:cxn modelId="{618552E1-04ED-4C82-918D-5E3E0540A1FA}" type="presOf" srcId="{71B8315B-8073-42AA-95CC-314CA7DC45B6}" destId="{2B1ABA77-6B07-496B-BBF9-F1A03CB973A5}" srcOrd="0" destOrd="0" presId="urn:microsoft.com/office/officeart/2018/2/layout/IconVerticalSolidList"/>
    <dgm:cxn modelId="{683850AE-82EE-4655-A34E-E7AAD9D43151}" type="presParOf" srcId="{07F0BB21-793F-4DFC-B7BE-9C6678E50541}" destId="{6882C596-EF9B-4A2B-8E10-C78BF5A41A84}" srcOrd="0" destOrd="0" presId="urn:microsoft.com/office/officeart/2018/2/layout/IconVerticalSolidList"/>
    <dgm:cxn modelId="{228A73BA-4D4B-4B74-99BC-006C1FD560CC}" type="presParOf" srcId="{6882C596-EF9B-4A2B-8E10-C78BF5A41A84}" destId="{E881CD29-5D8F-41C1-95B7-E1B69E2C3CA8}" srcOrd="0" destOrd="0" presId="urn:microsoft.com/office/officeart/2018/2/layout/IconVerticalSolidList"/>
    <dgm:cxn modelId="{64CD9B1B-5E10-4899-9667-FDBD8F3AFC06}" type="presParOf" srcId="{6882C596-EF9B-4A2B-8E10-C78BF5A41A84}" destId="{54DC6678-CF3B-4445-8479-DBD6703DA3F2}" srcOrd="1" destOrd="0" presId="urn:microsoft.com/office/officeart/2018/2/layout/IconVerticalSolidList"/>
    <dgm:cxn modelId="{DB111678-92D7-4978-AAC4-8DE2C13C785A}" type="presParOf" srcId="{6882C596-EF9B-4A2B-8E10-C78BF5A41A84}" destId="{72F70904-08CA-4F3D-BA3C-DFEEC33522A9}" srcOrd="2" destOrd="0" presId="urn:microsoft.com/office/officeart/2018/2/layout/IconVerticalSolidList"/>
    <dgm:cxn modelId="{3A274444-5359-4AAF-BC3F-22493871DE56}" type="presParOf" srcId="{6882C596-EF9B-4A2B-8E10-C78BF5A41A84}" destId="{2B1ABA77-6B07-496B-BBF9-F1A03CB973A5}" srcOrd="3" destOrd="0" presId="urn:microsoft.com/office/officeart/2018/2/layout/IconVerticalSolidList"/>
    <dgm:cxn modelId="{AC1BD953-3DDA-4E72-8D1A-4F1E811FE76F}" type="presParOf" srcId="{07F0BB21-793F-4DFC-B7BE-9C6678E50541}" destId="{52BF3E61-675B-4217-A80A-BB4275A0AD1B}" srcOrd="1" destOrd="0" presId="urn:microsoft.com/office/officeart/2018/2/layout/IconVerticalSolidList"/>
    <dgm:cxn modelId="{F12F7972-DC9C-41C8-B2A6-AE64086F8B99}" type="presParOf" srcId="{07F0BB21-793F-4DFC-B7BE-9C6678E50541}" destId="{0025F560-6C69-4A5B-81DC-ED639FDB8040}" srcOrd="2" destOrd="0" presId="urn:microsoft.com/office/officeart/2018/2/layout/IconVerticalSolidList"/>
    <dgm:cxn modelId="{80738C2B-5629-47BA-8FC1-886123EB1195}" type="presParOf" srcId="{0025F560-6C69-4A5B-81DC-ED639FDB8040}" destId="{7FEE9730-98FE-4AF1-BAA0-3948651E9629}" srcOrd="0" destOrd="0" presId="urn:microsoft.com/office/officeart/2018/2/layout/IconVerticalSolidList"/>
    <dgm:cxn modelId="{0983D8E6-825B-49B8-8F8B-46145A0CC3B5}" type="presParOf" srcId="{0025F560-6C69-4A5B-81DC-ED639FDB8040}" destId="{FEDC1B9F-1F6C-444D-9972-ED43633D0E98}" srcOrd="1" destOrd="0" presId="urn:microsoft.com/office/officeart/2018/2/layout/IconVerticalSolidList"/>
    <dgm:cxn modelId="{45F17105-EFC2-47C3-A16E-088B7C0FF31E}" type="presParOf" srcId="{0025F560-6C69-4A5B-81DC-ED639FDB8040}" destId="{033C6F54-DC9A-495C-995E-4F399DF23129}" srcOrd="2" destOrd="0" presId="urn:microsoft.com/office/officeart/2018/2/layout/IconVerticalSolidList"/>
    <dgm:cxn modelId="{75A48A7E-57FD-4DC9-87E0-913C1A280746}" type="presParOf" srcId="{0025F560-6C69-4A5B-81DC-ED639FDB8040}" destId="{7793CBFF-2DFB-48CC-BCE5-8E76B8F58B5F}" srcOrd="3" destOrd="0" presId="urn:microsoft.com/office/officeart/2018/2/layout/IconVerticalSolidList"/>
    <dgm:cxn modelId="{0B0CEBC3-00C8-4F33-9838-9CB1A6E0BF1C}" type="presParOf" srcId="{07F0BB21-793F-4DFC-B7BE-9C6678E50541}" destId="{FDA04027-9CDF-447A-AA05-7A8A5A68B208}" srcOrd="3" destOrd="0" presId="urn:microsoft.com/office/officeart/2018/2/layout/IconVerticalSolidList"/>
    <dgm:cxn modelId="{18546F88-9866-45F2-BF04-61005BAB7D85}" type="presParOf" srcId="{07F0BB21-793F-4DFC-B7BE-9C6678E50541}" destId="{A72FA603-4434-4363-9064-592A4DD7F795}" srcOrd="4" destOrd="0" presId="urn:microsoft.com/office/officeart/2018/2/layout/IconVerticalSolidList"/>
    <dgm:cxn modelId="{C4D98E6D-66E2-4889-9C1E-3ABE4E33B47A}" type="presParOf" srcId="{A72FA603-4434-4363-9064-592A4DD7F795}" destId="{22F0587F-BA94-4436-B14C-556F2484C64C}" srcOrd="0" destOrd="0" presId="urn:microsoft.com/office/officeart/2018/2/layout/IconVerticalSolidList"/>
    <dgm:cxn modelId="{626E5096-A46A-41D8-BC5E-0A23C109735F}" type="presParOf" srcId="{A72FA603-4434-4363-9064-592A4DD7F795}" destId="{AACB2D91-FCCC-47BA-B9FE-3D394455D95D}" srcOrd="1" destOrd="0" presId="urn:microsoft.com/office/officeart/2018/2/layout/IconVerticalSolidList"/>
    <dgm:cxn modelId="{1569C012-70A3-4DDC-97B6-2AAB8CCA06AE}" type="presParOf" srcId="{A72FA603-4434-4363-9064-592A4DD7F795}" destId="{E36B9796-7733-490E-A438-035C9987F3B9}" srcOrd="2" destOrd="0" presId="urn:microsoft.com/office/officeart/2018/2/layout/IconVerticalSolidList"/>
    <dgm:cxn modelId="{7F2E441B-9AA1-458C-ACE6-2EA6C3FB6371}" type="presParOf" srcId="{A72FA603-4434-4363-9064-592A4DD7F795}" destId="{6B4F56E3-7C6F-4CCD-9221-E6AE45CE5D06}" srcOrd="3" destOrd="0" presId="urn:microsoft.com/office/officeart/2018/2/layout/IconVerticalSolidList"/>
    <dgm:cxn modelId="{E14FE0B0-A355-4DAC-AEEE-41FD040864F2}" type="presParOf" srcId="{07F0BB21-793F-4DFC-B7BE-9C6678E50541}" destId="{3E5190EC-FF6A-43CF-AAA6-DB339881C172}" srcOrd="5" destOrd="0" presId="urn:microsoft.com/office/officeart/2018/2/layout/IconVerticalSolidList"/>
    <dgm:cxn modelId="{B2C1F0CB-5A2B-45FC-AA19-203535C4AB69}" type="presParOf" srcId="{07F0BB21-793F-4DFC-B7BE-9C6678E50541}" destId="{804B1099-C3EF-46DA-A2EF-5D56C87EAC1E}" srcOrd="6" destOrd="0" presId="urn:microsoft.com/office/officeart/2018/2/layout/IconVerticalSolidList"/>
    <dgm:cxn modelId="{88F9201F-FAE1-4428-9927-213CBF5CEADE}" type="presParOf" srcId="{804B1099-C3EF-46DA-A2EF-5D56C87EAC1E}" destId="{B8926E53-05EA-4D20-AB9A-0651BBCA8701}" srcOrd="0" destOrd="0" presId="urn:microsoft.com/office/officeart/2018/2/layout/IconVerticalSolidList"/>
    <dgm:cxn modelId="{0E4BC944-1BC9-473D-9814-F681B1086E24}" type="presParOf" srcId="{804B1099-C3EF-46DA-A2EF-5D56C87EAC1E}" destId="{1A8251E6-60F1-4F5D-8E89-B6AB7EA9E33B}" srcOrd="1" destOrd="0" presId="urn:microsoft.com/office/officeart/2018/2/layout/IconVerticalSolidList"/>
    <dgm:cxn modelId="{EC20BDEA-4C1E-4297-8A96-DECEDE3427F1}" type="presParOf" srcId="{804B1099-C3EF-46DA-A2EF-5D56C87EAC1E}" destId="{C4098850-FC67-47CC-8938-2F0D21FFA83F}" srcOrd="2" destOrd="0" presId="urn:microsoft.com/office/officeart/2018/2/layout/IconVerticalSolidList"/>
    <dgm:cxn modelId="{7640DB8F-428D-4140-9524-050A344CFAFC}" type="presParOf" srcId="{804B1099-C3EF-46DA-A2EF-5D56C87EAC1E}" destId="{12FF58CD-2E5A-4E37-849B-5388536564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47028E-9CBA-4A16-AA0E-9BB2D851E8E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A95A32-AEE2-435D-A752-9ADD8DCFF5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Email: MATT.CS.NYKAZA@GMAIL.COM </a:t>
          </a:r>
        </a:p>
      </dgm:t>
    </dgm:pt>
    <dgm:pt modelId="{8B6247BA-FB73-4371-84FE-803B081E0E6F}" type="parTrans" cxnId="{F0461F16-0735-44B3-B750-13551475D267}">
      <dgm:prSet/>
      <dgm:spPr/>
      <dgm:t>
        <a:bodyPr/>
        <a:lstStyle/>
        <a:p>
          <a:endParaRPr lang="en-US"/>
        </a:p>
      </dgm:t>
    </dgm:pt>
    <dgm:pt modelId="{DDF6E4F3-0922-40DF-AEC0-5B3135626674}" type="sibTrans" cxnId="{F0461F16-0735-44B3-B750-13551475D267}">
      <dgm:prSet/>
      <dgm:spPr/>
      <dgm:t>
        <a:bodyPr/>
        <a:lstStyle/>
        <a:p>
          <a:endParaRPr lang="en-US"/>
        </a:p>
      </dgm:t>
    </dgm:pt>
    <dgm:pt modelId="{AEF69074-C18E-4478-857F-EACB594187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Github: @MxCxSxN</a:t>
          </a:r>
        </a:p>
      </dgm:t>
    </dgm:pt>
    <dgm:pt modelId="{7FC7D77C-0B14-4A48-9222-E50BD8F9B231}" type="parTrans" cxnId="{D2105198-565B-4F29-B64F-B5027B1B64DE}">
      <dgm:prSet/>
      <dgm:spPr/>
      <dgm:t>
        <a:bodyPr/>
        <a:lstStyle/>
        <a:p>
          <a:endParaRPr lang="en-US"/>
        </a:p>
      </dgm:t>
    </dgm:pt>
    <dgm:pt modelId="{1E4A0A2E-FD71-4BA5-AD21-614BF91BDEFF}" type="sibTrans" cxnId="{D2105198-565B-4F29-B64F-B5027B1B64DE}">
      <dgm:prSet/>
      <dgm:spPr/>
      <dgm:t>
        <a:bodyPr/>
        <a:lstStyle/>
        <a:p>
          <a:endParaRPr lang="en-US"/>
        </a:p>
      </dgm:t>
    </dgm:pt>
    <dgm:pt modelId="{BF54AF6D-B131-4CD0-BCAD-C39B319CB5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LinkedIn: </a:t>
          </a:r>
          <a:r>
            <a:rPr lang="en-US">
              <a:hlinkClick xmlns:r="http://schemas.openxmlformats.org/officeDocument/2006/relationships" r:id="rId1"/>
            </a:rPr>
            <a:t>https://www.linkedin.com/in/matthew-nykaza-8a0b726a/</a:t>
          </a:r>
          <a:endParaRPr lang="en-US"/>
        </a:p>
      </dgm:t>
    </dgm:pt>
    <dgm:pt modelId="{6FAECE4A-253C-4947-82B5-D02A8470318E}" type="parTrans" cxnId="{C9CB78F4-E84B-4ACA-ABC2-9A21578673A3}">
      <dgm:prSet/>
      <dgm:spPr/>
      <dgm:t>
        <a:bodyPr/>
        <a:lstStyle/>
        <a:p>
          <a:endParaRPr lang="en-US"/>
        </a:p>
      </dgm:t>
    </dgm:pt>
    <dgm:pt modelId="{14B1D32A-F20D-4555-831F-5D6E0C1EE461}" type="sibTrans" cxnId="{C9CB78F4-E84B-4ACA-ABC2-9A21578673A3}">
      <dgm:prSet/>
      <dgm:spPr/>
      <dgm:t>
        <a:bodyPr/>
        <a:lstStyle/>
        <a:p>
          <a:endParaRPr lang="en-US"/>
        </a:p>
      </dgm:t>
    </dgm:pt>
    <dgm:pt modelId="{85324DF4-F76A-4417-A390-9A8D66399169}" type="pres">
      <dgm:prSet presAssocID="{7E47028E-9CBA-4A16-AA0E-9BB2D851E8E3}" presName="root" presStyleCnt="0">
        <dgm:presLayoutVars>
          <dgm:dir/>
          <dgm:resizeHandles val="exact"/>
        </dgm:presLayoutVars>
      </dgm:prSet>
      <dgm:spPr/>
    </dgm:pt>
    <dgm:pt modelId="{6CD39724-A80F-4330-8ABE-B80F446147C8}" type="pres">
      <dgm:prSet presAssocID="{99A95A32-AEE2-435D-A752-9ADD8DCFF513}" presName="compNode" presStyleCnt="0"/>
      <dgm:spPr/>
    </dgm:pt>
    <dgm:pt modelId="{BF2B4EBD-CD66-44B7-BC47-C735A86D1B0E}" type="pres">
      <dgm:prSet presAssocID="{99A95A32-AEE2-435D-A752-9ADD8DCFF513}" presName="iconBgRect" presStyleLbl="bgShp" presStyleIdx="0" presStyleCnt="3"/>
      <dgm:spPr/>
    </dgm:pt>
    <dgm:pt modelId="{5A5DADD8-9A64-4DBA-AF74-C9E1DFE769FC}" type="pres">
      <dgm:prSet presAssocID="{99A95A32-AEE2-435D-A752-9ADD8DCFF513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9E9FD277-1380-4C30-A140-CFBD9E48D8A8}" type="pres">
      <dgm:prSet presAssocID="{99A95A32-AEE2-435D-A752-9ADD8DCFF513}" presName="spaceRect" presStyleCnt="0"/>
      <dgm:spPr/>
    </dgm:pt>
    <dgm:pt modelId="{853791C3-70FE-4DAC-BD1B-43201A939AA8}" type="pres">
      <dgm:prSet presAssocID="{99A95A32-AEE2-435D-A752-9ADD8DCFF513}" presName="textRect" presStyleLbl="revTx" presStyleIdx="0" presStyleCnt="3">
        <dgm:presLayoutVars>
          <dgm:chMax val="1"/>
          <dgm:chPref val="1"/>
        </dgm:presLayoutVars>
      </dgm:prSet>
      <dgm:spPr/>
    </dgm:pt>
    <dgm:pt modelId="{892162DB-54FA-4CAC-9AA4-F7F8CA9CB388}" type="pres">
      <dgm:prSet presAssocID="{DDF6E4F3-0922-40DF-AEC0-5B3135626674}" presName="sibTrans" presStyleCnt="0"/>
      <dgm:spPr/>
    </dgm:pt>
    <dgm:pt modelId="{63D8AABC-F898-4022-BA42-7B300EE39615}" type="pres">
      <dgm:prSet presAssocID="{AEF69074-C18E-4478-857F-EACB59418751}" presName="compNode" presStyleCnt="0"/>
      <dgm:spPr/>
    </dgm:pt>
    <dgm:pt modelId="{A8C42DDD-34A6-4B84-AFF5-E7B55F412C97}" type="pres">
      <dgm:prSet presAssocID="{AEF69074-C18E-4478-857F-EACB59418751}" presName="iconBgRect" presStyleLbl="bgShp" presStyleIdx="1" presStyleCnt="3"/>
      <dgm:spPr/>
    </dgm:pt>
    <dgm:pt modelId="{0DD190FD-686A-4782-9158-8F4623383270}" type="pres">
      <dgm:prSet presAssocID="{AEF69074-C18E-4478-857F-EACB59418751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1EBBE4D-BEEC-4EA4-908B-8CD2A386EF94}" type="pres">
      <dgm:prSet presAssocID="{AEF69074-C18E-4478-857F-EACB59418751}" presName="spaceRect" presStyleCnt="0"/>
      <dgm:spPr/>
    </dgm:pt>
    <dgm:pt modelId="{B641D3E0-39C0-4204-896F-A9A2C0028E40}" type="pres">
      <dgm:prSet presAssocID="{AEF69074-C18E-4478-857F-EACB59418751}" presName="textRect" presStyleLbl="revTx" presStyleIdx="1" presStyleCnt="3">
        <dgm:presLayoutVars>
          <dgm:chMax val="1"/>
          <dgm:chPref val="1"/>
        </dgm:presLayoutVars>
      </dgm:prSet>
      <dgm:spPr/>
    </dgm:pt>
    <dgm:pt modelId="{8FD0D917-4249-402A-87C6-8FA5BA5CDA78}" type="pres">
      <dgm:prSet presAssocID="{1E4A0A2E-FD71-4BA5-AD21-614BF91BDEFF}" presName="sibTrans" presStyleCnt="0"/>
      <dgm:spPr/>
    </dgm:pt>
    <dgm:pt modelId="{BD4F5FE6-CE5B-4A8B-8AC6-27F09C6F7067}" type="pres">
      <dgm:prSet presAssocID="{BF54AF6D-B131-4CD0-BCAD-C39B319CB576}" presName="compNode" presStyleCnt="0"/>
      <dgm:spPr/>
    </dgm:pt>
    <dgm:pt modelId="{A04C1A27-B506-4254-9388-88AF27BE0C5F}" type="pres">
      <dgm:prSet presAssocID="{BF54AF6D-B131-4CD0-BCAD-C39B319CB576}" presName="iconBgRect" presStyleLbl="bgShp" presStyleIdx="2" presStyleCnt="3"/>
      <dgm:spPr/>
    </dgm:pt>
    <dgm:pt modelId="{64127101-BB61-46D7-888B-B16D84CE98DE}" type="pres">
      <dgm:prSet presAssocID="{BF54AF6D-B131-4CD0-BCAD-C39B319CB57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D62C867-E548-46C6-BD67-F26ABBE2C445}" type="pres">
      <dgm:prSet presAssocID="{BF54AF6D-B131-4CD0-BCAD-C39B319CB576}" presName="spaceRect" presStyleCnt="0"/>
      <dgm:spPr/>
    </dgm:pt>
    <dgm:pt modelId="{09102A94-3582-4336-A153-C17957B22FFA}" type="pres">
      <dgm:prSet presAssocID="{BF54AF6D-B131-4CD0-BCAD-C39B319CB5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99C708-7E28-4415-9E08-3BAE7C4E37DC}" type="presOf" srcId="{BF54AF6D-B131-4CD0-BCAD-C39B319CB576}" destId="{09102A94-3582-4336-A153-C17957B22FFA}" srcOrd="0" destOrd="0" presId="urn:microsoft.com/office/officeart/2018/5/layout/IconCircleLabelList"/>
    <dgm:cxn modelId="{F0461F16-0735-44B3-B750-13551475D267}" srcId="{7E47028E-9CBA-4A16-AA0E-9BB2D851E8E3}" destId="{99A95A32-AEE2-435D-A752-9ADD8DCFF513}" srcOrd="0" destOrd="0" parTransId="{8B6247BA-FB73-4371-84FE-803B081E0E6F}" sibTransId="{DDF6E4F3-0922-40DF-AEC0-5B3135626674}"/>
    <dgm:cxn modelId="{1B13D665-D302-4C6E-9EBA-1DFCA1B319A0}" type="presOf" srcId="{7E47028E-9CBA-4A16-AA0E-9BB2D851E8E3}" destId="{85324DF4-F76A-4417-A390-9A8D66399169}" srcOrd="0" destOrd="0" presId="urn:microsoft.com/office/officeart/2018/5/layout/IconCircleLabelList"/>
    <dgm:cxn modelId="{6F9FF596-D287-462F-96F2-A3135661B6D7}" type="presOf" srcId="{99A95A32-AEE2-435D-A752-9ADD8DCFF513}" destId="{853791C3-70FE-4DAC-BD1B-43201A939AA8}" srcOrd="0" destOrd="0" presId="urn:microsoft.com/office/officeart/2018/5/layout/IconCircleLabelList"/>
    <dgm:cxn modelId="{D2105198-565B-4F29-B64F-B5027B1B64DE}" srcId="{7E47028E-9CBA-4A16-AA0E-9BB2D851E8E3}" destId="{AEF69074-C18E-4478-857F-EACB59418751}" srcOrd="1" destOrd="0" parTransId="{7FC7D77C-0B14-4A48-9222-E50BD8F9B231}" sibTransId="{1E4A0A2E-FD71-4BA5-AD21-614BF91BDEFF}"/>
    <dgm:cxn modelId="{8553A2E5-DF42-4ED3-B55E-5A07A4F65B68}" type="presOf" srcId="{AEF69074-C18E-4478-857F-EACB59418751}" destId="{B641D3E0-39C0-4204-896F-A9A2C0028E40}" srcOrd="0" destOrd="0" presId="urn:microsoft.com/office/officeart/2018/5/layout/IconCircleLabelList"/>
    <dgm:cxn modelId="{C9CB78F4-E84B-4ACA-ABC2-9A21578673A3}" srcId="{7E47028E-9CBA-4A16-AA0E-9BB2D851E8E3}" destId="{BF54AF6D-B131-4CD0-BCAD-C39B319CB576}" srcOrd="2" destOrd="0" parTransId="{6FAECE4A-253C-4947-82B5-D02A8470318E}" sibTransId="{14B1D32A-F20D-4555-831F-5D6E0C1EE461}"/>
    <dgm:cxn modelId="{2CF030F3-464F-4F5E-9C40-50B3AEFA56CE}" type="presParOf" srcId="{85324DF4-F76A-4417-A390-9A8D66399169}" destId="{6CD39724-A80F-4330-8ABE-B80F446147C8}" srcOrd="0" destOrd="0" presId="urn:microsoft.com/office/officeart/2018/5/layout/IconCircleLabelList"/>
    <dgm:cxn modelId="{B8D2F556-7785-4637-8A0D-E92B684731EC}" type="presParOf" srcId="{6CD39724-A80F-4330-8ABE-B80F446147C8}" destId="{BF2B4EBD-CD66-44B7-BC47-C735A86D1B0E}" srcOrd="0" destOrd="0" presId="urn:microsoft.com/office/officeart/2018/5/layout/IconCircleLabelList"/>
    <dgm:cxn modelId="{66327CF1-E660-4805-B086-1291520E8C4C}" type="presParOf" srcId="{6CD39724-A80F-4330-8ABE-B80F446147C8}" destId="{5A5DADD8-9A64-4DBA-AF74-C9E1DFE769FC}" srcOrd="1" destOrd="0" presId="urn:microsoft.com/office/officeart/2018/5/layout/IconCircleLabelList"/>
    <dgm:cxn modelId="{7E0B86EC-4119-4672-8EDE-0A09F1F3B86A}" type="presParOf" srcId="{6CD39724-A80F-4330-8ABE-B80F446147C8}" destId="{9E9FD277-1380-4C30-A140-CFBD9E48D8A8}" srcOrd="2" destOrd="0" presId="urn:microsoft.com/office/officeart/2018/5/layout/IconCircleLabelList"/>
    <dgm:cxn modelId="{84E07C69-28F1-47DB-A48D-EFC29FDE6D6C}" type="presParOf" srcId="{6CD39724-A80F-4330-8ABE-B80F446147C8}" destId="{853791C3-70FE-4DAC-BD1B-43201A939AA8}" srcOrd="3" destOrd="0" presId="urn:microsoft.com/office/officeart/2018/5/layout/IconCircleLabelList"/>
    <dgm:cxn modelId="{9C236F5F-B6D6-49CC-8ABD-53D77DCD2569}" type="presParOf" srcId="{85324DF4-F76A-4417-A390-9A8D66399169}" destId="{892162DB-54FA-4CAC-9AA4-F7F8CA9CB388}" srcOrd="1" destOrd="0" presId="urn:microsoft.com/office/officeart/2018/5/layout/IconCircleLabelList"/>
    <dgm:cxn modelId="{D850287F-6704-4AC8-8A14-C185DE5F9A59}" type="presParOf" srcId="{85324DF4-F76A-4417-A390-9A8D66399169}" destId="{63D8AABC-F898-4022-BA42-7B300EE39615}" srcOrd="2" destOrd="0" presId="urn:microsoft.com/office/officeart/2018/5/layout/IconCircleLabelList"/>
    <dgm:cxn modelId="{23775CAB-0198-44C1-A33C-409F1759D61F}" type="presParOf" srcId="{63D8AABC-F898-4022-BA42-7B300EE39615}" destId="{A8C42DDD-34A6-4B84-AFF5-E7B55F412C97}" srcOrd="0" destOrd="0" presId="urn:microsoft.com/office/officeart/2018/5/layout/IconCircleLabelList"/>
    <dgm:cxn modelId="{DEA4D446-0557-49BB-BC57-B0ADE5E2C572}" type="presParOf" srcId="{63D8AABC-F898-4022-BA42-7B300EE39615}" destId="{0DD190FD-686A-4782-9158-8F4623383270}" srcOrd="1" destOrd="0" presId="urn:microsoft.com/office/officeart/2018/5/layout/IconCircleLabelList"/>
    <dgm:cxn modelId="{FB492495-320E-4856-BEDC-FD28A79F4F20}" type="presParOf" srcId="{63D8AABC-F898-4022-BA42-7B300EE39615}" destId="{41EBBE4D-BEEC-4EA4-908B-8CD2A386EF94}" srcOrd="2" destOrd="0" presId="urn:microsoft.com/office/officeart/2018/5/layout/IconCircleLabelList"/>
    <dgm:cxn modelId="{28EE0AEE-767C-46D3-A874-9169B6F43813}" type="presParOf" srcId="{63D8AABC-F898-4022-BA42-7B300EE39615}" destId="{B641D3E0-39C0-4204-896F-A9A2C0028E40}" srcOrd="3" destOrd="0" presId="urn:microsoft.com/office/officeart/2018/5/layout/IconCircleLabelList"/>
    <dgm:cxn modelId="{FB727AA7-E954-4A89-880B-E71A74C9C201}" type="presParOf" srcId="{85324DF4-F76A-4417-A390-9A8D66399169}" destId="{8FD0D917-4249-402A-87C6-8FA5BA5CDA78}" srcOrd="3" destOrd="0" presId="urn:microsoft.com/office/officeart/2018/5/layout/IconCircleLabelList"/>
    <dgm:cxn modelId="{ED631188-867C-459E-B49A-9737BBF741E3}" type="presParOf" srcId="{85324DF4-F76A-4417-A390-9A8D66399169}" destId="{BD4F5FE6-CE5B-4A8B-8AC6-27F09C6F7067}" srcOrd="4" destOrd="0" presId="urn:microsoft.com/office/officeart/2018/5/layout/IconCircleLabelList"/>
    <dgm:cxn modelId="{194A056D-7338-41DD-A39E-149749C21595}" type="presParOf" srcId="{BD4F5FE6-CE5B-4A8B-8AC6-27F09C6F7067}" destId="{A04C1A27-B506-4254-9388-88AF27BE0C5F}" srcOrd="0" destOrd="0" presId="urn:microsoft.com/office/officeart/2018/5/layout/IconCircleLabelList"/>
    <dgm:cxn modelId="{2F327F42-D390-4399-83D6-A1E4E14CB158}" type="presParOf" srcId="{BD4F5FE6-CE5B-4A8B-8AC6-27F09C6F7067}" destId="{64127101-BB61-46D7-888B-B16D84CE98DE}" srcOrd="1" destOrd="0" presId="urn:microsoft.com/office/officeart/2018/5/layout/IconCircleLabelList"/>
    <dgm:cxn modelId="{41BB76BC-56AB-4BA0-BDB0-34E50457E24C}" type="presParOf" srcId="{BD4F5FE6-CE5B-4A8B-8AC6-27F09C6F7067}" destId="{AD62C867-E548-46C6-BD67-F26ABBE2C445}" srcOrd="2" destOrd="0" presId="urn:microsoft.com/office/officeart/2018/5/layout/IconCircleLabelList"/>
    <dgm:cxn modelId="{5DFC91F5-980D-44A5-A86D-F8443607D2CD}" type="presParOf" srcId="{BD4F5FE6-CE5B-4A8B-8AC6-27F09C6F7067}" destId="{09102A94-3582-4336-A153-C17957B22F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2F562-8D69-4C30-9842-C6DEC4EFF371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D6977-C2D5-45B5-8ECC-DD49331352EF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7DCFF-C269-421D-93C0-2923394038A6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Business Problem</a:t>
          </a:r>
        </a:p>
      </dsp:txBody>
      <dsp:txXfrm>
        <a:off x="569079" y="2644614"/>
        <a:ext cx="2072362" cy="720000"/>
      </dsp:txXfrm>
    </dsp:sp>
    <dsp:sp modelId="{A847888B-12C8-4CEF-A4C8-F8A315560EF9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2B654-3A77-44A4-837C-AA7104F4555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25933-22B4-4A50-A915-E6E549FDC8D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handling</a:t>
          </a:r>
        </a:p>
      </dsp:txBody>
      <dsp:txXfrm>
        <a:off x="3004105" y="2644614"/>
        <a:ext cx="2072362" cy="720000"/>
      </dsp:txXfrm>
    </dsp:sp>
    <dsp:sp modelId="{417F7A2B-2007-4EBD-9E0B-19D3829CFEF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3D974-AD1D-408A-8A69-19AEA6E47762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7F9C7-93ED-4018-AC26-B7424D826D5F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Modeling</a:t>
          </a:r>
        </a:p>
      </dsp:txBody>
      <dsp:txXfrm>
        <a:off x="5439131" y="2644614"/>
        <a:ext cx="2072362" cy="720000"/>
      </dsp:txXfrm>
    </dsp:sp>
    <dsp:sp modelId="{2C666B9D-8390-40A8-B755-5FAAE678965C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1B891-4F32-4F2E-A4C4-62F45AC8B359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31D56-73F6-4658-9323-4189C97755D3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Conclusions 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CD4D1-1988-4537-AD81-17F38E62BEDC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B0191-5F68-4EC4-8959-2E5CC1EF8219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B815-92A9-4312-8605-383F8A7A4949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 standardizations performed</a:t>
          </a:r>
        </a:p>
      </dsp:txBody>
      <dsp:txXfrm>
        <a:off x="1351039" y="2307"/>
        <a:ext cx="4952689" cy="1169731"/>
      </dsp:txXfrm>
    </dsp:sp>
    <dsp:sp modelId="{AB8ACB3B-48F8-48DD-AB11-D5E41F14B123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71C3C-4BC1-4D85-B6BB-DFEEA20CBC1C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92B23-4868-4D7C-9391-A5520D52A537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Unaltered data accounted for ~65% of mean variability</a:t>
          </a:r>
        </a:p>
      </dsp:txBody>
      <dsp:txXfrm>
        <a:off x="1351039" y="1464471"/>
        <a:ext cx="4952689" cy="1169731"/>
      </dsp:txXfrm>
    </dsp:sp>
    <dsp:sp modelId="{8CD07EE7-213B-4648-A846-719021FEECD2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832C5-1BA1-4AA4-B729-A9CFC8B55FED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A373C-4AB0-4034-BC82-843A9ADEEB5F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was a high degree of errors </a:t>
          </a:r>
        </a:p>
      </dsp:txBody>
      <dsp:txXfrm>
        <a:off x="1351039" y="2926635"/>
        <a:ext cx="4952689" cy="1169731"/>
      </dsp:txXfrm>
    </dsp:sp>
    <dsp:sp modelId="{9AB3061F-CE97-4D05-9371-2A7D76682715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30B27-A0EF-4306-8133-E60D702065AF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9255D-7003-4FAD-A587-9ADF7AD9FC07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data was highly skewed</a:t>
          </a:r>
        </a:p>
      </dsp:txBody>
      <dsp:txXfrm>
        <a:off x="1351039" y="4388799"/>
        <a:ext cx="4952689" cy="1169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6B8EE-A945-4BEB-B098-1A6D94531F3D}">
      <dsp:nvSpPr>
        <dsp:cNvPr id="0" name=""/>
        <dsp:cNvSpPr/>
      </dsp:nvSpPr>
      <dsp:spPr>
        <a:xfrm>
          <a:off x="0" y="4344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3ECB7-B8A4-46D5-A910-DDFF11BACFDB}">
      <dsp:nvSpPr>
        <dsp:cNvPr id="0" name=""/>
        <dsp:cNvSpPr/>
      </dsp:nvSpPr>
      <dsp:spPr>
        <a:xfrm>
          <a:off x="279920" y="212550"/>
          <a:ext cx="508947" cy="508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4D238-DC85-4F3D-AA5D-4A91065FFEDC}">
      <dsp:nvSpPr>
        <dsp:cNvPr id="0" name=""/>
        <dsp:cNvSpPr/>
      </dsp:nvSpPr>
      <dsp:spPr>
        <a:xfrm>
          <a:off x="1068788" y="4344"/>
          <a:ext cx="2836678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Transforming the target variable (price) </a:t>
          </a:r>
        </a:p>
      </dsp:txBody>
      <dsp:txXfrm>
        <a:off x="1068788" y="4344"/>
        <a:ext cx="2836678" cy="925358"/>
      </dsp:txXfrm>
    </dsp:sp>
    <dsp:sp modelId="{29909FA0-8806-45E1-B55E-B2624A11D650}">
      <dsp:nvSpPr>
        <dsp:cNvPr id="0" name=""/>
        <dsp:cNvSpPr/>
      </dsp:nvSpPr>
      <dsp:spPr>
        <a:xfrm>
          <a:off x="3905466" y="4344"/>
          <a:ext cx="2398262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05466" y="4344"/>
        <a:ext cx="2398262" cy="925358"/>
      </dsp:txXfrm>
    </dsp:sp>
    <dsp:sp modelId="{8D1EDF4A-BBF6-4AAC-A627-C6D9475263D6}">
      <dsp:nvSpPr>
        <dsp:cNvPr id="0" name=""/>
        <dsp:cNvSpPr/>
      </dsp:nvSpPr>
      <dsp:spPr>
        <a:xfrm>
          <a:off x="0" y="1161042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95DCD-088F-47E8-9CBB-97B103E77376}">
      <dsp:nvSpPr>
        <dsp:cNvPr id="0" name=""/>
        <dsp:cNvSpPr/>
      </dsp:nvSpPr>
      <dsp:spPr>
        <a:xfrm>
          <a:off x="279920" y="1369247"/>
          <a:ext cx="508947" cy="508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954C-5ED5-422B-8567-4ED48FBF7730}">
      <dsp:nvSpPr>
        <dsp:cNvPr id="0" name=""/>
        <dsp:cNvSpPr/>
      </dsp:nvSpPr>
      <dsp:spPr>
        <a:xfrm>
          <a:off x="1068788" y="1161042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Standardizing predictor variables </a:t>
          </a:r>
        </a:p>
      </dsp:txBody>
      <dsp:txXfrm>
        <a:off x="1068788" y="1161042"/>
        <a:ext cx="5234940" cy="925358"/>
      </dsp:txXfrm>
    </dsp:sp>
    <dsp:sp modelId="{BC50A217-CC05-45F0-8DC0-0F3970670505}">
      <dsp:nvSpPr>
        <dsp:cNvPr id="0" name=""/>
        <dsp:cNvSpPr/>
      </dsp:nvSpPr>
      <dsp:spPr>
        <a:xfrm>
          <a:off x="0" y="2317740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63974-E2DF-4006-8D47-356B5E5422FE}">
      <dsp:nvSpPr>
        <dsp:cNvPr id="0" name=""/>
        <dsp:cNvSpPr/>
      </dsp:nvSpPr>
      <dsp:spPr>
        <a:xfrm>
          <a:off x="279920" y="2525945"/>
          <a:ext cx="508947" cy="508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F322-63CC-4018-8A01-CC9B6E9D7CA9}">
      <dsp:nvSpPr>
        <dsp:cNvPr id="0" name=""/>
        <dsp:cNvSpPr/>
      </dsp:nvSpPr>
      <dsp:spPr>
        <a:xfrm>
          <a:off x="1068788" y="2317740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Scaled data accounted for ~60% of variability</a:t>
          </a:r>
        </a:p>
      </dsp:txBody>
      <dsp:txXfrm>
        <a:off x="1068788" y="2317740"/>
        <a:ext cx="5234940" cy="925358"/>
      </dsp:txXfrm>
    </dsp:sp>
    <dsp:sp modelId="{53FD4BD2-2D1A-4FA3-BE46-AB3A4A265C39}">
      <dsp:nvSpPr>
        <dsp:cNvPr id="0" name=""/>
        <dsp:cNvSpPr/>
      </dsp:nvSpPr>
      <dsp:spPr>
        <a:xfrm>
          <a:off x="0" y="3474438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D648E-9B74-4E45-8F41-26386B2CD569}">
      <dsp:nvSpPr>
        <dsp:cNvPr id="0" name=""/>
        <dsp:cNvSpPr/>
      </dsp:nvSpPr>
      <dsp:spPr>
        <a:xfrm>
          <a:off x="279920" y="3682643"/>
          <a:ext cx="508947" cy="508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6062A-D8C0-42CB-A28B-A3D148FCE41C}">
      <dsp:nvSpPr>
        <dsp:cNvPr id="0" name=""/>
        <dsp:cNvSpPr/>
      </dsp:nvSpPr>
      <dsp:spPr>
        <a:xfrm>
          <a:off x="1068788" y="3474438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Errors in model heavily mitigated</a:t>
          </a:r>
        </a:p>
      </dsp:txBody>
      <dsp:txXfrm>
        <a:off x="1068788" y="3474438"/>
        <a:ext cx="5234940" cy="925358"/>
      </dsp:txXfrm>
    </dsp:sp>
    <dsp:sp modelId="{F01AF4FC-4402-443E-A259-A8EF0AF78627}">
      <dsp:nvSpPr>
        <dsp:cNvPr id="0" name=""/>
        <dsp:cNvSpPr/>
      </dsp:nvSpPr>
      <dsp:spPr>
        <a:xfrm>
          <a:off x="0" y="4631136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BA66B-4092-47EB-B997-22390E54674F}">
      <dsp:nvSpPr>
        <dsp:cNvPr id="0" name=""/>
        <dsp:cNvSpPr/>
      </dsp:nvSpPr>
      <dsp:spPr>
        <a:xfrm>
          <a:off x="279920" y="4839341"/>
          <a:ext cx="508947" cy="508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4C2AD-DB00-4228-8D30-EF43D79452B8}">
      <dsp:nvSpPr>
        <dsp:cNvPr id="0" name=""/>
        <dsp:cNvSpPr/>
      </dsp:nvSpPr>
      <dsp:spPr>
        <a:xfrm>
          <a:off x="1068788" y="4631136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Less skew</a:t>
          </a:r>
        </a:p>
      </dsp:txBody>
      <dsp:txXfrm>
        <a:off x="1068788" y="4631136"/>
        <a:ext cx="5234940" cy="925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1CD29-5D8F-41C1-95B7-E1B69E2C3CA8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C6678-CF3B-4445-8479-DBD6703DA3F2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ABA77-6B07-496B-BBF9-F1A03CB973A5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Transforming both target and predictor variables</a:t>
          </a:r>
        </a:p>
      </dsp:txBody>
      <dsp:txXfrm>
        <a:off x="1351039" y="2307"/>
        <a:ext cx="4952689" cy="1169731"/>
      </dsp:txXfrm>
    </dsp:sp>
    <dsp:sp modelId="{7FEE9730-98FE-4AF1-BAA0-3948651E9629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1B9F-1F6C-444D-9972-ED43633D0E98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3CBFF-2DFB-48CC-BCE5-8E76B8F58B5F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~60% variability accounted for</a:t>
          </a:r>
        </a:p>
      </dsp:txBody>
      <dsp:txXfrm>
        <a:off x="1351039" y="1464471"/>
        <a:ext cx="4952689" cy="1169731"/>
      </dsp:txXfrm>
    </dsp:sp>
    <dsp:sp modelId="{22F0587F-BA94-4436-B14C-556F2484C64C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B2D91-FCCC-47BA-B9FE-3D394455D95D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56E3-7C6F-4CCD-9221-E6AE45CE5D06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Errors showing the least impact</a:t>
          </a:r>
        </a:p>
      </dsp:txBody>
      <dsp:txXfrm>
        <a:off x="1351039" y="2926635"/>
        <a:ext cx="4952689" cy="1169731"/>
      </dsp:txXfrm>
    </dsp:sp>
    <dsp:sp modelId="{B8926E53-05EA-4D20-AB9A-0651BBCA8701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251E6-60F1-4F5D-8E89-B6AB7EA9E33B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58CD-2E5A-4E37-849B-538853656421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showing showing most normality </a:t>
          </a:r>
        </a:p>
      </dsp:txBody>
      <dsp:txXfrm>
        <a:off x="1351039" y="4388799"/>
        <a:ext cx="4952689" cy="1169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B4EBD-CD66-44B7-BC47-C735A86D1B0E}">
      <dsp:nvSpPr>
        <dsp:cNvPr id="0" name=""/>
        <dsp:cNvSpPr/>
      </dsp:nvSpPr>
      <dsp:spPr>
        <a:xfrm>
          <a:off x="679050" y="332370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DADD8-9A64-4DBA-AF74-C9E1DFE769FC}">
      <dsp:nvSpPr>
        <dsp:cNvPr id="0" name=""/>
        <dsp:cNvSpPr/>
      </dsp:nvSpPr>
      <dsp:spPr>
        <a:xfrm>
          <a:off x="1081237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91C3-70FE-4DAC-BD1B-43201A939AA8}">
      <dsp:nvSpPr>
        <dsp:cNvPr id="0" name=""/>
        <dsp:cNvSpPr/>
      </dsp:nvSpPr>
      <dsp:spPr>
        <a:xfrm>
          <a:off x="75768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Email: MATT.CS.NYKAZA@GMAIL.COM </a:t>
          </a:r>
        </a:p>
      </dsp:txBody>
      <dsp:txXfrm>
        <a:off x="75768" y="2807371"/>
        <a:ext cx="3093750" cy="720000"/>
      </dsp:txXfrm>
    </dsp:sp>
    <dsp:sp modelId="{A8C42DDD-34A6-4B84-AFF5-E7B55F412C97}">
      <dsp:nvSpPr>
        <dsp:cNvPr id="0" name=""/>
        <dsp:cNvSpPr/>
      </dsp:nvSpPr>
      <dsp:spPr>
        <a:xfrm>
          <a:off x="4314206" y="332370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190FD-686A-4782-9158-8F4623383270}">
      <dsp:nvSpPr>
        <dsp:cNvPr id="0" name=""/>
        <dsp:cNvSpPr/>
      </dsp:nvSpPr>
      <dsp:spPr>
        <a:xfrm>
          <a:off x="4716393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1D3E0-39C0-4204-896F-A9A2C0028E40}">
      <dsp:nvSpPr>
        <dsp:cNvPr id="0" name=""/>
        <dsp:cNvSpPr/>
      </dsp:nvSpPr>
      <dsp:spPr>
        <a:xfrm>
          <a:off x="3710925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Github: @MxCxSxN</a:t>
          </a:r>
        </a:p>
      </dsp:txBody>
      <dsp:txXfrm>
        <a:off x="3710925" y="2807371"/>
        <a:ext cx="3093750" cy="720000"/>
      </dsp:txXfrm>
    </dsp:sp>
    <dsp:sp modelId="{A04C1A27-B506-4254-9388-88AF27BE0C5F}">
      <dsp:nvSpPr>
        <dsp:cNvPr id="0" name=""/>
        <dsp:cNvSpPr/>
      </dsp:nvSpPr>
      <dsp:spPr>
        <a:xfrm>
          <a:off x="7949362" y="332370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27101-BB61-46D7-888B-B16D84CE98DE}">
      <dsp:nvSpPr>
        <dsp:cNvPr id="0" name=""/>
        <dsp:cNvSpPr/>
      </dsp:nvSpPr>
      <dsp:spPr>
        <a:xfrm>
          <a:off x="8351550" y="73455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02A94-3582-4336-A153-C17957B22FFA}">
      <dsp:nvSpPr>
        <dsp:cNvPr id="0" name=""/>
        <dsp:cNvSpPr/>
      </dsp:nvSpPr>
      <dsp:spPr>
        <a:xfrm>
          <a:off x="7346081" y="280737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LinkedIn: </a:t>
          </a:r>
          <a:r>
            <a:rPr lang="en-US" sz="1100" kern="1200">
              <a:hlinkClick xmlns:r="http://schemas.openxmlformats.org/officeDocument/2006/relationships" r:id="rId7"/>
            </a:rPr>
            <a:t>https://www.linkedin.com/in/matthew-nykaza-8a0b726a/</a:t>
          </a:r>
          <a:endParaRPr lang="en-US" sz="1100" kern="1200"/>
        </a:p>
      </dsp:txBody>
      <dsp:txXfrm>
        <a:off x="7346081" y="280737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9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0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04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95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2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0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2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Stock market graph on display">
            <a:extLst>
              <a:ext uri="{FF2B5EF4-FFF2-40B4-BE49-F238E27FC236}">
                <a16:creationId xmlns:a16="http://schemas.microsoft.com/office/drawing/2014/main" id="{6FA4CC7E-123F-4DD6-8838-4851C2C57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C7F9-B2AA-6143-B484-BB6B7298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sz="4200"/>
              <a:t>The Price is Right:</a:t>
            </a:r>
            <a:br>
              <a:rPr lang="en-US" sz="4200"/>
            </a:br>
            <a:r>
              <a:rPr lang="en-US" sz="4200"/>
              <a:t>A Model For Selecting a Selling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3A1A5-18F0-DD49-9B8D-66D8AF1AD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dirty="0"/>
              <a:t>Matthew Christopher </a:t>
            </a:r>
            <a:r>
              <a:rPr lang="en-US" dirty="0" err="1"/>
              <a:t>Skrimmage</a:t>
            </a:r>
            <a:r>
              <a:rPr lang="en-US" dirty="0"/>
              <a:t> </a:t>
            </a:r>
            <a:r>
              <a:rPr lang="en-US" dirty="0" err="1"/>
              <a:t>Nykaza</a:t>
            </a:r>
            <a:endParaRPr lang="en-US" dirty="0"/>
          </a:p>
          <a:p>
            <a:r>
              <a:rPr lang="en-US" dirty="0"/>
              <a:t>February 4, 2021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13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3C2352BC-A5C6-4E84-B710-E492CDA14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0" r="-1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5A21B-F4CB-A34D-8836-56FF4454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2E50-4E20-F746-A115-CD15B882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Able to predict home prices with roughly 60% accuracy </a:t>
            </a:r>
          </a:p>
          <a:p>
            <a:r>
              <a:rPr lang="en-US" dirty="0"/>
              <a:t>Low degree of errors in the modeling</a:t>
            </a:r>
          </a:p>
          <a:p>
            <a:r>
              <a:rPr lang="en-US" dirty="0"/>
              <a:t>Still work to be done</a:t>
            </a:r>
          </a:p>
          <a:p>
            <a:pPr lvl="1"/>
            <a:r>
              <a:rPr lang="en-US" dirty="0"/>
              <a:t>Home selling needs to include location for accuracy</a:t>
            </a:r>
          </a:p>
          <a:p>
            <a:pPr lvl="1"/>
            <a:r>
              <a:rPr lang="en-US" dirty="0"/>
              <a:t>Homes of the same size can vary widely in price</a:t>
            </a:r>
          </a:p>
          <a:p>
            <a:r>
              <a:rPr lang="en-US" dirty="0"/>
              <a:t>Home selling is not generalizable over a large area</a:t>
            </a:r>
          </a:p>
        </p:txBody>
      </p:sp>
    </p:spTree>
    <p:extLst>
      <p:ext uri="{BB962C8B-B14F-4D97-AF65-F5344CB8AC3E}">
        <p14:creationId xmlns:p14="http://schemas.microsoft.com/office/powerpoint/2010/main" val="234391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5AA95-317B-4F44-8438-0B0C0DCF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0E56-5F95-5543-A9FA-5E37B932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Provide data for location of homes</a:t>
            </a:r>
          </a:p>
          <a:p>
            <a:endParaRPr lang="en-US" dirty="0"/>
          </a:p>
          <a:p>
            <a:r>
              <a:rPr lang="en-US" dirty="0"/>
              <a:t>Compare prices based on geographic areas</a:t>
            </a:r>
          </a:p>
          <a:p>
            <a:endParaRPr lang="en-US" dirty="0"/>
          </a:p>
          <a:p>
            <a:r>
              <a:rPr lang="en-US" dirty="0"/>
              <a:t>Review lot sizes, and home types</a:t>
            </a:r>
          </a:p>
          <a:p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EE43A21E-B16D-4190-87DB-FBFC261A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4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2EF8-3149-7C4C-93D0-D9F0ECB9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You!!!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9896F1-8483-43D6-93E5-4F560601BC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4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E40-9CE9-2E47-8974-31959C0A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CE86-6894-A346-AEB0-41F4BFD9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modeling using data from home selling data in King County, WA to assist with inexperienced home sellers get the right price</a:t>
            </a:r>
          </a:p>
          <a:p>
            <a:endParaRPr lang="en-US" dirty="0"/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Preparing data and finding relevant correlations</a:t>
            </a:r>
          </a:p>
          <a:p>
            <a:pPr lvl="2"/>
            <a:r>
              <a:rPr lang="en-US" dirty="0"/>
              <a:t>Design models for prediction</a:t>
            </a:r>
          </a:p>
          <a:p>
            <a:pPr lvl="2"/>
            <a:r>
              <a:rPr lang="en-US" dirty="0"/>
              <a:t>Create pertinent conclusions </a:t>
            </a:r>
          </a:p>
        </p:txBody>
      </p:sp>
    </p:spTree>
    <p:extLst>
      <p:ext uri="{BB962C8B-B14F-4D97-AF65-F5344CB8AC3E}">
        <p14:creationId xmlns:p14="http://schemas.microsoft.com/office/powerpoint/2010/main" val="357164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EDF98-0A3E-7048-B595-D92C2FB9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C2BA9-9184-40BD-8A16-440E8A0A7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4635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50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B05C-92B8-884C-833E-CE7EDF61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Business Problems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91C67F-92BE-F645-9B4B-8D2B39F0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Home selling for a first-time seller</a:t>
            </a:r>
          </a:p>
          <a:p>
            <a:endParaRPr lang="en-US" dirty="0"/>
          </a:p>
          <a:p>
            <a:r>
              <a:rPr lang="en-US" dirty="0"/>
              <a:t>Risk of price setting</a:t>
            </a:r>
          </a:p>
          <a:p>
            <a:endParaRPr lang="en-US" dirty="0"/>
          </a:p>
          <a:p>
            <a:r>
              <a:rPr lang="en-US" dirty="0"/>
              <a:t>Knowing the market</a:t>
            </a:r>
          </a:p>
          <a:p>
            <a:endParaRPr lang="en-US" dirty="0"/>
          </a:p>
          <a:p>
            <a:r>
              <a:rPr lang="en-US" dirty="0"/>
              <a:t>Selecting the right price</a:t>
            </a:r>
          </a:p>
          <a:p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16BBBE4-687D-43C5-9CBD-6E24BC5DE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5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F48B1D-58EF-3645-B661-28B46E842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97" b="-2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6C22C-2F6A-3144-A47F-3B425405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A2ED-79B8-6546-AFA3-4ED91FB6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Reviewing the data</a:t>
            </a:r>
          </a:p>
          <a:p>
            <a:r>
              <a:rPr lang="en-US" dirty="0"/>
              <a:t>Handling non-existent data</a:t>
            </a:r>
          </a:p>
          <a:p>
            <a:r>
              <a:rPr lang="en-US" dirty="0"/>
              <a:t>Controlling outliers</a:t>
            </a:r>
          </a:p>
          <a:p>
            <a:r>
              <a:rPr lang="en-US" dirty="0"/>
              <a:t>Review correlations</a:t>
            </a:r>
          </a:p>
          <a:p>
            <a:r>
              <a:rPr lang="en-US" dirty="0"/>
              <a:t>Select appropriate predictors</a:t>
            </a:r>
          </a:p>
        </p:txBody>
      </p:sp>
    </p:spTree>
    <p:extLst>
      <p:ext uri="{BB962C8B-B14F-4D97-AF65-F5344CB8AC3E}">
        <p14:creationId xmlns:p14="http://schemas.microsoft.com/office/powerpoint/2010/main" val="1175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C31F640-EB28-4D33-AA95-5957A2B88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57" r="609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180D2-B044-4A4B-BD3E-2E2921BD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944F-EA4C-3541-867F-4244F4E6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Split samples into train and test sets</a:t>
            </a:r>
          </a:p>
          <a:p>
            <a:pPr lvl="1"/>
            <a:r>
              <a:rPr lang="en-US" dirty="0"/>
              <a:t>Makes sure that data is useful for future seller</a:t>
            </a:r>
          </a:p>
          <a:p>
            <a:endParaRPr lang="en-US" dirty="0"/>
          </a:p>
          <a:p>
            <a:r>
              <a:rPr lang="en-US" dirty="0"/>
              <a:t>Perform transformations</a:t>
            </a:r>
          </a:p>
          <a:p>
            <a:endParaRPr lang="en-US" dirty="0"/>
          </a:p>
          <a:p>
            <a:r>
              <a:rPr lang="en-US" dirty="0"/>
              <a:t>Confirm appropriate predictors</a:t>
            </a:r>
          </a:p>
          <a:p>
            <a:endParaRPr lang="en-US" dirty="0"/>
          </a:p>
          <a:p>
            <a:r>
              <a:rPr lang="en-US" dirty="0"/>
              <a:t>Validate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3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C06FD-22E7-6142-B3D3-EDEC6D06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First Model	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3A27650-896D-46AF-AF17-15CDA3DFA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14768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09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4E3F-26B3-2443-AF23-A0CF02F9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With Scaling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32B8BB6-D99C-4D01-8136-2C54D4938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67677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75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B8751-E2E5-3E40-BFA6-9C7C43AB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8CB74-4E07-4D0D-AE5C-45A967D61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13453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58076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ro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{E78EB285-ADE0-9D48-A95E-9A1302113FAE}tf10001072</Template>
  <TotalTime>102</TotalTime>
  <Words>309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The Price is Right: A Model For Selecting a Selling Price</vt:lpstr>
      <vt:lpstr>Summary</vt:lpstr>
      <vt:lpstr>Outline</vt:lpstr>
      <vt:lpstr>Business Problems</vt:lpstr>
      <vt:lpstr>Data Handling</vt:lpstr>
      <vt:lpstr>Modeling</vt:lpstr>
      <vt:lpstr>First Model </vt:lpstr>
      <vt:lpstr>Model With Scaling</vt:lpstr>
      <vt:lpstr>Final Model</vt:lpstr>
      <vt:lpstr>Conclusions</vt:lpstr>
      <vt:lpstr>Future Work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is Right: A Model For Selecting a Selling Price</dc:title>
  <dc:creator>Matthew Nykaza</dc:creator>
  <cp:lastModifiedBy>Matthew Nykaza</cp:lastModifiedBy>
  <cp:revision>10</cp:revision>
  <cp:lastPrinted>2021-02-04T06:00:59Z</cp:lastPrinted>
  <dcterms:created xsi:type="dcterms:W3CDTF">2021-02-04T04:38:16Z</dcterms:created>
  <dcterms:modified xsi:type="dcterms:W3CDTF">2021-02-04T06:21:05Z</dcterms:modified>
</cp:coreProperties>
</file>