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68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58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25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08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10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85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86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65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9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2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04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46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D3100-23CB-EECF-13B6-6E954BB96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COMP1004: INTERIM VIDEO - Typing quiz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B0B95-CDA1-3E63-A10D-F2EA9D5F09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Max Ferguson</a:t>
            </a:r>
          </a:p>
        </p:txBody>
      </p:sp>
    </p:spTree>
    <p:extLst>
      <p:ext uri="{BB962C8B-B14F-4D97-AF65-F5344CB8AC3E}">
        <p14:creationId xmlns:p14="http://schemas.microsoft.com/office/powerpoint/2010/main" val="304105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805A-9CCB-B137-FD28-349638A7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48538"/>
            <a:ext cx="10058400" cy="1636776"/>
          </a:xfrm>
        </p:spPr>
        <p:txBody>
          <a:bodyPr>
            <a:normAutofit/>
          </a:bodyPr>
          <a:lstStyle/>
          <a:p>
            <a:r>
              <a:rPr lang="en-US" dirty="0"/>
              <a:t>Project Vision and background. 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DFA7-3377-6DAC-EF5C-D393F436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99410"/>
            <a:ext cx="10058400" cy="4854742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Who it’s for?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Employers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Why?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To test potential hire’s typing speeds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Why is it important?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To improve collaboration between team members within office jobs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To improve efficiency in administers jobs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Databases need accurate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Multitasking and efficiency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Improved response times to 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While intended for employers, this website can be used by anyone to improve their own typing speed</a:t>
            </a:r>
          </a:p>
          <a:p>
            <a:pPr marL="0" indent="0">
              <a:buNone/>
            </a:pPr>
            <a:r>
              <a:rPr lang="en-GB" dirty="0"/>
              <a:t>Ethical, legal and social considerations?</a:t>
            </a:r>
          </a:p>
          <a:p>
            <a:pPr marL="0" indent="0">
              <a:buNone/>
            </a:pPr>
            <a:r>
              <a:rPr lang="en-GB" dirty="0"/>
              <a:t>- Accessibility -&gt; display a virtual keyboard on the website?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646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D60C-EF66-3D9F-5D89-D08BF8A0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STORIES</a:t>
            </a:r>
          </a:p>
        </p:txBody>
      </p:sp>
      <p:pic>
        <p:nvPicPr>
          <p:cNvPr id="5" name="Content Placeholder 4" descr="A diagram of a software development process&#10;&#10;Description automatically generated with medium confidence">
            <a:extLst>
              <a:ext uri="{FF2B5EF4-FFF2-40B4-BE49-F238E27FC236}">
                <a16:creationId xmlns:a16="http://schemas.microsoft.com/office/drawing/2014/main" id="{D82C12C9-38EC-01ED-FB02-846E8E6FE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64" y="1704103"/>
            <a:ext cx="6486513" cy="4795511"/>
          </a:xfrm>
        </p:spPr>
      </p:pic>
    </p:spTree>
    <p:extLst>
      <p:ext uri="{BB962C8B-B14F-4D97-AF65-F5344CB8AC3E}">
        <p14:creationId xmlns:p14="http://schemas.microsoft.com/office/powerpoint/2010/main" val="374847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1F0A-95F3-F72C-8D1B-D8C39F89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55" y="460568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sprints</a:t>
            </a:r>
            <a:br>
              <a:rPr lang="en-US" dirty="0"/>
            </a:b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9CFC21F-342C-CE78-D95C-52B26D17A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167456"/>
              </p:ext>
            </p:extLst>
          </p:nvPr>
        </p:nvGraphicFramePr>
        <p:xfrm>
          <a:off x="757155" y="1176421"/>
          <a:ext cx="10677690" cy="529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9230">
                  <a:extLst>
                    <a:ext uri="{9D8B030D-6E8A-4147-A177-3AD203B41FA5}">
                      <a16:colId xmlns:a16="http://schemas.microsoft.com/office/drawing/2014/main" val="2788411293"/>
                    </a:ext>
                  </a:extLst>
                </a:gridCol>
                <a:gridCol w="3559230">
                  <a:extLst>
                    <a:ext uri="{9D8B030D-6E8A-4147-A177-3AD203B41FA5}">
                      <a16:colId xmlns:a16="http://schemas.microsoft.com/office/drawing/2014/main" val="3123309774"/>
                    </a:ext>
                  </a:extLst>
                </a:gridCol>
                <a:gridCol w="3559230">
                  <a:extLst>
                    <a:ext uri="{9D8B030D-6E8A-4147-A177-3AD203B41FA5}">
                      <a16:colId xmlns:a16="http://schemas.microsoft.com/office/drawing/2014/main" val="2585765178"/>
                    </a:ext>
                  </a:extLst>
                </a:gridCol>
              </a:tblGrid>
              <a:tr h="354347">
                <a:tc>
                  <a:txBody>
                    <a:bodyPr/>
                    <a:lstStyle/>
                    <a:p>
                      <a:r>
                        <a:rPr lang="en-GB" dirty="0"/>
                        <a:t>SPRINT 1 (WEEK 1 &amp;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SPRINT 2 (WEEK 3 –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SPRINT 4 (WEEK 4-6)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9967"/>
                  </a:ext>
                </a:extLst>
              </a:tr>
              <a:tr h="1832676">
                <a:tc>
                  <a:txBody>
                    <a:bodyPr/>
                    <a:lstStyle/>
                    <a:p>
                      <a:r>
                        <a:rPr lang="en-GB" sz="1100" b="1" dirty="0"/>
                        <a:t>Goals </a:t>
                      </a:r>
                    </a:p>
                    <a:p>
                      <a:r>
                        <a:rPr lang="en-GB" sz="1100" b="0" dirty="0"/>
                        <a:t>- Create and display user stories </a:t>
                      </a:r>
                    </a:p>
                    <a:p>
                      <a:r>
                        <a:rPr lang="en-GB" sz="1100" dirty="0"/>
                        <a:t>- Create a flowchart to display the logic of website (Prototype uses this logic)</a:t>
                      </a:r>
                    </a:p>
                    <a:p>
                      <a:r>
                        <a:rPr lang="en-GB" sz="1100" dirty="0"/>
                        <a:t>- Create a wireframe using Figma (UI)</a:t>
                      </a:r>
                    </a:p>
                    <a:p>
                      <a:r>
                        <a:rPr lang="en-GB" sz="1100" dirty="0"/>
                        <a:t>-Create UML for prototype logic</a:t>
                      </a:r>
                    </a:p>
                    <a:p>
                      <a:endParaRPr lang="en-GB" sz="1100" dirty="0"/>
                    </a:p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dirty="0"/>
                        <a:t>Goals</a:t>
                      </a:r>
                    </a:p>
                    <a:p>
                      <a:r>
                        <a:rPr lang="en-GB" sz="1100" b="0" dirty="0"/>
                        <a:t>- Create a skeleton of the code</a:t>
                      </a:r>
                      <a:br>
                        <a:rPr lang="en-GB" sz="1100" b="0" dirty="0"/>
                      </a:br>
                      <a:r>
                        <a:rPr lang="en-GB" sz="1100" b="0" dirty="0"/>
                        <a:t>- Create a working prototype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b="0" dirty="0"/>
                        <a:t>Can do a 60second typing test for non-randomised array of words   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b="0" dirty="0"/>
                        <a:t>Gets WPM </a:t>
                      </a:r>
                    </a:p>
                    <a:p>
                      <a:endParaRPr lang="en-GB" sz="1100" b="0" dirty="0"/>
                    </a:p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dirty="0"/>
                        <a:t>Goals </a:t>
                      </a:r>
                    </a:p>
                    <a:p>
                      <a:r>
                        <a:rPr lang="en-GB" sz="1100" dirty="0"/>
                        <a:t>- Redo UI to fit the wireframe</a:t>
                      </a:r>
                    </a:p>
                    <a:p>
                      <a:r>
                        <a:rPr lang="en-GB" sz="1100" dirty="0"/>
                        <a:t>- Implement the feature to change the timer of typing test</a:t>
                      </a:r>
                    </a:p>
                    <a:p>
                      <a:r>
                        <a:rPr lang="en-GB" sz="1100" dirty="0"/>
                        <a:t>- Display WPM + timer onto website rather than console</a:t>
                      </a:r>
                    </a:p>
                    <a:p>
                      <a:r>
                        <a:rPr lang="en-GB" sz="1100" dirty="0"/>
                        <a:t>- Create new flowchart to show new structure of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57999"/>
                  </a:ext>
                </a:extLst>
              </a:tr>
              <a:tr h="1151627">
                <a:tc>
                  <a:txBody>
                    <a:bodyPr/>
                    <a:lstStyle/>
                    <a:p>
                      <a:r>
                        <a:rPr lang="en-GB" sz="1100" b="1" dirty="0"/>
                        <a:t>Status </a:t>
                      </a:r>
                    </a:p>
                    <a:p>
                      <a:r>
                        <a:rPr lang="en-GB" sz="1100" dirty="0"/>
                        <a:t>- Completed </a:t>
                      </a:r>
                    </a:p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dirty="0"/>
                        <a:t>Status</a:t>
                      </a:r>
                    </a:p>
                    <a:p>
                      <a:r>
                        <a:rPr lang="en-GB" sz="1100" b="0" dirty="0"/>
                        <a:t> -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dirty="0"/>
                        <a:t>Status </a:t>
                      </a:r>
                    </a:p>
                    <a:p>
                      <a:r>
                        <a:rPr lang="en-GB" sz="1100" b="1" dirty="0"/>
                        <a:t>- </a:t>
                      </a:r>
                      <a:r>
                        <a:rPr lang="en-GB" sz="1100" b="0" dirty="0"/>
                        <a:t>Incomplete (Current sprint)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72704"/>
                  </a:ext>
                </a:extLst>
              </a:tr>
              <a:tr h="1948907">
                <a:tc>
                  <a:txBody>
                    <a:bodyPr/>
                    <a:lstStyle/>
                    <a:p>
                      <a:r>
                        <a:rPr lang="en-GB" sz="1100" b="1" dirty="0"/>
                        <a:t>Next steps </a:t>
                      </a:r>
                      <a:endParaRPr lang="en-GB" sz="1100" dirty="0"/>
                    </a:p>
                    <a:p>
                      <a:r>
                        <a:rPr lang="en-GB" sz="1100" dirty="0"/>
                        <a:t>- Using UML and flowchart as base, create a working prototype </a:t>
                      </a:r>
                    </a:p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dirty="0"/>
                        <a:t>Next Steps</a:t>
                      </a:r>
                    </a:p>
                    <a:p>
                      <a:r>
                        <a:rPr lang="en-GB" sz="1100" b="1" dirty="0"/>
                        <a:t>- </a:t>
                      </a:r>
                      <a:r>
                        <a:rPr lang="en-GB" sz="1100" b="0" dirty="0"/>
                        <a:t>Creating Ui to be similar or match the wireframe as current looks incredibly dull and outdated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dirty="0"/>
                        <a:t>Next Steps</a:t>
                      </a:r>
                    </a:p>
                    <a:p>
                      <a:r>
                        <a:rPr lang="en-GB" sz="1100" b="1" dirty="0"/>
                        <a:t>- (</a:t>
                      </a:r>
                      <a:r>
                        <a:rPr lang="en-GB" sz="1100" b="0" dirty="0"/>
                        <a:t>Assuming completed), implement option to change timer and ensure WPM calculation changes based on the timer change and show errors live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29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47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B090-50FC-9861-0757-00648DEB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FLOWCHART OF LOGIC</a:t>
            </a:r>
          </a:p>
        </p:txBody>
      </p:sp>
      <p:pic>
        <p:nvPicPr>
          <p:cNvPr id="9" name="Content Placeholder 8" descr="A diagram of a program&#10;&#10;Description automatically generated">
            <a:extLst>
              <a:ext uri="{FF2B5EF4-FFF2-40B4-BE49-F238E27FC236}">
                <a16:creationId xmlns:a16="http://schemas.microsoft.com/office/drawing/2014/main" id="{CDC9341F-1E41-EB06-612C-D7F3EC7B7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05" y="1649186"/>
            <a:ext cx="5394395" cy="439290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0F1D7A-3F7D-8A40-3B42-D8AF19B192F1}"/>
              </a:ext>
            </a:extLst>
          </p:cNvPr>
          <p:cNvSpPr txBox="1"/>
          <p:nvPr/>
        </p:nvSpPr>
        <p:spPr>
          <a:xfrm>
            <a:off x="7590971" y="2198914"/>
            <a:ext cx="175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379891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708A-8AB4-38D0-A0A0-48B0679C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9711"/>
          </a:xfrm>
        </p:spPr>
        <p:txBody>
          <a:bodyPr/>
          <a:lstStyle/>
          <a:p>
            <a:r>
              <a:rPr lang="en-GB" dirty="0"/>
              <a:t>WIREFRAME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D517C0F-BCD5-5C0F-2DD7-09126F0C5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250430"/>
            <a:ext cx="6401129" cy="262903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646E35-9841-AF47-ADF8-D1D6DC637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84" y="4009434"/>
            <a:ext cx="7074264" cy="26671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E16BB5-2D0D-CC78-96DF-7A8521DD4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346" y="1209152"/>
            <a:ext cx="3753043" cy="27115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AA12A69-46D4-C17F-592B-0B850EFB3674}"/>
              </a:ext>
            </a:extLst>
          </p:cNvPr>
          <p:cNvSpPr txBox="1"/>
          <p:nvPr/>
        </p:nvSpPr>
        <p:spPr>
          <a:xfrm>
            <a:off x="7898732" y="4265195"/>
            <a:ext cx="3278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is what I’d like my website to ideally look like by the end of this project</a:t>
            </a:r>
          </a:p>
        </p:txBody>
      </p:sp>
    </p:spTree>
    <p:extLst>
      <p:ext uri="{BB962C8B-B14F-4D97-AF65-F5344CB8AC3E}">
        <p14:creationId xmlns:p14="http://schemas.microsoft.com/office/powerpoint/2010/main" val="157850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B9FA-2461-EA17-AF74-5035BD37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Show prototype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9EB6-1671-A029-49D7-3C634FAFB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3976"/>
            <a:ext cx="10058400" cy="405079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14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9546-09D0-931F-72F5-FEA77926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I’VE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6C36-4C99-1C65-D5AD-D60D29FF3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Coding challenges</a:t>
            </a:r>
          </a:p>
          <a:p>
            <a:pPr lvl="1"/>
            <a:r>
              <a:rPr lang="en-GB" dirty="0"/>
              <a:t>Novice at JavaScript, HTML and CSS</a:t>
            </a:r>
          </a:p>
          <a:p>
            <a:r>
              <a:rPr lang="en-GB" dirty="0"/>
              <a:t>Creation of the UI to fit the wireframe</a:t>
            </a:r>
          </a:p>
          <a:p>
            <a:pPr lvl="1"/>
            <a:r>
              <a:rPr lang="en-GB" dirty="0"/>
              <a:t>As this changes are made later, it is not shown within the prototype </a:t>
            </a:r>
          </a:p>
          <a:p>
            <a:r>
              <a:rPr lang="en-GB" dirty="0"/>
              <a:t>Time management with other projects</a:t>
            </a:r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697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387</TotalTime>
  <Words>367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Rockwell</vt:lpstr>
      <vt:lpstr>Rockwell Condensed</vt:lpstr>
      <vt:lpstr>Wingdings</vt:lpstr>
      <vt:lpstr>Wood Type</vt:lpstr>
      <vt:lpstr>COMP1004: INTERIM VIDEO - Typing quiz</vt:lpstr>
      <vt:lpstr>Project Vision and background.  </vt:lpstr>
      <vt:lpstr>USER STORIES</vt:lpstr>
      <vt:lpstr>sprints </vt:lpstr>
      <vt:lpstr>THE FLOWCHART OF LOGIC</vt:lpstr>
      <vt:lpstr>WIREFRAME</vt:lpstr>
      <vt:lpstr>Show prototype </vt:lpstr>
      <vt:lpstr>Challenges I’VE FACED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Max Ferguson</dc:creator>
  <cp:lastModifiedBy>(s) Max Ferguson</cp:lastModifiedBy>
  <cp:revision>11</cp:revision>
  <dcterms:created xsi:type="dcterms:W3CDTF">2024-01-14T09:45:13Z</dcterms:created>
  <dcterms:modified xsi:type="dcterms:W3CDTF">2024-01-14T16:13:04Z</dcterms:modified>
</cp:coreProperties>
</file>