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58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8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C2273A-AEE5-40EB-9C6C-1A8FFDB15535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D89E93-4971-4D5C-988F-BF00D655B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6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100-23CB-EECF-13B6-6E954BB96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COMP1004: INTERIM VIDEO - Typing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B0B95-CDA1-3E63-A10D-F2EA9D5F0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Max Ferguson</a:t>
            </a:r>
          </a:p>
        </p:txBody>
      </p:sp>
    </p:spTree>
    <p:extLst>
      <p:ext uri="{BB962C8B-B14F-4D97-AF65-F5344CB8AC3E}">
        <p14:creationId xmlns:p14="http://schemas.microsoft.com/office/powerpoint/2010/main" val="30410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805A-9CCB-B137-FD28-349638A7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48538"/>
            <a:ext cx="10058400" cy="1636776"/>
          </a:xfrm>
        </p:spPr>
        <p:txBody>
          <a:bodyPr>
            <a:normAutofit/>
          </a:bodyPr>
          <a:lstStyle/>
          <a:p>
            <a:r>
              <a:rPr lang="en-US" dirty="0"/>
              <a:t>Project Vision and background.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DFA7-3377-6DAC-EF5C-D393F436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9410"/>
            <a:ext cx="10058400" cy="485474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Why am I doing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Personal goal to increase typing speed as much as I can since 2020.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it’s for?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Employers and learners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test potential hire’s typing speeds and to practice 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 is it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improve collaboration between team members within office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To improve efficiency in administers jobs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Databases need accurate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Multitasking and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Improved response times to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Ethical, legal and social considerations?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Legal – Privacy concerns based on storing their information.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Social – Accessibility concerns based on different input methods</a:t>
            </a:r>
          </a:p>
        </p:txBody>
      </p:sp>
    </p:spTree>
    <p:extLst>
      <p:ext uri="{BB962C8B-B14F-4D97-AF65-F5344CB8AC3E}">
        <p14:creationId xmlns:p14="http://schemas.microsoft.com/office/powerpoint/2010/main" val="18464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1F0A-95F3-F72C-8D1B-D8C39F89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5" y="46056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sprints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CFC21F-342C-CE78-D95C-52B26D17A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13680"/>
              </p:ext>
            </p:extLst>
          </p:nvPr>
        </p:nvGraphicFramePr>
        <p:xfrm>
          <a:off x="757155" y="1176421"/>
          <a:ext cx="10677690" cy="540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230">
                  <a:extLst>
                    <a:ext uri="{9D8B030D-6E8A-4147-A177-3AD203B41FA5}">
                      <a16:colId xmlns:a16="http://schemas.microsoft.com/office/drawing/2014/main" val="2788411293"/>
                    </a:ext>
                  </a:extLst>
                </a:gridCol>
                <a:gridCol w="3559230">
                  <a:extLst>
                    <a:ext uri="{9D8B030D-6E8A-4147-A177-3AD203B41FA5}">
                      <a16:colId xmlns:a16="http://schemas.microsoft.com/office/drawing/2014/main" val="3123309774"/>
                    </a:ext>
                  </a:extLst>
                </a:gridCol>
                <a:gridCol w="3559230">
                  <a:extLst>
                    <a:ext uri="{9D8B030D-6E8A-4147-A177-3AD203B41FA5}">
                      <a16:colId xmlns:a16="http://schemas.microsoft.com/office/drawing/2014/main" val="2585765178"/>
                    </a:ext>
                  </a:extLst>
                </a:gridCol>
              </a:tblGrid>
              <a:tr h="354347">
                <a:tc>
                  <a:txBody>
                    <a:bodyPr/>
                    <a:lstStyle/>
                    <a:p>
                      <a:r>
                        <a:rPr lang="en-GB" dirty="0"/>
                        <a:t>SPRINT 1 (WEEK 1 &amp;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2 (WEEK 3 –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SPRINT 3 (WEEK 4-6)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9967"/>
                  </a:ext>
                </a:extLst>
              </a:tr>
              <a:tr h="1832676"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 </a:t>
                      </a:r>
                    </a:p>
                    <a:p>
                      <a:r>
                        <a:rPr lang="en-GB" sz="1100" b="0" dirty="0"/>
                        <a:t>- Create and display user stories </a:t>
                      </a:r>
                    </a:p>
                    <a:p>
                      <a:r>
                        <a:rPr lang="en-GB" sz="1100" dirty="0"/>
                        <a:t>- Create a flowchart to display the logic of website </a:t>
                      </a:r>
                    </a:p>
                    <a:p>
                      <a:r>
                        <a:rPr lang="en-GB" sz="1100" dirty="0"/>
                        <a:t>(basic logic to be used in prototype) </a:t>
                      </a:r>
                    </a:p>
                    <a:p>
                      <a:r>
                        <a:rPr lang="en-GB" sz="1100" dirty="0"/>
                        <a:t>- Create a wireframe using Figma (UI)</a:t>
                      </a:r>
                    </a:p>
                    <a:p>
                      <a:r>
                        <a:rPr lang="en-GB" sz="1100" dirty="0"/>
                        <a:t>-Create UML for prototype logic</a:t>
                      </a:r>
                    </a:p>
                    <a:p>
                      <a:endParaRPr lang="en-GB" sz="1100" dirty="0"/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</a:t>
                      </a:r>
                    </a:p>
                    <a:p>
                      <a:r>
                        <a:rPr lang="en-GB" sz="1100" b="0" dirty="0"/>
                        <a:t>- Create a skeleton of the code</a:t>
                      </a:r>
                    </a:p>
                    <a:p>
                      <a:r>
                        <a:rPr lang="en-GB" sz="1100" b="0" dirty="0"/>
                        <a:t>- To amend ULM + Flowchart to match actual logic if any mistakes</a:t>
                      </a:r>
                    </a:p>
                    <a:p>
                      <a:r>
                        <a:rPr lang="en-GB" sz="1100" b="0" dirty="0"/>
                        <a:t>- Adhere to wireframe</a:t>
                      </a:r>
                      <a:br>
                        <a:rPr lang="en-GB" sz="1100" b="0" dirty="0"/>
                      </a:br>
                      <a:r>
                        <a:rPr lang="en-GB" sz="1100" b="0" dirty="0"/>
                        <a:t>- Create a working prototype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dirty="0"/>
                        <a:t>Can do a 60second typing test for randomised array of words 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dirty="0"/>
                        <a:t>Gets WPM (words per minute)</a:t>
                      </a:r>
                    </a:p>
                    <a:p>
                      <a:endParaRPr lang="en-GB" sz="1100" b="0" dirty="0"/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Goals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- Create new flowchart to show new structure</a:t>
                      </a:r>
                      <a:endParaRPr lang="en-GB" sz="1100" b="1" dirty="0"/>
                    </a:p>
                    <a:p>
                      <a:r>
                        <a:rPr lang="en-GB" sz="1100" dirty="0"/>
                        <a:t>- Redo UI to fit the wireframe</a:t>
                      </a:r>
                    </a:p>
                    <a:p>
                      <a:r>
                        <a:rPr lang="en-GB" sz="1100" dirty="0"/>
                        <a:t>- Implement the feature to change the timer of typing test</a:t>
                      </a:r>
                    </a:p>
                    <a:p>
                      <a:r>
                        <a:rPr lang="en-GB" sz="1100" dirty="0"/>
                        <a:t>- Display WPM + timer onto website rather than console</a:t>
                      </a:r>
                    </a:p>
                    <a:p>
                      <a:r>
                        <a:rPr lang="en-GB" sz="1100" dirty="0"/>
                        <a:t>- Make correctly inputted words autodelete on submit</a:t>
                      </a:r>
                    </a:p>
                    <a:p>
                      <a:r>
                        <a:rPr lang="en-GB" sz="1100" dirty="0"/>
                        <a:t>- Creation of proper testing</a:t>
                      </a:r>
                    </a:p>
                    <a:p>
                      <a:r>
                        <a:rPr lang="en-GB" sz="1100"/>
                        <a:t>- randomised </a:t>
                      </a:r>
                      <a:r>
                        <a:rPr lang="en-GB" sz="1100" dirty="0"/>
                        <a:t>input array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57999"/>
                  </a:ext>
                </a:extLst>
              </a:tr>
              <a:tr h="1151627"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 </a:t>
                      </a:r>
                    </a:p>
                    <a:p>
                      <a:r>
                        <a:rPr lang="en-GB" sz="1100" dirty="0"/>
                        <a:t>- Completed</a:t>
                      </a:r>
                    </a:p>
                    <a:p>
                      <a:r>
                        <a:rPr lang="en-GB" sz="1100" dirty="0"/>
                        <a:t>- Goals met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</a:t>
                      </a:r>
                    </a:p>
                    <a:p>
                      <a:r>
                        <a:rPr lang="en-GB" sz="1100" b="0" dirty="0"/>
                        <a:t>- Completed</a:t>
                      </a:r>
                    </a:p>
                    <a:p>
                      <a:r>
                        <a:rPr lang="en-GB" sz="1100" b="0" dirty="0"/>
                        <a:t>- Goals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Status </a:t>
                      </a:r>
                    </a:p>
                    <a:p>
                      <a:r>
                        <a:rPr lang="en-GB" sz="1100" b="1" dirty="0"/>
                        <a:t>- </a:t>
                      </a:r>
                      <a:r>
                        <a:rPr lang="en-GB" sz="1100" b="0" dirty="0"/>
                        <a:t>Incomplete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72704"/>
                  </a:ext>
                </a:extLst>
              </a:tr>
              <a:tr h="1948907"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 </a:t>
                      </a:r>
                      <a:endParaRPr lang="en-GB" sz="1100" dirty="0"/>
                    </a:p>
                    <a:p>
                      <a:r>
                        <a:rPr lang="en-GB" sz="1100" dirty="0"/>
                        <a:t>- Using UML and flowchart as base create a working prototype 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</a:t>
                      </a:r>
                    </a:p>
                    <a:p>
                      <a:r>
                        <a:rPr lang="en-GB" sz="1100" b="1" dirty="0"/>
                        <a:t>- </a:t>
                      </a:r>
                      <a:r>
                        <a:rPr lang="en-GB" sz="1100" b="0" dirty="0"/>
                        <a:t>Adhering to the wireframe UI design</a:t>
                      </a:r>
                    </a:p>
                    <a:p>
                      <a:r>
                        <a:rPr lang="en-GB" sz="1100" b="0" dirty="0"/>
                        <a:t>- Implementing new features</a:t>
                      </a:r>
                      <a:r>
                        <a:rPr lang="en-GB" sz="1100" b="1" dirty="0"/>
                        <a:t> </a:t>
                      </a:r>
                      <a:endParaRPr lang="en-GB" sz="1100" b="0" dirty="0"/>
                    </a:p>
                    <a:p>
                      <a:r>
                        <a:rPr lang="en-GB" sz="1100" b="0" dirty="0"/>
                        <a:t>Time options and difficulty </a:t>
                      </a:r>
                      <a:r>
                        <a:rPr lang="en-GB" sz="1100" b="0"/>
                        <a:t>options+ pseudo-random </a:t>
                      </a:r>
                      <a:r>
                        <a:rPr lang="en-GB" sz="1100" b="0" dirty="0"/>
                        <a:t>expected inputs</a:t>
                      </a:r>
                    </a:p>
                    <a:p>
                      <a:r>
                        <a:rPr lang="en-GB" sz="1100" b="0" dirty="0"/>
                        <a:t>- Polish of previous features </a:t>
                      </a:r>
                    </a:p>
                    <a:p>
                      <a:r>
                        <a:rPr lang="en-GB" sz="1100" b="0" dirty="0"/>
                        <a:t>words get auto deleted in input box, WPM  + timer displayed on website not console + randomised array IS NOT DONE</a:t>
                      </a:r>
                    </a:p>
                    <a:p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1" dirty="0"/>
                        <a:t>Next Steps</a:t>
                      </a:r>
                    </a:p>
                    <a:p>
                      <a:r>
                        <a:rPr lang="en-GB" sz="1100" b="1" dirty="0"/>
                        <a:t>- (</a:t>
                      </a:r>
                      <a:r>
                        <a:rPr lang="en-GB" sz="1100" b="0" dirty="0"/>
                        <a:t>Assuming goals completed), implement option to change timer and ensure WPM calculation changes based on the timer change and show errors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7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60C-EF66-3D9F-5D89-D08BF8A0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pic>
        <p:nvPicPr>
          <p:cNvPr id="5" name="Content Placeholder 4" descr="A diagram of a software development process&#10;&#10;Description automatically generated with medium confidence">
            <a:extLst>
              <a:ext uri="{FF2B5EF4-FFF2-40B4-BE49-F238E27FC236}">
                <a16:creationId xmlns:a16="http://schemas.microsoft.com/office/drawing/2014/main" id="{D82C12C9-38EC-01ED-FB02-846E8E6FE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64" y="1704103"/>
            <a:ext cx="6486513" cy="4795511"/>
          </a:xfrm>
        </p:spPr>
      </p:pic>
    </p:spTree>
    <p:extLst>
      <p:ext uri="{BB962C8B-B14F-4D97-AF65-F5344CB8AC3E}">
        <p14:creationId xmlns:p14="http://schemas.microsoft.com/office/powerpoint/2010/main" val="374847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08A-8AB4-38D0-A0A0-48B0679C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9711"/>
          </a:xfrm>
        </p:spPr>
        <p:txBody>
          <a:bodyPr/>
          <a:lstStyle/>
          <a:p>
            <a:r>
              <a:rPr lang="en-GB" dirty="0"/>
              <a:t>WIREFRAME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517C0F-BCD5-5C0F-2DD7-09126F0C5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250430"/>
            <a:ext cx="6401129" cy="262903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46E35-9841-AF47-ADF8-D1D6DC6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4" y="4009434"/>
            <a:ext cx="7074264" cy="2667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16BB5-2D0D-CC78-96DF-7A8521DD4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512" y="1331094"/>
            <a:ext cx="3753043" cy="27115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A12A69-46D4-C17F-592B-0B850EFB3674}"/>
              </a:ext>
            </a:extLst>
          </p:cNvPr>
          <p:cNvSpPr txBox="1"/>
          <p:nvPr/>
        </p:nvSpPr>
        <p:spPr>
          <a:xfrm>
            <a:off x="7898732" y="4265195"/>
            <a:ext cx="327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what I’d like my website to ideally look like by the end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5785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B090-50FC-9861-0757-00648DEB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77" y="-59654"/>
            <a:ext cx="10058400" cy="1609344"/>
          </a:xfrm>
        </p:spPr>
        <p:txBody>
          <a:bodyPr/>
          <a:lstStyle/>
          <a:p>
            <a:r>
              <a:rPr lang="en-GB" dirty="0"/>
              <a:t>ULM + FLOWCHART OF PROTOTYPE</a:t>
            </a:r>
          </a:p>
        </p:txBody>
      </p:sp>
      <p:pic>
        <p:nvPicPr>
          <p:cNvPr id="9" name="Content Placeholder 8" descr="A diagram of a program&#10;&#10;Description automatically generated">
            <a:extLst>
              <a:ext uri="{FF2B5EF4-FFF2-40B4-BE49-F238E27FC236}">
                <a16:creationId xmlns:a16="http://schemas.microsoft.com/office/drawing/2014/main" id="{CDC9341F-1E41-EB06-612C-D7F3EC7B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4" y="1289304"/>
            <a:ext cx="5394395" cy="4392904"/>
          </a:xfrm>
        </p:spPr>
      </p:pic>
      <p:pic>
        <p:nvPicPr>
          <p:cNvPr id="3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BF2B62B2-3FBF-5609-9005-6FF702215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21" y="1403350"/>
            <a:ext cx="34557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B9FA-2461-EA17-AF74-5035BD37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791" y="1047858"/>
            <a:ext cx="10058400" cy="4979997"/>
          </a:xfrm>
        </p:spPr>
        <p:txBody>
          <a:bodyPr/>
          <a:lstStyle/>
          <a:p>
            <a:r>
              <a:rPr lang="en-GB" dirty="0"/>
              <a:t>Show prototype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9EB6-1671-A029-49D7-3C634FAF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1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E9546-09D0-931F-72F5-FEA77926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rgbClr val="000000"/>
                </a:solidFill>
              </a:rPr>
              <a:t>Challenges I’VE FACED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94EE5F0-8D38-8AEE-0551-2BA46DD5A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69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6C36-4C99-1C65-D5AD-D60D29FF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GB" sz="1300" dirty="0">
                <a:solidFill>
                  <a:srgbClr val="000000"/>
                </a:solidFill>
              </a:rPr>
              <a:t>Coding challenges</a:t>
            </a:r>
          </a:p>
          <a:p>
            <a:pPr lvl="1"/>
            <a:r>
              <a:rPr lang="en-GB" sz="1300" dirty="0">
                <a:solidFill>
                  <a:srgbClr val="000000"/>
                </a:solidFill>
              </a:rPr>
              <a:t>Novice at JavaScript, HTML and CSS</a:t>
            </a:r>
          </a:p>
          <a:p>
            <a:r>
              <a:rPr lang="en-GB" sz="1300" dirty="0">
                <a:solidFill>
                  <a:srgbClr val="000000"/>
                </a:solidFill>
              </a:rPr>
              <a:t>Time management with other projects</a:t>
            </a:r>
          </a:p>
          <a:p>
            <a:r>
              <a:rPr lang="en-GB" sz="1300" dirty="0">
                <a:solidFill>
                  <a:srgbClr val="000000"/>
                </a:solidFill>
              </a:rPr>
              <a:t>Initial creation of validation of input</a:t>
            </a:r>
          </a:p>
          <a:p>
            <a:r>
              <a:rPr lang="en-GB" sz="1300" dirty="0">
                <a:solidFill>
                  <a:srgbClr val="000000"/>
                </a:solidFill>
              </a:rPr>
              <a:t>Implementation of timer</a:t>
            </a:r>
          </a:p>
          <a:p>
            <a:r>
              <a:rPr lang="en-GB" sz="1300" dirty="0">
                <a:solidFill>
                  <a:srgbClr val="000000"/>
                </a:solidFill>
              </a:rPr>
              <a:t>Creation of pseudo-random words as expected input</a:t>
            </a:r>
          </a:p>
          <a:p>
            <a:endParaRPr lang="en-GB" sz="1300" dirty="0">
              <a:solidFill>
                <a:srgbClr val="000000"/>
              </a:solidFill>
            </a:endParaRPr>
          </a:p>
          <a:p>
            <a:pPr lvl="1"/>
            <a:endParaRPr lang="en-GB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8569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625</TotalTime>
  <Words>447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COMP1004: INTERIM VIDEO - Typing TESTS</vt:lpstr>
      <vt:lpstr>Project Vision and background.  </vt:lpstr>
      <vt:lpstr>sprints </vt:lpstr>
      <vt:lpstr>USER STORIES</vt:lpstr>
      <vt:lpstr>WIREFRAME</vt:lpstr>
      <vt:lpstr>ULM + FLOWCHART OF PROTOTYPE</vt:lpstr>
      <vt:lpstr>Show prototype </vt:lpstr>
      <vt:lpstr>Challenges I’VE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Max Ferguson</dc:creator>
  <cp:lastModifiedBy>(s) Max Ferguson</cp:lastModifiedBy>
  <cp:revision>26</cp:revision>
  <dcterms:created xsi:type="dcterms:W3CDTF">2024-01-14T09:45:13Z</dcterms:created>
  <dcterms:modified xsi:type="dcterms:W3CDTF">2024-01-14T20:33:36Z</dcterms:modified>
</cp:coreProperties>
</file>