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11915775" cy="8423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FCA2-2FA5-455E-A356-CC701C41D8CA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D82E-5074-4444-9283-01C2FC54A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5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D82E-5074-4444-9283-01C2FC54A9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53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683" y="1378532"/>
            <a:ext cx="10128409" cy="2932548"/>
          </a:xfrm>
        </p:spPr>
        <p:txBody>
          <a:bodyPr anchor="b"/>
          <a:lstStyle>
            <a:lvl1pPr algn="ctr">
              <a:defRPr sz="7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472" y="4424170"/>
            <a:ext cx="8936831" cy="2033674"/>
          </a:xfrm>
        </p:spPr>
        <p:txBody>
          <a:bodyPr/>
          <a:lstStyle>
            <a:lvl1pPr marL="0" indent="0" algn="ctr">
              <a:buNone/>
              <a:defRPr sz="2948"/>
            </a:lvl1pPr>
            <a:lvl2pPr marL="561533" indent="0" algn="ctr">
              <a:buNone/>
              <a:defRPr sz="2456"/>
            </a:lvl2pPr>
            <a:lvl3pPr marL="1123066" indent="0" algn="ctr">
              <a:buNone/>
              <a:defRPr sz="2211"/>
            </a:lvl3pPr>
            <a:lvl4pPr marL="1684599" indent="0" algn="ctr">
              <a:buNone/>
              <a:defRPr sz="1965"/>
            </a:lvl4pPr>
            <a:lvl5pPr marL="2246132" indent="0" algn="ctr">
              <a:buNone/>
              <a:defRPr sz="1965"/>
            </a:lvl5pPr>
            <a:lvl6pPr marL="2807665" indent="0" algn="ctr">
              <a:buNone/>
              <a:defRPr sz="1965"/>
            </a:lvl6pPr>
            <a:lvl7pPr marL="3369198" indent="0" algn="ctr">
              <a:buNone/>
              <a:defRPr sz="1965"/>
            </a:lvl7pPr>
            <a:lvl8pPr marL="3930731" indent="0" algn="ctr">
              <a:buNone/>
              <a:defRPr sz="1965"/>
            </a:lvl8pPr>
            <a:lvl9pPr marL="4492264" indent="0" algn="ctr">
              <a:buNone/>
              <a:defRPr sz="19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27227" y="448462"/>
            <a:ext cx="2569339" cy="71383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9210" y="448462"/>
            <a:ext cx="7559070" cy="7138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6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04" y="2099972"/>
            <a:ext cx="10277356" cy="3503848"/>
          </a:xfrm>
        </p:spPr>
        <p:txBody>
          <a:bodyPr anchor="b"/>
          <a:lstStyle>
            <a:lvl1pPr>
              <a:defRPr sz="7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004" y="5636967"/>
            <a:ext cx="10277356" cy="1842591"/>
          </a:xfrm>
        </p:spPr>
        <p:txBody>
          <a:bodyPr/>
          <a:lstStyle>
            <a:lvl1pPr marL="0" indent="0">
              <a:buNone/>
              <a:defRPr sz="2948">
                <a:solidFill>
                  <a:schemeClr val="tx1">
                    <a:tint val="82000"/>
                  </a:schemeClr>
                </a:solidFill>
              </a:defRPr>
            </a:lvl1pPr>
            <a:lvl2pPr marL="561533" indent="0">
              <a:buNone/>
              <a:defRPr sz="2456">
                <a:solidFill>
                  <a:schemeClr val="tx1">
                    <a:tint val="82000"/>
                  </a:schemeClr>
                </a:solidFill>
              </a:defRPr>
            </a:lvl2pPr>
            <a:lvl3pPr marL="1123066" indent="0">
              <a:buNone/>
              <a:defRPr sz="2211">
                <a:solidFill>
                  <a:schemeClr val="tx1">
                    <a:tint val="82000"/>
                  </a:schemeClr>
                </a:solidFill>
              </a:defRPr>
            </a:lvl3pPr>
            <a:lvl4pPr marL="1684599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4pPr>
            <a:lvl5pPr marL="2246132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5pPr>
            <a:lvl6pPr marL="2807665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6pPr>
            <a:lvl7pPr marL="3369198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7pPr>
            <a:lvl8pPr marL="3930731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8pPr>
            <a:lvl9pPr marL="4492264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210" y="2242307"/>
            <a:ext cx="5064204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361" y="2242307"/>
            <a:ext cx="5064204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62" y="448463"/>
            <a:ext cx="10277356" cy="16281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63" y="2064873"/>
            <a:ext cx="5040931" cy="1011962"/>
          </a:xfrm>
        </p:spPr>
        <p:txBody>
          <a:bodyPr anchor="b"/>
          <a:lstStyle>
            <a:lvl1pPr marL="0" indent="0">
              <a:buNone/>
              <a:defRPr sz="2948" b="1"/>
            </a:lvl1pPr>
            <a:lvl2pPr marL="561533" indent="0">
              <a:buNone/>
              <a:defRPr sz="2456" b="1"/>
            </a:lvl2pPr>
            <a:lvl3pPr marL="1123066" indent="0">
              <a:buNone/>
              <a:defRPr sz="2211" b="1"/>
            </a:lvl3pPr>
            <a:lvl4pPr marL="1684599" indent="0">
              <a:buNone/>
              <a:defRPr sz="1965" b="1"/>
            </a:lvl4pPr>
            <a:lvl5pPr marL="2246132" indent="0">
              <a:buNone/>
              <a:defRPr sz="1965" b="1"/>
            </a:lvl5pPr>
            <a:lvl6pPr marL="2807665" indent="0">
              <a:buNone/>
              <a:defRPr sz="1965" b="1"/>
            </a:lvl6pPr>
            <a:lvl7pPr marL="3369198" indent="0">
              <a:buNone/>
              <a:defRPr sz="1965" b="1"/>
            </a:lvl7pPr>
            <a:lvl8pPr marL="3930731" indent="0">
              <a:buNone/>
              <a:defRPr sz="1965" b="1"/>
            </a:lvl8pPr>
            <a:lvl9pPr marL="4492264" indent="0">
              <a:buNone/>
              <a:defRPr sz="19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763" y="3076835"/>
            <a:ext cx="5040931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2362" y="2064873"/>
            <a:ext cx="5065756" cy="1011962"/>
          </a:xfrm>
        </p:spPr>
        <p:txBody>
          <a:bodyPr anchor="b"/>
          <a:lstStyle>
            <a:lvl1pPr marL="0" indent="0">
              <a:buNone/>
              <a:defRPr sz="2948" b="1"/>
            </a:lvl1pPr>
            <a:lvl2pPr marL="561533" indent="0">
              <a:buNone/>
              <a:defRPr sz="2456" b="1"/>
            </a:lvl2pPr>
            <a:lvl3pPr marL="1123066" indent="0">
              <a:buNone/>
              <a:defRPr sz="2211" b="1"/>
            </a:lvl3pPr>
            <a:lvl4pPr marL="1684599" indent="0">
              <a:buNone/>
              <a:defRPr sz="1965" b="1"/>
            </a:lvl4pPr>
            <a:lvl5pPr marL="2246132" indent="0">
              <a:buNone/>
              <a:defRPr sz="1965" b="1"/>
            </a:lvl5pPr>
            <a:lvl6pPr marL="2807665" indent="0">
              <a:buNone/>
              <a:defRPr sz="1965" b="1"/>
            </a:lvl6pPr>
            <a:lvl7pPr marL="3369198" indent="0">
              <a:buNone/>
              <a:defRPr sz="1965" b="1"/>
            </a:lvl7pPr>
            <a:lvl8pPr marL="3930731" indent="0">
              <a:buNone/>
              <a:defRPr sz="1965" b="1"/>
            </a:lvl8pPr>
            <a:lvl9pPr marL="4492264" indent="0">
              <a:buNone/>
              <a:defRPr sz="19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2362" y="3076835"/>
            <a:ext cx="5065756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8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61" y="561552"/>
            <a:ext cx="3843148" cy="1965431"/>
          </a:xfrm>
        </p:spPr>
        <p:txBody>
          <a:bodyPr anchor="b"/>
          <a:lstStyle>
            <a:lvl1pPr>
              <a:defRPr sz="39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756" y="1212797"/>
            <a:ext cx="6032361" cy="5985985"/>
          </a:xfrm>
        </p:spPr>
        <p:txBody>
          <a:bodyPr/>
          <a:lstStyle>
            <a:lvl1pPr>
              <a:defRPr sz="3930"/>
            </a:lvl1pPr>
            <a:lvl2pPr>
              <a:defRPr sz="3439"/>
            </a:lvl2pPr>
            <a:lvl3pPr>
              <a:defRPr sz="2948"/>
            </a:lvl3pPr>
            <a:lvl4pPr>
              <a:defRPr sz="2456"/>
            </a:lvl4pPr>
            <a:lvl5pPr>
              <a:defRPr sz="2456"/>
            </a:lvl5pPr>
            <a:lvl6pPr>
              <a:defRPr sz="2456"/>
            </a:lvl6pPr>
            <a:lvl7pPr>
              <a:defRPr sz="2456"/>
            </a:lvl7pPr>
            <a:lvl8pPr>
              <a:defRPr sz="2456"/>
            </a:lvl8pPr>
            <a:lvl9pPr>
              <a:defRPr sz="24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761" y="2526982"/>
            <a:ext cx="3843148" cy="4681548"/>
          </a:xfrm>
        </p:spPr>
        <p:txBody>
          <a:bodyPr/>
          <a:lstStyle>
            <a:lvl1pPr marL="0" indent="0">
              <a:buNone/>
              <a:defRPr sz="1965"/>
            </a:lvl1pPr>
            <a:lvl2pPr marL="561533" indent="0">
              <a:buNone/>
              <a:defRPr sz="1719"/>
            </a:lvl2pPr>
            <a:lvl3pPr marL="1123066" indent="0">
              <a:buNone/>
              <a:defRPr sz="1474"/>
            </a:lvl3pPr>
            <a:lvl4pPr marL="1684599" indent="0">
              <a:buNone/>
              <a:defRPr sz="1228"/>
            </a:lvl4pPr>
            <a:lvl5pPr marL="2246132" indent="0">
              <a:buNone/>
              <a:defRPr sz="1228"/>
            </a:lvl5pPr>
            <a:lvl6pPr marL="2807665" indent="0">
              <a:buNone/>
              <a:defRPr sz="1228"/>
            </a:lvl6pPr>
            <a:lvl7pPr marL="3369198" indent="0">
              <a:buNone/>
              <a:defRPr sz="1228"/>
            </a:lvl7pPr>
            <a:lvl8pPr marL="3930731" indent="0">
              <a:buNone/>
              <a:defRPr sz="1228"/>
            </a:lvl8pPr>
            <a:lvl9pPr marL="4492264" indent="0">
              <a:buNone/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4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61" y="561552"/>
            <a:ext cx="3843148" cy="1965431"/>
          </a:xfrm>
        </p:spPr>
        <p:txBody>
          <a:bodyPr anchor="b"/>
          <a:lstStyle>
            <a:lvl1pPr>
              <a:defRPr sz="39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5756" y="1212797"/>
            <a:ext cx="6032361" cy="5985985"/>
          </a:xfrm>
        </p:spPr>
        <p:txBody>
          <a:bodyPr anchor="t"/>
          <a:lstStyle>
            <a:lvl1pPr marL="0" indent="0">
              <a:buNone/>
              <a:defRPr sz="3930"/>
            </a:lvl1pPr>
            <a:lvl2pPr marL="561533" indent="0">
              <a:buNone/>
              <a:defRPr sz="3439"/>
            </a:lvl2pPr>
            <a:lvl3pPr marL="1123066" indent="0">
              <a:buNone/>
              <a:defRPr sz="2948"/>
            </a:lvl3pPr>
            <a:lvl4pPr marL="1684599" indent="0">
              <a:buNone/>
              <a:defRPr sz="2456"/>
            </a:lvl4pPr>
            <a:lvl5pPr marL="2246132" indent="0">
              <a:buNone/>
              <a:defRPr sz="2456"/>
            </a:lvl5pPr>
            <a:lvl6pPr marL="2807665" indent="0">
              <a:buNone/>
              <a:defRPr sz="2456"/>
            </a:lvl6pPr>
            <a:lvl7pPr marL="3369198" indent="0">
              <a:buNone/>
              <a:defRPr sz="2456"/>
            </a:lvl7pPr>
            <a:lvl8pPr marL="3930731" indent="0">
              <a:buNone/>
              <a:defRPr sz="2456"/>
            </a:lvl8pPr>
            <a:lvl9pPr marL="4492264" indent="0">
              <a:buNone/>
              <a:defRPr sz="24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761" y="2526982"/>
            <a:ext cx="3843148" cy="4681548"/>
          </a:xfrm>
        </p:spPr>
        <p:txBody>
          <a:bodyPr/>
          <a:lstStyle>
            <a:lvl1pPr marL="0" indent="0">
              <a:buNone/>
              <a:defRPr sz="1965"/>
            </a:lvl1pPr>
            <a:lvl2pPr marL="561533" indent="0">
              <a:buNone/>
              <a:defRPr sz="1719"/>
            </a:lvl2pPr>
            <a:lvl3pPr marL="1123066" indent="0">
              <a:buNone/>
              <a:defRPr sz="1474"/>
            </a:lvl3pPr>
            <a:lvl4pPr marL="1684599" indent="0">
              <a:buNone/>
              <a:defRPr sz="1228"/>
            </a:lvl4pPr>
            <a:lvl5pPr marL="2246132" indent="0">
              <a:buNone/>
              <a:defRPr sz="1228"/>
            </a:lvl5pPr>
            <a:lvl6pPr marL="2807665" indent="0">
              <a:buNone/>
              <a:defRPr sz="1228"/>
            </a:lvl6pPr>
            <a:lvl7pPr marL="3369198" indent="0">
              <a:buNone/>
              <a:defRPr sz="1228"/>
            </a:lvl7pPr>
            <a:lvl8pPr marL="3930731" indent="0">
              <a:buNone/>
              <a:defRPr sz="1228"/>
            </a:lvl8pPr>
            <a:lvl9pPr marL="4492264" indent="0">
              <a:buNone/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9210" y="448463"/>
            <a:ext cx="10277356" cy="1628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210" y="2242307"/>
            <a:ext cx="10277356" cy="534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210" y="7807130"/>
            <a:ext cx="2681049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7101" y="7807130"/>
            <a:ext cx="4021574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5516" y="7807130"/>
            <a:ext cx="2681049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3066" rtl="0" eaLnBrk="1" latinLnBrk="0" hangingPunct="1">
        <a:lnSpc>
          <a:spcPct val="90000"/>
        </a:lnSpc>
        <a:spcBef>
          <a:spcPct val="0"/>
        </a:spcBef>
        <a:buNone/>
        <a:defRPr sz="54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767" indent="-280767" algn="l" defTabSz="1123066" rtl="0" eaLnBrk="1" latinLnBrk="0" hangingPunct="1">
        <a:lnSpc>
          <a:spcPct val="90000"/>
        </a:lnSpc>
        <a:spcBef>
          <a:spcPts val="1228"/>
        </a:spcBef>
        <a:buFont typeface="Arial" panose="020B0604020202020204" pitchFamily="34" charset="0"/>
        <a:buChar char="•"/>
        <a:defRPr sz="3439" kern="1200">
          <a:solidFill>
            <a:schemeClr val="tx1"/>
          </a:solidFill>
          <a:latin typeface="+mn-lt"/>
          <a:ea typeface="+mn-ea"/>
          <a:cs typeface="+mn-cs"/>
        </a:defRPr>
      </a:lvl1pPr>
      <a:lvl2pPr marL="842300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2pPr>
      <a:lvl3pPr marL="1403833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3pPr>
      <a:lvl4pPr marL="1965366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4pPr>
      <a:lvl5pPr marL="2526899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5pPr>
      <a:lvl6pPr marL="3088432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6pPr>
      <a:lvl7pPr marL="3649965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7pPr>
      <a:lvl8pPr marL="4211498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8pPr>
      <a:lvl9pPr marL="4773031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1pPr>
      <a:lvl2pPr marL="561533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2pPr>
      <a:lvl3pPr marL="1123066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3pPr>
      <a:lvl4pPr marL="1684599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4pPr>
      <a:lvl5pPr marL="2246132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5pPr>
      <a:lvl6pPr marL="2807665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6pPr>
      <a:lvl7pPr marL="3369198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7pPr>
      <a:lvl8pPr marL="3930731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8pPr>
      <a:lvl9pPr marL="4492264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0BE06-8D66-2385-322D-5E76C497F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1915775" cy="84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Max Ferguson</dc:creator>
  <cp:lastModifiedBy>(s) Max Ferguson</cp:lastModifiedBy>
  <cp:revision>3</cp:revision>
  <dcterms:created xsi:type="dcterms:W3CDTF">2024-04-13T16:06:23Z</dcterms:created>
  <dcterms:modified xsi:type="dcterms:W3CDTF">2024-04-13T16:19:42Z</dcterms:modified>
</cp:coreProperties>
</file>