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3" autoAdjust="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15D88-2981-4607-AB3A-51F5CC5435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2BB93-E9A0-44E8-A5C4-1482BC7E6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BB93-E9A0-44E8-A5C4-1482BC7E6E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1CEA-CAD7-47B2-B6EA-D3A03BCE039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656-82AB-4DF9-A009-624775A211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1CEA-CAD7-47B2-B6EA-D3A03BCE039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656-82AB-4DF9-A009-624775A211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3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1CEA-CAD7-47B2-B6EA-D3A03BCE039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656-82AB-4DF9-A009-624775A211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1CEA-CAD7-47B2-B6EA-D3A03BCE039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656-82AB-4DF9-A009-624775A211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1CEA-CAD7-47B2-B6EA-D3A03BCE039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656-82AB-4DF9-A009-624775A211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1CEA-CAD7-47B2-B6EA-D3A03BCE039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656-82AB-4DF9-A009-624775A211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7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1CEA-CAD7-47B2-B6EA-D3A03BCE039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656-82AB-4DF9-A009-624775A211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4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1CEA-CAD7-47B2-B6EA-D3A03BCE039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656-82AB-4DF9-A009-624775A211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1CEA-CAD7-47B2-B6EA-D3A03BCE039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656-82AB-4DF9-A009-624775A211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3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1CEA-CAD7-47B2-B6EA-D3A03BCE039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656-82AB-4DF9-A009-624775A211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1CEA-CAD7-47B2-B6EA-D3A03BCE039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656-82AB-4DF9-A009-624775A211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1CEA-CAD7-47B2-B6EA-D3A03BCE039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8656-82AB-4DF9-A009-624775A211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7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11" Type="http://schemas.openxmlformats.org/officeDocument/2006/relationships/slide" Target="slide10.xml"/><Relationship Id="rId5" Type="http://schemas.openxmlformats.org/officeDocument/2006/relationships/slide" Target="slide2.xml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4.xml"/><Relationship Id="rId18" Type="http://schemas.openxmlformats.org/officeDocument/2006/relationships/slide" Target="slide2.xml"/><Relationship Id="rId3" Type="http://schemas.openxmlformats.org/officeDocument/2006/relationships/slide" Target="slide17.xml"/><Relationship Id="rId7" Type="http://schemas.openxmlformats.org/officeDocument/2006/relationships/slide" Target="slide14.xml"/><Relationship Id="rId12" Type="http://schemas.openxmlformats.org/officeDocument/2006/relationships/slide" Target="slide22.xml"/><Relationship Id="rId17" Type="http://schemas.openxmlformats.org/officeDocument/2006/relationships/slide" Target="slide1.xml"/><Relationship Id="rId2" Type="http://schemas.openxmlformats.org/officeDocument/2006/relationships/notesSlide" Target="../notesSlides/notesSlide11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11" Type="http://schemas.openxmlformats.org/officeDocument/2006/relationships/slide" Target="slide25.xml"/><Relationship Id="rId5" Type="http://schemas.openxmlformats.org/officeDocument/2006/relationships/slide" Target="slide18.xml"/><Relationship Id="rId15" Type="http://schemas.openxmlformats.org/officeDocument/2006/relationships/slide" Target="slide12.xml"/><Relationship Id="rId10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23.xml"/><Relationship Id="rId14" Type="http://schemas.openxmlformats.org/officeDocument/2006/relationships/slide" Target="slide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4.xml"/><Relationship Id="rId7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4.xml"/><Relationship Id="rId7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4.xml"/><Relationship Id="rId7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12" Type="http://schemas.openxmlformats.org/officeDocument/2006/relationships/slide" Target="slide8.xml"/><Relationship Id="rId17" Type="http://schemas.openxmlformats.org/officeDocument/2006/relationships/slide" Target="slide1.xml"/><Relationship Id="rId2" Type="http://schemas.openxmlformats.org/officeDocument/2006/relationships/notesSlide" Target="../notesSlides/notesSlide15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10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9.xml"/><Relationship Id="rId14" Type="http://schemas.openxmlformats.org/officeDocument/2006/relationships/slide" Target="slid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slide" Target="slide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slide" Target="slide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slide" Target="slide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slide" Target="slide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slide" Target="slide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slide" Target="slide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slide" Target="slide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slide" Target="slide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slide" Target="slide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3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4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5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>
            <a:hlinkClick r:id="rId6" action="ppaction://hlinksldjump"/>
          </p:cNvPr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>
            <a:hlinkClick r:id="rId6" action="ppaction://hlinksldjump"/>
          </p:cNvPr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7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8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9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10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11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12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>
            <a:hlinkClick r:id="rId6" action="ppaction://hlinksldjump"/>
          </p:cNvPr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>
            <a:hlinkClick r:id="rId6" action="ppaction://hlinksldjump"/>
          </p:cNvPr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6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6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012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8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/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/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/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/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/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/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/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/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/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/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05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9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/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/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/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/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/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/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/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/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/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/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05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0+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5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6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>
            <a:hlinkClick r:id="rId7" action="ppaction://hlinksldjump"/>
          </p:cNvPr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>
            <a:hlinkClick r:id="rId8" action="ppaction://hlinksldjump"/>
          </p:cNvPr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9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10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11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12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13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14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>
            <a:hlinkClick r:id="rId15" action="ppaction://hlinksldjump"/>
          </p:cNvPr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>
            <a:hlinkClick r:id="rId16" action="ppaction://hlinksldjump"/>
          </p:cNvPr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17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18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20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0-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/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/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>
            <a:hlinkClick r:id="rId3" action="ppaction://hlinksldjump"/>
          </p:cNvPr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>
            <a:hlinkClick r:id="rId4" action="ppaction://hlinksldjump"/>
          </p:cNvPr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/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/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/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/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/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/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>
            <a:hlinkClick r:id="rId5" action="ppaction://hlinksldjump"/>
          </p:cNvPr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>
            <a:hlinkClick r:id="rId6" action="ppaction://hlinksldjump"/>
          </p:cNvPr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7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8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479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0*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/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/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>
            <a:hlinkClick r:id="rId3" action="ppaction://hlinksldjump"/>
          </p:cNvPr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>
            <a:hlinkClick r:id="rId4" action="ppaction://hlinksldjump"/>
          </p:cNvPr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/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/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/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/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/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/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>
            <a:hlinkClick r:id="rId5" action="ppaction://hlinksldjump"/>
          </p:cNvPr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>
            <a:hlinkClick r:id="rId6" action="ppaction://hlinksldjump"/>
          </p:cNvPr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7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8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479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0/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/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/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>
            <a:hlinkClick r:id="rId3" action="ppaction://hlinksldjump"/>
          </p:cNvPr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>
            <a:hlinkClick r:id="rId4" action="ppaction://hlinksldjump"/>
          </p:cNvPr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/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/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/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/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/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/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>
            <a:hlinkClick r:id="rId5" action="ppaction://hlinksldjump"/>
          </p:cNvPr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>
            <a:hlinkClick r:id="rId6" action="ppaction://hlinksldjump"/>
          </p:cNvPr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7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8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479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0+0 = 0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5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6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>
            <a:hlinkClick r:id="rId7" action="ppaction://hlinksldjump"/>
          </p:cNvPr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>
            <a:hlinkClick r:id="rId8" action="ppaction://hlinksldjump"/>
          </p:cNvPr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9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10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11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12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13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14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>
            <a:hlinkClick r:id="rId15" action="ppaction://hlinksldjump"/>
          </p:cNvPr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>
            <a:hlinkClick r:id="rId16" action="ppaction://hlinksldjump"/>
          </p:cNvPr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17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15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3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0+1 = 1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5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6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7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8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9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10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11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12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13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14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11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0+2 = 2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5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6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7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8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9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10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11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12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13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14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94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0+3 = 3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5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6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7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8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9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10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11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12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13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14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94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>
                <a:solidFill>
                  <a:schemeClr val="tx1"/>
                </a:solidFill>
              </a:rPr>
              <a:t>0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3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3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3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>
            <a:hlinkClick r:id="rId4" action="ppaction://hlinksldjump"/>
          </p:cNvPr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>
            <a:hlinkClick r:id="rId5" action="ppaction://hlinksldjump"/>
          </p:cNvPr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3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3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3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3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3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3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>
            <a:hlinkClick r:id="rId6" action="ppaction://hlinksldjump"/>
          </p:cNvPr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>
            <a:hlinkClick r:id="rId7" action="ppaction://hlinksldjump"/>
          </p:cNvPr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8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8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830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0+4 = 4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5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6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7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8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9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10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11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12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13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14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94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0+5 = 5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5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6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7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8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9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10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11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12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13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14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94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0+6 = 6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5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6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7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8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9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10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11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12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13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14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94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0+7 = 7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5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6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7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8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9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10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11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12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13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14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94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0+8 = 8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5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6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7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8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9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10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11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12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13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14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94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0+9 = 9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>
            <a:hlinkClick r:id="rId5" action="ppaction://hlinksldjump"/>
          </p:cNvPr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>
            <a:hlinkClick r:id="rId6" action="ppaction://hlinksldjump"/>
          </p:cNvPr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>
            <a:hlinkClick r:id="rId7" action="ppaction://hlinksldjump"/>
          </p:cNvPr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>
            <a:hlinkClick r:id="rId8" action="ppaction://hlinksldjump"/>
          </p:cNvPr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>
            <a:hlinkClick r:id="rId9" action="ppaction://hlinksldjump"/>
          </p:cNvPr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>
            <a:hlinkClick r:id="rId10" action="ppaction://hlinksldjump"/>
          </p:cNvPr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>
            <a:hlinkClick r:id="rId11" action="ppaction://hlinksldjump"/>
          </p:cNvPr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>
            <a:hlinkClick r:id="rId12" action="ppaction://hlinksldjump"/>
          </p:cNvPr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>
            <a:hlinkClick r:id="rId13" action="ppaction://hlinksldjump"/>
          </p:cNvPr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>
            <a:hlinkClick r:id="rId14" action="ppaction://hlinksldjump"/>
          </p:cNvPr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94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1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/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/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/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/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/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/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/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/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/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/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05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2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/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/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/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/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/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/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/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/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/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/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05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3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/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/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/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/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/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/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/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/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/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/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05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4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/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/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/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/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/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/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/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/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/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/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05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5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/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/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/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/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/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/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/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/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/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/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05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6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/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/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/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/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/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/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/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/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/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/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05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536" y="260648"/>
            <a:ext cx="8352928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1643925" y="620688"/>
            <a:ext cx="5856149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0" dirty="0" smtClean="0">
                <a:solidFill>
                  <a:schemeClr val="tx1"/>
                </a:solidFill>
              </a:rPr>
              <a:t>7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632679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1</a:t>
            </a: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4668262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3</a:t>
            </a:r>
            <a:endParaRPr lang="en-US" sz="4000" dirty="0"/>
          </a:p>
        </p:txBody>
      </p:sp>
      <p:sp>
        <p:nvSpPr>
          <p:cNvPr id="13" name="Rechteck 12"/>
          <p:cNvSpPr/>
          <p:nvPr/>
        </p:nvSpPr>
        <p:spPr>
          <a:xfrm>
            <a:off x="3168347" y="411212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2</a:t>
            </a:r>
            <a:endParaRPr lang="en-US" sz="4000" dirty="0"/>
          </a:p>
        </p:txBody>
      </p:sp>
      <p:sp>
        <p:nvSpPr>
          <p:cNvPr id="14" name="Rechteck 13"/>
          <p:cNvSpPr/>
          <p:nvPr/>
        </p:nvSpPr>
        <p:spPr>
          <a:xfrm>
            <a:off x="3168347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0</a:t>
            </a:r>
            <a:endParaRPr lang="en-US" sz="4000" dirty="0"/>
          </a:p>
        </p:txBody>
      </p:sp>
      <p:sp>
        <p:nvSpPr>
          <p:cNvPr id="15" name="Rechteck 14"/>
          <p:cNvSpPr/>
          <p:nvPr/>
        </p:nvSpPr>
        <p:spPr>
          <a:xfrm>
            <a:off x="6203930" y="4112126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*</a:t>
            </a:r>
            <a:endParaRPr lang="en-US" sz="4000" dirty="0"/>
          </a:p>
        </p:txBody>
      </p:sp>
      <p:sp>
        <p:nvSpPr>
          <p:cNvPr id="16" name="Rechteck 15"/>
          <p:cNvSpPr/>
          <p:nvPr/>
        </p:nvSpPr>
        <p:spPr>
          <a:xfrm>
            <a:off x="6203930" y="5157192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/</a:t>
            </a:r>
            <a:endParaRPr lang="en-US" sz="4000" dirty="0"/>
          </a:p>
        </p:txBody>
      </p:sp>
      <p:sp>
        <p:nvSpPr>
          <p:cNvPr id="17" name="Rechteck 16"/>
          <p:cNvSpPr/>
          <p:nvPr/>
        </p:nvSpPr>
        <p:spPr>
          <a:xfrm>
            <a:off x="1632679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7</a:t>
            </a:r>
            <a:endParaRPr lang="en-US" sz="4000" dirty="0"/>
          </a:p>
        </p:txBody>
      </p:sp>
      <p:sp>
        <p:nvSpPr>
          <p:cNvPr id="18" name="Rechteck 17"/>
          <p:cNvSpPr/>
          <p:nvPr/>
        </p:nvSpPr>
        <p:spPr>
          <a:xfrm>
            <a:off x="1632679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</a:t>
            </a:r>
            <a:endParaRPr lang="en-US" sz="4000" dirty="0"/>
          </a:p>
        </p:txBody>
      </p:sp>
      <p:sp>
        <p:nvSpPr>
          <p:cNvPr id="19" name="Rechteck 18"/>
          <p:cNvSpPr/>
          <p:nvPr/>
        </p:nvSpPr>
        <p:spPr>
          <a:xfrm>
            <a:off x="4668262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9</a:t>
            </a:r>
            <a:endParaRPr lang="en-US" sz="4000" dirty="0"/>
          </a:p>
        </p:txBody>
      </p:sp>
      <p:sp>
        <p:nvSpPr>
          <p:cNvPr id="20" name="Rechteck 19"/>
          <p:cNvSpPr/>
          <p:nvPr/>
        </p:nvSpPr>
        <p:spPr>
          <a:xfrm>
            <a:off x="4668262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6</a:t>
            </a:r>
            <a:endParaRPr lang="en-US" sz="4000" dirty="0"/>
          </a:p>
        </p:txBody>
      </p:sp>
      <p:sp>
        <p:nvSpPr>
          <p:cNvPr id="21" name="Rechteck 20"/>
          <p:cNvSpPr/>
          <p:nvPr/>
        </p:nvSpPr>
        <p:spPr>
          <a:xfrm>
            <a:off x="3168347" y="206084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8</a:t>
            </a:r>
            <a:endParaRPr lang="en-US" sz="4000" dirty="0"/>
          </a:p>
        </p:txBody>
      </p:sp>
      <p:sp>
        <p:nvSpPr>
          <p:cNvPr id="22" name="Rechteck 21"/>
          <p:cNvSpPr/>
          <p:nvPr/>
        </p:nvSpPr>
        <p:spPr>
          <a:xfrm>
            <a:off x="3168347" y="310591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5</a:t>
            </a:r>
            <a:endParaRPr lang="en-US" sz="4000" dirty="0"/>
          </a:p>
        </p:txBody>
      </p:sp>
      <p:sp>
        <p:nvSpPr>
          <p:cNvPr id="23" name="Rechteck 22"/>
          <p:cNvSpPr/>
          <p:nvPr/>
        </p:nvSpPr>
        <p:spPr>
          <a:xfrm>
            <a:off x="6203930" y="2060848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+</a:t>
            </a:r>
            <a:endParaRPr lang="en-US" sz="4000" dirty="0"/>
          </a:p>
        </p:txBody>
      </p:sp>
      <p:sp>
        <p:nvSpPr>
          <p:cNvPr id="24" name="Rechteck 23"/>
          <p:cNvSpPr/>
          <p:nvPr/>
        </p:nvSpPr>
        <p:spPr>
          <a:xfrm>
            <a:off x="6203930" y="3105914"/>
            <a:ext cx="1296144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-</a:t>
            </a:r>
            <a:endParaRPr lang="en-US" sz="4000" dirty="0"/>
          </a:p>
        </p:txBody>
      </p:sp>
      <p:sp>
        <p:nvSpPr>
          <p:cNvPr id="25" name="Rechteck 24"/>
          <p:cNvSpPr/>
          <p:nvPr/>
        </p:nvSpPr>
        <p:spPr>
          <a:xfrm>
            <a:off x="1643925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AC</a:t>
            </a:r>
            <a:endParaRPr lang="en-US" sz="4000" dirty="0"/>
          </a:p>
        </p:txBody>
      </p:sp>
      <p:sp>
        <p:nvSpPr>
          <p:cNvPr id="26" name="Rechteck 25"/>
          <p:cNvSpPr/>
          <p:nvPr/>
        </p:nvSpPr>
        <p:spPr>
          <a:xfrm>
            <a:off x="4668262" y="5157192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05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471</Words>
  <Application>Microsoft Office PowerPoint</Application>
  <PresentationFormat>Bildschirmpräsentation (4:3)</PresentationFormat>
  <Paragraphs>448</Paragraphs>
  <Slides>25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E.G.O. Blanc und Fischer &amp; Co.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Mueller, Max-Felix</dc:creator>
  <cp:lastModifiedBy>Mueller, Max-Felix</cp:lastModifiedBy>
  <cp:revision>13</cp:revision>
  <dcterms:created xsi:type="dcterms:W3CDTF">2020-02-26T15:24:47Z</dcterms:created>
  <dcterms:modified xsi:type="dcterms:W3CDTF">2020-04-15T09:56:24Z</dcterms:modified>
</cp:coreProperties>
</file>