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8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8F61C-DBAB-D98E-5F3F-DE57B104D6AF}" v="2" dt="2022-11-18T00:21:41.432"/>
    <p1510:client id="{3B587585-4F55-37CA-BB34-43D78D642EFE}" v="311" dt="2022-11-16T04:29:16.573"/>
    <p1510:client id="{939CDF47-EB3E-611D-D66B-F446418B8AB8}" v="21" dt="2022-11-15T04:02:25.753"/>
    <p1510:client id="{9B2DB48C-D3F6-4C68-BDE3-D50487C1E462}" v="2" dt="2022-11-15T04:04:00.473"/>
    <p1510:client id="{B026EE90-0E74-8D9E-ED1D-C05F3E90F7E6}" v="141" dt="2022-11-24T18:42:05.252"/>
    <p1510:client id="{BA737390-886C-2D76-29D3-7773696B6F5B}" v="133" dt="2022-11-24T18:32:58.319"/>
    <p1510:client id="{E6573AAC-F967-429D-B98E-1F1D195144E2}" v="7" dt="2022-11-21T02:34:25.325"/>
    <p1510:client id="{F54DBB64-D2A0-902D-A2A6-CE7DE6218C9D}" v="67" dt="2022-11-15T03:48:5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11A75-B4E3-4981-8026-4C2169F4C7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6082B8-A0AF-43B1-831C-FFDB32634B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Introducción</a:t>
          </a:r>
          <a:endParaRPr lang="en-US" dirty="0"/>
        </a:p>
      </dgm:t>
    </dgm:pt>
    <dgm:pt modelId="{B187DFFB-6FAE-4F44-B890-DA0A5D393446}" type="parTrans" cxnId="{CE5059AB-3A5E-4A25-A9F9-8459A2486887}">
      <dgm:prSet/>
      <dgm:spPr/>
      <dgm:t>
        <a:bodyPr/>
        <a:lstStyle/>
        <a:p>
          <a:endParaRPr lang="en-US"/>
        </a:p>
      </dgm:t>
    </dgm:pt>
    <dgm:pt modelId="{4924E1AC-008B-49D5-A14E-465DF7966C02}" type="sibTrans" cxnId="{CE5059AB-3A5E-4A25-A9F9-8459A2486887}">
      <dgm:prSet/>
      <dgm:spPr/>
      <dgm:t>
        <a:bodyPr/>
        <a:lstStyle/>
        <a:p>
          <a:endParaRPr lang="en-US"/>
        </a:p>
      </dgm:t>
    </dgm:pt>
    <dgm:pt modelId="{6FA4F942-38FB-4DCA-95F1-E5AF659DBBD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Calibri Light" panose="020F0302020204030204"/>
            </a:rPr>
            <a:t>Justificación</a:t>
          </a:r>
          <a:endParaRPr lang="en-US" dirty="0"/>
        </a:p>
      </dgm:t>
    </dgm:pt>
    <dgm:pt modelId="{91D0316B-7C4F-4121-B96E-AC6C8BD79BAC}" type="parTrans" cxnId="{28F5D865-BD75-4200-875D-1F4CAFE3A8B6}">
      <dgm:prSet/>
      <dgm:spPr/>
      <dgm:t>
        <a:bodyPr/>
        <a:lstStyle/>
        <a:p>
          <a:endParaRPr lang="en-US"/>
        </a:p>
      </dgm:t>
    </dgm:pt>
    <dgm:pt modelId="{2B518FC3-DAD5-456A-9502-9380E31514A3}" type="sibTrans" cxnId="{28F5D865-BD75-4200-875D-1F4CAFE3A8B6}">
      <dgm:prSet/>
      <dgm:spPr/>
      <dgm:t>
        <a:bodyPr/>
        <a:lstStyle/>
        <a:p>
          <a:endParaRPr lang="en-US"/>
        </a:p>
      </dgm:t>
    </dgm:pt>
    <dgm:pt modelId="{972D4360-6E0E-42F5-BF80-5A57E43D7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Resultados</a:t>
          </a:r>
          <a:r>
            <a:rPr lang="en-US" dirty="0"/>
            <a:t> y </a:t>
          </a:r>
          <a:r>
            <a:rPr lang="en-US" dirty="0" err="1"/>
            <a:t>discusión</a:t>
          </a:r>
          <a:endParaRPr lang="en-US" dirty="0"/>
        </a:p>
      </dgm:t>
    </dgm:pt>
    <dgm:pt modelId="{6D2C0388-0727-4CAC-991B-751C30E38FE5}" type="parTrans" cxnId="{C6B01840-8F64-483C-AE27-B831F089FDE5}">
      <dgm:prSet/>
      <dgm:spPr/>
      <dgm:t>
        <a:bodyPr/>
        <a:lstStyle/>
        <a:p>
          <a:endParaRPr lang="en-US"/>
        </a:p>
      </dgm:t>
    </dgm:pt>
    <dgm:pt modelId="{48BAF59B-FC45-4624-B535-1A9702AC8E65}" type="sibTrans" cxnId="{C6B01840-8F64-483C-AE27-B831F089FDE5}">
      <dgm:prSet/>
      <dgm:spPr/>
      <dgm:t>
        <a:bodyPr/>
        <a:lstStyle/>
        <a:p>
          <a:endParaRPr lang="en-US"/>
        </a:p>
      </dgm:t>
    </dgm:pt>
    <dgm:pt modelId="{41E75837-9C2A-49F1-8B20-7BFAA2F67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Conclusión</a:t>
          </a:r>
          <a:endParaRPr lang="en-US" dirty="0"/>
        </a:p>
      </dgm:t>
    </dgm:pt>
    <dgm:pt modelId="{8B407093-26BC-4962-9384-E959F6B82FC2}" type="parTrans" cxnId="{6841AC71-F5D9-406F-8474-42FAD8ABFD8E}">
      <dgm:prSet/>
      <dgm:spPr/>
      <dgm:t>
        <a:bodyPr/>
        <a:lstStyle/>
        <a:p>
          <a:endParaRPr lang="en-US"/>
        </a:p>
      </dgm:t>
    </dgm:pt>
    <dgm:pt modelId="{33EE2781-5BDA-4A1D-9759-CB9B1D2A17C8}" type="sibTrans" cxnId="{6841AC71-F5D9-406F-8474-42FAD8ABFD8E}">
      <dgm:prSet/>
      <dgm:spPr/>
      <dgm:t>
        <a:bodyPr/>
        <a:lstStyle/>
        <a:p>
          <a:endParaRPr lang="en-US"/>
        </a:p>
      </dgm:t>
    </dgm:pt>
    <dgm:pt modelId="{C4F99C35-5D07-46B4-A4B2-727F5C1A18B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Hipotesís</a:t>
          </a:r>
        </a:p>
      </dgm:t>
    </dgm:pt>
    <dgm:pt modelId="{30D90386-C5AD-4D53-BFE1-9D4B38952E3F}" type="parTrans" cxnId="{33742932-F932-4881-99B4-7D89F2ACBC91}">
      <dgm:prSet/>
      <dgm:spPr/>
    </dgm:pt>
    <dgm:pt modelId="{2C381740-1DFB-4FBE-B45D-D0811A9CA4DD}" type="sibTrans" cxnId="{33742932-F932-4881-99B4-7D89F2ACBC91}">
      <dgm:prSet/>
      <dgm:spPr/>
    </dgm:pt>
    <dgm:pt modelId="{41354BB5-98FD-4B08-8F52-42814D38BFA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Propuesta de diseño</a:t>
          </a:r>
        </a:p>
      </dgm:t>
    </dgm:pt>
    <dgm:pt modelId="{2AC97659-6FC3-4E5E-872B-BCA14924EC15}" type="parTrans" cxnId="{00CCAAA7-8777-4AE4-8A69-C3013095855E}">
      <dgm:prSet/>
      <dgm:spPr/>
    </dgm:pt>
    <dgm:pt modelId="{000BA13F-A400-4DC4-B16D-7DE74E3F1230}" type="sibTrans" cxnId="{00CCAAA7-8777-4AE4-8A69-C3013095855E}">
      <dgm:prSet/>
      <dgm:spPr/>
    </dgm:pt>
    <dgm:pt modelId="{92644413-8867-463D-B66B-2F7FFBD4209F}" type="pres">
      <dgm:prSet presAssocID="{6A711A75-B4E3-4981-8026-4C2169F4C72A}" presName="root" presStyleCnt="0">
        <dgm:presLayoutVars>
          <dgm:dir/>
          <dgm:resizeHandles val="exact"/>
        </dgm:presLayoutVars>
      </dgm:prSet>
      <dgm:spPr/>
    </dgm:pt>
    <dgm:pt modelId="{FB2F3B98-550C-4410-A929-FF28A7DF9EEC}" type="pres">
      <dgm:prSet presAssocID="{AA6082B8-A0AF-43B1-831C-FFDB32634B0A}" presName="compNode" presStyleCnt="0"/>
      <dgm:spPr/>
    </dgm:pt>
    <dgm:pt modelId="{F4A72BB9-1BE4-4AAF-A500-B60636FF86B3}" type="pres">
      <dgm:prSet presAssocID="{AA6082B8-A0AF-43B1-831C-FFDB32634B0A}" presName="bgRect" presStyleLbl="bgShp" presStyleIdx="0" presStyleCnt="6"/>
      <dgm:spPr/>
    </dgm:pt>
    <dgm:pt modelId="{5E1B8655-9F45-4D98-8A40-6A4C71EA74CF}" type="pres">
      <dgm:prSet presAssocID="{AA6082B8-A0AF-43B1-831C-FFDB32634B0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host"/>
        </a:ext>
      </dgm:extLst>
    </dgm:pt>
    <dgm:pt modelId="{537558AD-B2B7-4216-AC6E-09B602953AB3}" type="pres">
      <dgm:prSet presAssocID="{AA6082B8-A0AF-43B1-831C-FFDB32634B0A}" presName="spaceRect" presStyleCnt="0"/>
      <dgm:spPr/>
    </dgm:pt>
    <dgm:pt modelId="{C37BA9E1-7EBA-4A52-A169-7265162BB894}" type="pres">
      <dgm:prSet presAssocID="{AA6082B8-A0AF-43B1-831C-FFDB32634B0A}" presName="parTx" presStyleLbl="revTx" presStyleIdx="0" presStyleCnt="6">
        <dgm:presLayoutVars>
          <dgm:chMax val="0"/>
          <dgm:chPref val="0"/>
        </dgm:presLayoutVars>
      </dgm:prSet>
      <dgm:spPr/>
    </dgm:pt>
    <dgm:pt modelId="{7B835573-6BA6-4EDD-B5B5-9F9763EB600C}" type="pres">
      <dgm:prSet presAssocID="{4924E1AC-008B-49D5-A14E-465DF7966C02}" presName="sibTrans" presStyleCnt="0"/>
      <dgm:spPr/>
    </dgm:pt>
    <dgm:pt modelId="{364C4AE5-1843-4C08-8CB5-5B9037913FF5}" type="pres">
      <dgm:prSet presAssocID="{6FA4F942-38FB-4DCA-95F1-E5AF659DBBD4}" presName="compNode" presStyleCnt="0"/>
      <dgm:spPr/>
    </dgm:pt>
    <dgm:pt modelId="{67063525-BC10-457C-80C5-1BFA972CF3B1}" type="pres">
      <dgm:prSet presAssocID="{6FA4F942-38FB-4DCA-95F1-E5AF659DBBD4}" presName="bgRect" presStyleLbl="bgShp" presStyleIdx="1" presStyleCnt="6"/>
      <dgm:spPr/>
    </dgm:pt>
    <dgm:pt modelId="{16C06179-B99D-4D99-824B-63F8EA026CE3}" type="pres">
      <dgm:prSet presAssocID="{6FA4F942-38FB-4DCA-95F1-E5AF659DBB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714B5F-13F2-4000-BF26-811BDF5BDA85}" type="pres">
      <dgm:prSet presAssocID="{6FA4F942-38FB-4DCA-95F1-E5AF659DBBD4}" presName="spaceRect" presStyleCnt="0"/>
      <dgm:spPr/>
    </dgm:pt>
    <dgm:pt modelId="{37E7D2DA-B2F2-4CE9-9CBD-A54B4F81B253}" type="pres">
      <dgm:prSet presAssocID="{6FA4F942-38FB-4DCA-95F1-E5AF659DBBD4}" presName="parTx" presStyleLbl="revTx" presStyleIdx="1" presStyleCnt="6">
        <dgm:presLayoutVars>
          <dgm:chMax val="0"/>
          <dgm:chPref val="0"/>
        </dgm:presLayoutVars>
      </dgm:prSet>
      <dgm:spPr/>
    </dgm:pt>
    <dgm:pt modelId="{B7784BC5-F077-4EBB-BCBC-8C5F66D2A770}" type="pres">
      <dgm:prSet presAssocID="{2B518FC3-DAD5-456A-9502-9380E31514A3}" presName="sibTrans" presStyleCnt="0"/>
      <dgm:spPr/>
    </dgm:pt>
    <dgm:pt modelId="{1347CE7D-38B0-4BEA-9D96-C842CFFDD613}" type="pres">
      <dgm:prSet presAssocID="{C4F99C35-5D07-46B4-A4B2-727F5C1A18B3}" presName="compNode" presStyleCnt="0"/>
      <dgm:spPr/>
    </dgm:pt>
    <dgm:pt modelId="{B3AF105E-28E9-4395-9E41-838E9981C23A}" type="pres">
      <dgm:prSet presAssocID="{C4F99C35-5D07-46B4-A4B2-727F5C1A18B3}" presName="bgRect" presStyleLbl="bgShp" presStyleIdx="2" presStyleCnt="6"/>
      <dgm:spPr/>
    </dgm:pt>
    <dgm:pt modelId="{A69A301F-CC36-43A7-98F5-913BCB70BC60}" type="pres">
      <dgm:prSet presAssocID="{C4F99C35-5D07-46B4-A4B2-727F5C1A18B3}" presName="iconRect" presStyleLbl="node1" presStyleIdx="2" presStyleCnt="6"/>
      <dgm:spPr/>
    </dgm:pt>
    <dgm:pt modelId="{A9D1CB18-5D0D-4C1F-9D8B-A04A4AF7C227}" type="pres">
      <dgm:prSet presAssocID="{C4F99C35-5D07-46B4-A4B2-727F5C1A18B3}" presName="spaceRect" presStyleCnt="0"/>
      <dgm:spPr/>
    </dgm:pt>
    <dgm:pt modelId="{89E34913-EBB8-43B1-B1F7-C06F56DD10E5}" type="pres">
      <dgm:prSet presAssocID="{C4F99C35-5D07-46B4-A4B2-727F5C1A18B3}" presName="parTx" presStyleLbl="revTx" presStyleIdx="2" presStyleCnt="6">
        <dgm:presLayoutVars>
          <dgm:chMax val="0"/>
          <dgm:chPref val="0"/>
        </dgm:presLayoutVars>
      </dgm:prSet>
      <dgm:spPr/>
    </dgm:pt>
    <dgm:pt modelId="{998CD9EA-1B6F-418E-80D1-13765C445595}" type="pres">
      <dgm:prSet presAssocID="{2C381740-1DFB-4FBE-B45D-D0811A9CA4DD}" presName="sibTrans" presStyleCnt="0"/>
      <dgm:spPr/>
    </dgm:pt>
    <dgm:pt modelId="{33001965-ED8E-41FC-A630-8800D95A454F}" type="pres">
      <dgm:prSet presAssocID="{41354BB5-98FD-4B08-8F52-42814D38BFA1}" presName="compNode" presStyleCnt="0"/>
      <dgm:spPr/>
    </dgm:pt>
    <dgm:pt modelId="{5AC00AAA-0699-4234-A711-CE11F86484A7}" type="pres">
      <dgm:prSet presAssocID="{41354BB5-98FD-4B08-8F52-42814D38BFA1}" presName="bgRect" presStyleLbl="bgShp" presStyleIdx="3" presStyleCnt="6"/>
      <dgm:spPr/>
    </dgm:pt>
    <dgm:pt modelId="{ED2C9D8D-53BF-4302-8A06-D47716E897B2}" type="pres">
      <dgm:prSet presAssocID="{41354BB5-98FD-4B08-8F52-42814D38BFA1}" presName="iconRect" presStyleLbl="node1" presStyleIdx="3" presStyleCnt="6"/>
      <dgm:spPr/>
    </dgm:pt>
    <dgm:pt modelId="{686FD1E0-CD18-42A4-A7F8-D2CB5E218B25}" type="pres">
      <dgm:prSet presAssocID="{41354BB5-98FD-4B08-8F52-42814D38BFA1}" presName="spaceRect" presStyleCnt="0"/>
      <dgm:spPr/>
    </dgm:pt>
    <dgm:pt modelId="{CE853D14-F540-4591-A402-1755E78FD6BB}" type="pres">
      <dgm:prSet presAssocID="{41354BB5-98FD-4B08-8F52-42814D38BFA1}" presName="parTx" presStyleLbl="revTx" presStyleIdx="3" presStyleCnt="6">
        <dgm:presLayoutVars>
          <dgm:chMax val="0"/>
          <dgm:chPref val="0"/>
        </dgm:presLayoutVars>
      </dgm:prSet>
      <dgm:spPr/>
    </dgm:pt>
    <dgm:pt modelId="{D17A2D21-13EB-4A79-9F59-7B00E33F6C14}" type="pres">
      <dgm:prSet presAssocID="{000BA13F-A400-4DC4-B16D-7DE74E3F1230}" presName="sibTrans" presStyleCnt="0"/>
      <dgm:spPr/>
    </dgm:pt>
    <dgm:pt modelId="{B91626D3-4F05-4B60-BE5C-B8AD6B8ABC83}" type="pres">
      <dgm:prSet presAssocID="{972D4360-6E0E-42F5-BF80-5A57E43D7898}" presName="compNode" presStyleCnt="0"/>
      <dgm:spPr/>
    </dgm:pt>
    <dgm:pt modelId="{03E04CBA-0942-4817-8944-F429997A4A54}" type="pres">
      <dgm:prSet presAssocID="{972D4360-6E0E-42F5-BF80-5A57E43D7898}" presName="bgRect" presStyleLbl="bgShp" presStyleIdx="4" presStyleCnt="6"/>
      <dgm:spPr/>
    </dgm:pt>
    <dgm:pt modelId="{1E113DAE-8759-4E5D-9C9E-EF6467FEC46D}" type="pres">
      <dgm:prSet presAssocID="{972D4360-6E0E-42F5-BF80-5A57E43D7898}" presName="icon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37580DD-A6CB-4388-BE21-F8B77F781F1C}" type="pres">
      <dgm:prSet presAssocID="{972D4360-6E0E-42F5-BF80-5A57E43D7898}" presName="spaceRect" presStyleCnt="0"/>
      <dgm:spPr/>
    </dgm:pt>
    <dgm:pt modelId="{2BE1F304-7313-48B4-9166-112C554F25D2}" type="pres">
      <dgm:prSet presAssocID="{972D4360-6E0E-42F5-BF80-5A57E43D7898}" presName="parTx" presStyleLbl="revTx" presStyleIdx="4" presStyleCnt="6">
        <dgm:presLayoutVars>
          <dgm:chMax val="0"/>
          <dgm:chPref val="0"/>
        </dgm:presLayoutVars>
      </dgm:prSet>
      <dgm:spPr/>
    </dgm:pt>
    <dgm:pt modelId="{35A33A62-FEFD-4871-86BE-303F7BC4A16C}" type="pres">
      <dgm:prSet presAssocID="{48BAF59B-FC45-4624-B535-1A9702AC8E65}" presName="sibTrans" presStyleCnt="0"/>
      <dgm:spPr/>
    </dgm:pt>
    <dgm:pt modelId="{962774C7-4235-4D31-833F-EA0272785C96}" type="pres">
      <dgm:prSet presAssocID="{41E75837-9C2A-49F1-8B20-7BFAA2F67216}" presName="compNode" presStyleCnt="0"/>
      <dgm:spPr/>
    </dgm:pt>
    <dgm:pt modelId="{E80033B6-D0D1-417A-B015-89AC48C53285}" type="pres">
      <dgm:prSet presAssocID="{41E75837-9C2A-49F1-8B20-7BFAA2F67216}" presName="bgRect" presStyleLbl="bgShp" presStyleIdx="5" presStyleCnt="6"/>
      <dgm:spPr/>
    </dgm:pt>
    <dgm:pt modelId="{07843535-6E9B-4A0C-BD0E-15DE3D21275C}" type="pres">
      <dgm:prSet presAssocID="{41E75837-9C2A-49F1-8B20-7BFAA2F67216}" presName="iconRect" presStyleLbl="node1" presStyleIdx="5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BD7A3F-3FE3-424F-BCEE-25107871A139}" type="pres">
      <dgm:prSet presAssocID="{41E75837-9C2A-49F1-8B20-7BFAA2F67216}" presName="spaceRect" presStyleCnt="0"/>
      <dgm:spPr/>
    </dgm:pt>
    <dgm:pt modelId="{9E2FE26F-49CB-4ABF-A515-5F47F91E664C}" type="pres">
      <dgm:prSet presAssocID="{41E75837-9C2A-49F1-8B20-7BFAA2F6721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143CF0C-578C-41FC-9B6D-8F4CC4B97567}" type="presOf" srcId="{41354BB5-98FD-4B08-8F52-42814D38BFA1}" destId="{CE853D14-F540-4591-A402-1755E78FD6BB}" srcOrd="0" destOrd="0" presId="urn:microsoft.com/office/officeart/2018/2/layout/IconVerticalSolidList"/>
    <dgm:cxn modelId="{33742932-F932-4881-99B4-7D89F2ACBC91}" srcId="{6A711A75-B4E3-4981-8026-4C2169F4C72A}" destId="{C4F99C35-5D07-46B4-A4B2-727F5C1A18B3}" srcOrd="2" destOrd="0" parTransId="{30D90386-C5AD-4D53-BFE1-9D4B38952E3F}" sibTransId="{2C381740-1DFB-4FBE-B45D-D0811A9CA4DD}"/>
    <dgm:cxn modelId="{AD08AB34-446D-4E8A-A6DC-D386EDA558D7}" type="presOf" srcId="{41E75837-9C2A-49F1-8B20-7BFAA2F67216}" destId="{9E2FE26F-49CB-4ABF-A515-5F47F91E664C}" srcOrd="0" destOrd="0" presId="urn:microsoft.com/office/officeart/2018/2/layout/IconVerticalSolidList"/>
    <dgm:cxn modelId="{D7EA8C35-0E26-45A9-B63A-6FB59B38C061}" type="presOf" srcId="{C4F99C35-5D07-46B4-A4B2-727F5C1A18B3}" destId="{89E34913-EBB8-43B1-B1F7-C06F56DD10E5}" srcOrd="0" destOrd="0" presId="urn:microsoft.com/office/officeart/2018/2/layout/IconVerticalSolidList"/>
    <dgm:cxn modelId="{C6B01840-8F64-483C-AE27-B831F089FDE5}" srcId="{6A711A75-B4E3-4981-8026-4C2169F4C72A}" destId="{972D4360-6E0E-42F5-BF80-5A57E43D7898}" srcOrd="4" destOrd="0" parTransId="{6D2C0388-0727-4CAC-991B-751C30E38FE5}" sibTransId="{48BAF59B-FC45-4624-B535-1A9702AC8E65}"/>
    <dgm:cxn modelId="{B2026163-8E35-487C-9472-661F7FEA9535}" type="presOf" srcId="{6FA4F942-38FB-4DCA-95F1-E5AF659DBBD4}" destId="{37E7D2DA-B2F2-4CE9-9CBD-A54B4F81B253}" srcOrd="0" destOrd="0" presId="urn:microsoft.com/office/officeart/2018/2/layout/IconVerticalSolidList"/>
    <dgm:cxn modelId="{28F5D865-BD75-4200-875D-1F4CAFE3A8B6}" srcId="{6A711A75-B4E3-4981-8026-4C2169F4C72A}" destId="{6FA4F942-38FB-4DCA-95F1-E5AF659DBBD4}" srcOrd="1" destOrd="0" parTransId="{91D0316B-7C4F-4121-B96E-AC6C8BD79BAC}" sibTransId="{2B518FC3-DAD5-456A-9502-9380E31514A3}"/>
    <dgm:cxn modelId="{6841AC71-F5D9-406F-8474-42FAD8ABFD8E}" srcId="{6A711A75-B4E3-4981-8026-4C2169F4C72A}" destId="{41E75837-9C2A-49F1-8B20-7BFAA2F67216}" srcOrd="5" destOrd="0" parTransId="{8B407093-26BC-4962-9384-E959F6B82FC2}" sibTransId="{33EE2781-5BDA-4A1D-9759-CB9B1D2A17C8}"/>
    <dgm:cxn modelId="{84562657-C365-4FCA-B1B7-298714CA15C8}" type="presOf" srcId="{6A711A75-B4E3-4981-8026-4C2169F4C72A}" destId="{92644413-8867-463D-B66B-2F7FFBD4209F}" srcOrd="0" destOrd="0" presId="urn:microsoft.com/office/officeart/2018/2/layout/IconVerticalSolidList"/>
    <dgm:cxn modelId="{00CCAAA7-8777-4AE4-8A69-C3013095855E}" srcId="{6A711A75-B4E3-4981-8026-4C2169F4C72A}" destId="{41354BB5-98FD-4B08-8F52-42814D38BFA1}" srcOrd="3" destOrd="0" parTransId="{2AC97659-6FC3-4E5E-872B-BCA14924EC15}" sibTransId="{000BA13F-A400-4DC4-B16D-7DE74E3F1230}"/>
    <dgm:cxn modelId="{CE5059AB-3A5E-4A25-A9F9-8459A2486887}" srcId="{6A711A75-B4E3-4981-8026-4C2169F4C72A}" destId="{AA6082B8-A0AF-43B1-831C-FFDB32634B0A}" srcOrd="0" destOrd="0" parTransId="{B187DFFB-6FAE-4F44-B890-DA0A5D393446}" sibTransId="{4924E1AC-008B-49D5-A14E-465DF7966C02}"/>
    <dgm:cxn modelId="{180CCECB-0404-4625-81E1-45C46F09DFE0}" type="presOf" srcId="{972D4360-6E0E-42F5-BF80-5A57E43D7898}" destId="{2BE1F304-7313-48B4-9166-112C554F25D2}" srcOrd="0" destOrd="0" presId="urn:microsoft.com/office/officeart/2018/2/layout/IconVerticalSolidList"/>
    <dgm:cxn modelId="{EF7004ED-9073-4D5F-B209-13EAC4B07E98}" type="presOf" srcId="{AA6082B8-A0AF-43B1-831C-FFDB32634B0A}" destId="{C37BA9E1-7EBA-4A52-A169-7265162BB894}" srcOrd="0" destOrd="0" presId="urn:microsoft.com/office/officeart/2018/2/layout/IconVerticalSolidList"/>
    <dgm:cxn modelId="{B3924DF7-FC17-458F-9F97-2DE573E2A9F3}" type="presParOf" srcId="{92644413-8867-463D-B66B-2F7FFBD4209F}" destId="{FB2F3B98-550C-4410-A929-FF28A7DF9EEC}" srcOrd="0" destOrd="0" presId="urn:microsoft.com/office/officeart/2018/2/layout/IconVerticalSolidList"/>
    <dgm:cxn modelId="{3ADFDC0E-2F3D-46C0-9083-B22A570CCBAE}" type="presParOf" srcId="{FB2F3B98-550C-4410-A929-FF28A7DF9EEC}" destId="{F4A72BB9-1BE4-4AAF-A500-B60636FF86B3}" srcOrd="0" destOrd="0" presId="urn:microsoft.com/office/officeart/2018/2/layout/IconVerticalSolidList"/>
    <dgm:cxn modelId="{6FC6B156-BF4B-41A8-888A-D9B9E4BF424B}" type="presParOf" srcId="{FB2F3B98-550C-4410-A929-FF28A7DF9EEC}" destId="{5E1B8655-9F45-4D98-8A40-6A4C71EA74CF}" srcOrd="1" destOrd="0" presId="urn:microsoft.com/office/officeart/2018/2/layout/IconVerticalSolidList"/>
    <dgm:cxn modelId="{448C5742-770C-4443-8EB3-6667BACE252B}" type="presParOf" srcId="{FB2F3B98-550C-4410-A929-FF28A7DF9EEC}" destId="{537558AD-B2B7-4216-AC6E-09B602953AB3}" srcOrd="2" destOrd="0" presId="urn:microsoft.com/office/officeart/2018/2/layout/IconVerticalSolidList"/>
    <dgm:cxn modelId="{D8EB640F-752E-4155-84AC-D6D52A72BD40}" type="presParOf" srcId="{FB2F3B98-550C-4410-A929-FF28A7DF9EEC}" destId="{C37BA9E1-7EBA-4A52-A169-7265162BB894}" srcOrd="3" destOrd="0" presId="urn:microsoft.com/office/officeart/2018/2/layout/IconVerticalSolidList"/>
    <dgm:cxn modelId="{BBA5DB5E-C046-407E-8388-A5B2D4A51DDC}" type="presParOf" srcId="{92644413-8867-463D-B66B-2F7FFBD4209F}" destId="{7B835573-6BA6-4EDD-B5B5-9F9763EB600C}" srcOrd="1" destOrd="0" presId="urn:microsoft.com/office/officeart/2018/2/layout/IconVerticalSolidList"/>
    <dgm:cxn modelId="{A25EB415-C925-4B32-BD66-E13420F6EA25}" type="presParOf" srcId="{92644413-8867-463D-B66B-2F7FFBD4209F}" destId="{364C4AE5-1843-4C08-8CB5-5B9037913FF5}" srcOrd="2" destOrd="0" presId="urn:microsoft.com/office/officeart/2018/2/layout/IconVerticalSolidList"/>
    <dgm:cxn modelId="{B16D145C-B71B-4C49-8CE9-50D230BA9659}" type="presParOf" srcId="{364C4AE5-1843-4C08-8CB5-5B9037913FF5}" destId="{67063525-BC10-457C-80C5-1BFA972CF3B1}" srcOrd="0" destOrd="0" presId="urn:microsoft.com/office/officeart/2018/2/layout/IconVerticalSolidList"/>
    <dgm:cxn modelId="{E3598C3A-6355-4A5D-8CEB-BCAB118FF14E}" type="presParOf" srcId="{364C4AE5-1843-4C08-8CB5-5B9037913FF5}" destId="{16C06179-B99D-4D99-824B-63F8EA026CE3}" srcOrd="1" destOrd="0" presId="urn:microsoft.com/office/officeart/2018/2/layout/IconVerticalSolidList"/>
    <dgm:cxn modelId="{466CAF90-C5EA-49E3-AD15-CAF6BF212E85}" type="presParOf" srcId="{364C4AE5-1843-4C08-8CB5-5B9037913FF5}" destId="{E9714B5F-13F2-4000-BF26-811BDF5BDA85}" srcOrd="2" destOrd="0" presId="urn:microsoft.com/office/officeart/2018/2/layout/IconVerticalSolidList"/>
    <dgm:cxn modelId="{D2FD4218-6EC0-4AF2-99A1-927F1A24251F}" type="presParOf" srcId="{364C4AE5-1843-4C08-8CB5-5B9037913FF5}" destId="{37E7D2DA-B2F2-4CE9-9CBD-A54B4F81B253}" srcOrd="3" destOrd="0" presId="urn:microsoft.com/office/officeart/2018/2/layout/IconVerticalSolidList"/>
    <dgm:cxn modelId="{EE40427A-0108-40A7-B219-7263A1C804BB}" type="presParOf" srcId="{92644413-8867-463D-B66B-2F7FFBD4209F}" destId="{B7784BC5-F077-4EBB-BCBC-8C5F66D2A770}" srcOrd="3" destOrd="0" presId="urn:microsoft.com/office/officeart/2018/2/layout/IconVerticalSolidList"/>
    <dgm:cxn modelId="{38E912A1-940D-4177-8412-1D17D2D61837}" type="presParOf" srcId="{92644413-8867-463D-B66B-2F7FFBD4209F}" destId="{1347CE7D-38B0-4BEA-9D96-C842CFFDD613}" srcOrd="4" destOrd="0" presId="urn:microsoft.com/office/officeart/2018/2/layout/IconVerticalSolidList"/>
    <dgm:cxn modelId="{0F11549A-CF18-404F-AA0F-FED7D6DACB69}" type="presParOf" srcId="{1347CE7D-38B0-4BEA-9D96-C842CFFDD613}" destId="{B3AF105E-28E9-4395-9E41-838E9981C23A}" srcOrd="0" destOrd="0" presId="urn:microsoft.com/office/officeart/2018/2/layout/IconVerticalSolidList"/>
    <dgm:cxn modelId="{D5DAB7AE-349F-42A2-AF87-3BCC65570323}" type="presParOf" srcId="{1347CE7D-38B0-4BEA-9D96-C842CFFDD613}" destId="{A69A301F-CC36-43A7-98F5-913BCB70BC60}" srcOrd="1" destOrd="0" presId="urn:microsoft.com/office/officeart/2018/2/layout/IconVerticalSolidList"/>
    <dgm:cxn modelId="{9B6A7A12-4E1D-4625-897C-A81F1119B40E}" type="presParOf" srcId="{1347CE7D-38B0-4BEA-9D96-C842CFFDD613}" destId="{A9D1CB18-5D0D-4C1F-9D8B-A04A4AF7C227}" srcOrd="2" destOrd="0" presId="urn:microsoft.com/office/officeart/2018/2/layout/IconVerticalSolidList"/>
    <dgm:cxn modelId="{B96E9577-F6E6-4E28-B306-7E1A0B6B41AF}" type="presParOf" srcId="{1347CE7D-38B0-4BEA-9D96-C842CFFDD613}" destId="{89E34913-EBB8-43B1-B1F7-C06F56DD10E5}" srcOrd="3" destOrd="0" presId="urn:microsoft.com/office/officeart/2018/2/layout/IconVerticalSolidList"/>
    <dgm:cxn modelId="{1433B7A8-23B9-4EA6-A3A2-67066ABDC706}" type="presParOf" srcId="{92644413-8867-463D-B66B-2F7FFBD4209F}" destId="{998CD9EA-1B6F-418E-80D1-13765C445595}" srcOrd="5" destOrd="0" presId="urn:microsoft.com/office/officeart/2018/2/layout/IconVerticalSolidList"/>
    <dgm:cxn modelId="{1552A701-70AE-40F0-9214-D80EB5F1824E}" type="presParOf" srcId="{92644413-8867-463D-B66B-2F7FFBD4209F}" destId="{33001965-ED8E-41FC-A630-8800D95A454F}" srcOrd="6" destOrd="0" presId="urn:microsoft.com/office/officeart/2018/2/layout/IconVerticalSolidList"/>
    <dgm:cxn modelId="{061EA8E0-0527-4319-A281-9E6D11A1E81A}" type="presParOf" srcId="{33001965-ED8E-41FC-A630-8800D95A454F}" destId="{5AC00AAA-0699-4234-A711-CE11F86484A7}" srcOrd="0" destOrd="0" presId="urn:microsoft.com/office/officeart/2018/2/layout/IconVerticalSolidList"/>
    <dgm:cxn modelId="{3CD8814C-8637-4FF0-BF1B-395AB79D976C}" type="presParOf" srcId="{33001965-ED8E-41FC-A630-8800D95A454F}" destId="{ED2C9D8D-53BF-4302-8A06-D47716E897B2}" srcOrd="1" destOrd="0" presId="urn:microsoft.com/office/officeart/2018/2/layout/IconVerticalSolidList"/>
    <dgm:cxn modelId="{8B306957-5685-4940-BA38-BAF8477AD423}" type="presParOf" srcId="{33001965-ED8E-41FC-A630-8800D95A454F}" destId="{686FD1E0-CD18-42A4-A7F8-D2CB5E218B25}" srcOrd="2" destOrd="0" presId="urn:microsoft.com/office/officeart/2018/2/layout/IconVerticalSolidList"/>
    <dgm:cxn modelId="{ED97E39C-7D26-471C-86C3-9C78FD52EE30}" type="presParOf" srcId="{33001965-ED8E-41FC-A630-8800D95A454F}" destId="{CE853D14-F540-4591-A402-1755E78FD6BB}" srcOrd="3" destOrd="0" presId="urn:microsoft.com/office/officeart/2018/2/layout/IconVerticalSolidList"/>
    <dgm:cxn modelId="{DF61BE48-5131-4561-8C07-FFBB635D6A02}" type="presParOf" srcId="{92644413-8867-463D-B66B-2F7FFBD4209F}" destId="{D17A2D21-13EB-4A79-9F59-7B00E33F6C14}" srcOrd="7" destOrd="0" presId="urn:microsoft.com/office/officeart/2018/2/layout/IconVerticalSolidList"/>
    <dgm:cxn modelId="{6C247389-0CA8-4769-A916-9061DEB8F4D6}" type="presParOf" srcId="{92644413-8867-463D-B66B-2F7FFBD4209F}" destId="{B91626D3-4F05-4B60-BE5C-B8AD6B8ABC83}" srcOrd="8" destOrd="0" presId="urn:microsoft.com/office/officeart/2018/2/layout/IconVerticalSolidList"/>
    <dgm:cxn modelId="{CB69EC1E-DB6D-4702-AE0A-4E4FA0CA9C45}" type="presParOf" srcId="{B91626D3-4F05-4B60-BE5C-B8AD6B8ABC83}" destId="{03E04CBA-0942-4817-8944-F429997A4A54}" srcOrd="0" destOrd="0" presId="urn:microsoft.com/office/officeart/2018/2/layout/IconVerticalSolidList"/>
    <dgm:cxn modelId="{2E2DBAFE-8FFE-4123-9B4B-6533B69A3BB8}" type="presParOf" srcId="{B91626D3-4F05-4B60-BE5C-B8AD6B8ABC83}" destId="{1E113DAE-8759-4E5D-9C9E-EF6467FEC46D}" srcOrd="1" destOrd="0" presId="urn:microsoft.com/office/officeart/2018/2/layout/IconVerticalSolidList"/>
    <dgm:cxn modelId="{12F4EE26-8C18-42C3-983F-4125A9D48809}" type="presParOf" srcId="{B91626D3-4F05-4B60-BE5C-B8AD6B8ABC83}" destId="{937580DD-A6CB-4388-BE21-F8B77F781F1C}" srcOrd="2" destOrd="0" presId="urn:microsoft.com/office/officeart/2018/2/layout/IconVerticalSolidList"/>
    <dgm:cxn modelId="{4E8642EE-193C-483E-BA95-D9EF5773D1D9}" type="presParOf" srcId="{B91626D3-4F05-4B60-BE5C-B8AD6B8ABC83}" destId="{2BE1F304-7313-48B4-9166-112C554F25D2}" srcOrd="3" destOrd="0" presId="urn:microsoft.com/office/officeart/2018/2/layout/IconVerticalSolidList"/>
    <dgm:cxn modelId="{E7E71920-5408-4138-B08E-6BFA39CB53D6}" type="presParOf" srcId="{92644413-8867-463D-B66B-2F7FFBD4209F}" destId="{35A33A62-FEFD-4871-86BE-303F7BC4A16C}" srcOrd="9" destOrd="0" presId="urn:microsoft.com/office/officeart/2018/2/layout/IconVerticalSolidList"/>
    <dgm:cxn modelId="{950D30E2-6291-48CD-961D-5FF398CBAF8F}" type="presParOf" srcId="{92644413-8867-463D-B66B-2F7FFBD4209F}" destId="{962774C7-4235-4D31-833F-EA0272785C96}" srcOrd="10" destOrd="0" presId="urn:microsoft.com/office/officeart/2018/2/layout/IconVerticalSolidList"/>
    <dgm:cxn modelId="{C10B4FEE-EF74-4773-BF90-5B89EDF6A899}" type="presParOf" srcId="{962774C7-4235-4D31-833F-EA0272785C96}" destId="{E80033B6-D0D1-417A-B015-89AC48C53285}" srcOrd="0" destOrd="0" presId="urn:microsoft.com/office/officeart/2018/2/layout/IconVerticalSolidList"/>
    <dgm:cxn modelId="{51A61997-9420-49D5-B65B-2901A75BC29B}" type="presParOf" srcId="{962774C7-4235-4D31-833F-EA0272785C96}" destId="{07843535-6E9B-4A0C-BD0E-15DE3D21275C}" srcOrd="1" destOrd="0" presId="urn:microsoft.com/office/officeart/2018/2/layout/IconVerticalSolidList"/>
    <dgm:cxn modelId="{423A0803-A16E-4C9E-AA84-CC550F89C187}" type="presParOf" srcId="{962774C7-4235-4D31-833F-EA0272785C96}" destId="{67BD7A3F-3FE3-424F-BCEE-25107871A139}" srcOrd="2" destOrd="0" presId="urn:microsoft.com/office/officeart/2018/2/layout/IconVerticalSolidList"/>
    <dgm:cxn modelId="{234DFA34-6C27-42EC-A6EE-E8F6F34BA619}" type="presParOf" srcId="{962774C7-4235-4D31-833F-EA0272785C96}" destId="{9E2FE26F-49CB-4ABF-A515-5F47F91E66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72BB9-1BE4-4AAF-A500-B60636FF86B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B8655-9F45-4D98-8A40-6A4C71EA74C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BA9E1-7EBA-4A52-A169-7265162BB894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937002" y="1903"/>
        <a:ext cx="5576601" cy="811257"/>
      </dsp:txXfrm>
    </dsp:sp>
    <dsp:sp modelId="{67063525-BC10-457C-80C5-1BFA972CF3B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6179-B99D-4D99-824B-63F8EA026CE3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D2DA-B2F2-4CE9-9CBD-A54B4F81B25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alibri Light" panose="020F0302020204030204"/>
            </a:rPr>
            <a:t>Justificación</a:t>
          </a:r>
          <a:endParaRPr lang="en-US" sz="1900" kern="1200" dirty="0"/>
        </a:p>
      </dsp:txBody>
      <dsp:txXfrm>
        <a:off x="937002" y="1015975"/>
        <a:ext cx="5576601" cy="811257"/>
      </dsp:txXfrm>
    </dsp:sp>
    <dsp:sp modelId="{B3AF105E-28E9-4395-9E41-838E9981C23A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A301F-CC36-43A7-98F5-913BCB70BC6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34913-EBB8-43B1-B1F7-C06F56DD10E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Hipotesís</a:t>
          </a:r>
        </a:p>
      </dsp:txBody>
      <dsp:txXfrm>
        <a:off x="937002" y="2030048"/>
        <a:ext cx="5576601" cy="811257"/>
      </dsp:txXfrm>
    </dsp:sp>
    <dsp:sp modelId="{5AC00AAA-0699-4234-A711-CE11F86484A7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C9D8D-53BF-4302-8A06-D47716E897B2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3D14-F540-4591-A402-1755E78FD6BB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Propuesta de diseño</a:t>
          </a:r>
        </a:p>
      </dsp:txBody>
      <dsp:txXfrm>
        <a:off x="937002" y="3044120"/>
        <a:ext cx="5576601" cy="811257"/>
      </dsp:txXfrm>
    </dsp:sp>
    <dsp:sp modelId="{03E04CBA-0942-4817-8944-F429997A4A54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13DAE-8759-4E5D-9C9E-EF6467FEC46D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1F304-7313-48B4-9166-112C554F25D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Resultados</a:t>
          </a:r>
          <a:r>
            <a:rPr lang="en-US" sz="1900" kern="1200" dirty="0"/>
            <a:t> y </a:t>
          </a:r>
          <a:r>
            <a:rPr lang="en-US" sz="1900" kern="1200" dirty="0" err="1"/>
            <a:t>discusión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E80033B6-D0D1-417A-B015-89AC48C53285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3535-6E9B-4A0C-BD0E-15DE3D21275C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E26F-49CB-4ABF-A515-5F47F91E664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Conclusión</a:t>
          </a:r>
          <a:endParaRPr lang="en-US" sz="1900" kern="1200" dirty="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person, feet&#10;&#10;Description automatically generated">
            <a:extLst>
              <a:ext uri="{FF2B5EF4-FFF2-40B4-BE49-F238E27FC236}">
                <a16:creationId xmlns:a16="http://schemas.microsoft.com/office/drawing/2014/main" id="{4337490A-C7AE-6419-C41A-2D8C194B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83" r="9089" b="6395"/>
          <a:stretch/>
        </p:blipFill>
        <p:spPr>
          <a:xfrm>
            <a:off x="4274755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Century Gothic"/>
                <a:cs typeface="Calibri Light"/>
              </a:rPr>
              <a:t>Protesís de dedo pulgar</a:t>
            </a:r>
            <a:endParaRPr lang="en-US" sz="4800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Equipo 10 | </a:t>
            </a:r>
            <a:r>
              <a:rPr lang="en-US" sz="2000" dirty="0" err="1">
                <a:cs typeface="Calibri"/>
              </a:rPr>
              <a:t>Biomecanica</a:t>
            </a:r>
            <a:r>
              <a:rPr lang="en-US" sz="2000" dirty="0">
                <a:cs typeface="Calibri"/>
              </a:rPr>
              <a:t> Jueves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499-2E97-8ED3-0A56-1C10DE07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entury Gothic"/>
                <a:cs typeface="Calibri Light"/>
              </a:rPr>
              <a:t>Resultados</a:t>
            </a:r>
            <a:endParaRPr lang="en-US" b="1" dirty="0" err="1">
              <a:latin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44C4C-11F1-7BA2-EA9E-11652E2F7B6B}"/>
              </a:ext>
            </a:extLst>
          </p:cNvPr>
          <p:cNvSpPr/>
          <p:nvPr/>
        </p:nvSpPr>
        <p:spPr>
          <a:xfrm>
            <a:off x="6603107" y="1609858"/>
            <a:ext cx="4936901" cy="44324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BE738-BBE0-602C-F535-F2BB4A814BB2}"/>
              </a:ext>
            </a:extLst>
          </p:cNvPr>
          <p:cNvSpPr/>
          <p:nvPr/>
        </p:nvSpPr>
        <p:spPr>
          <a:xfrm>
            <a:off x="6506513" y="1510584"/>
            <a:ext cx="4808113" cy="435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person, table, indoor, cutting&#10;&#10;Description automatically generated">
            <a:extLst>
              <a:ext uri="{FF2B5EF4-FFF2-40B4-BE49-F238E27FC236}">
                <a16:creationId xmlns:a16="http://schemas.microsoft.com/office/drawing/2014/main" id="{92A36B8E-2046-B1E3-43BB-59477597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70" r="23950"/>
          <a:stretch/>
        </p:blipFill>
        <p:spPr>
          <a:xfrm rot="5400000">
            <a:off x="6617596" y="1237753"/>
            <a:ext cx="4273874" cy="46470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A2BC4-20FB-73DE-3011-91D47FB8D535}"/>
              </a:ext>
            </a:extLst>
          </p:cNvPr>
          <p:cNvSpPr txBox="1"/>
          <p:nvPr/>
        </p:nvSpPr>
        <p:spPr>
          <a:xfrm>
            <a:off x="922985" y="2849451"/>
            <a:ext cx="493690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dirty="0">
                <a:latin typeface="Century Gothic"/>
                <a:cs typeface="Calibri"/>
              </a:rPr>
              <a:t>Una </a:t>
            </a:r>
            <a:r>
              <a:rPr lang="en-US" sz="2200" dirty="0" err="1">
                <a:latin typeface="Century Gothic"/>
                <a:cs typeface="Calibri"/>
              </a:rPr>
              <a:t>vez</a:t>
            </a:r>
            <a:r>
              <a:rPr lang="en-US" sz="2200" dirty="0">
                <a:latin typeface="Century Gothic"/>
                <a:cs typeface="Calibri"/>
              </a:rPr>
              <a:t> </a:t>
            </a:r>
            <a:r>
              <a:rPr lang="en-US" sz="2200" dirty="0" err="1">
                <a:latin typeface="Century Gothic"/>
                <a:cs typeface="Calibri"/>
              </a:rPr>
              <a:t>realizada</a:t>
            </a:r>
            <a:r>
              <a:rPr lang="en-US" sz="2200" dirty="0">
                <a:latin typeface="Century Gothic"/>
                <a:cs typeface="Calibri"/>
              </a:rPr>
              <a:t> la </a:t>
            </a:r>
            <a:r>
              <a:rPr lang="en-US" sz="2200" dirty="0" err="1">
                <a:latin typeface="Century Gothic"/>
                <a:cs typeface="Calibri"/>
              </a:rPr>
              <a:t>impresion</a:t>
            </a:r>
            <a:r>
              <a:rPr lang="en-US" sz="2200" dirty="0">
                <a:latin typeface="Century Gothic"/>
                <a:cs typeface="Calibri"/>
              </a:rPr>
              <a:t> 3D del CAD </a:t>
            </a:r>
            <a:r>
              <a:rPr lang="en-US" sz="2200" dirty="0" err="1">
                <a:latin typeface="Century Gothic"/>
                <a:cs typeface="Calibri"/>
              </a:rPr>
              <a:t>podemos</a:t>
            </a:r>
            <a:r>
              <a:rPr lang="en-US" sz="2200" dirty="0">
                <a:latin typeface="Century Gothic"/>
                <a:cs typeface="Calibri"/>
              </a:rPr>
              <a:t> </a:t>
            </a:r>
            <a:r>
              <a:rPr lang="en-US" sz="2200" dirty="0" err="1">
                <a:latin typeface="Century Gothic"/>
                <a:cs typeface="Calibri"/>
              </a:rPr>
              <a:t>comparar</a:t>
            </a:r>
            <a:r>
              <a:rPr lang="en-US" sz="2200" dirty="0">
                <a:latin typeface="Century Gothic"/>
                <a:cs typeface="Calibri"/>
              </a:rPr>
              <a:t> la </a:t>
            </a:r>
            <a:r>
              <a:rPr lang="en-US" sz="2200" dirty="0" err="1">
                <a:latin typeface="Century Gothic"/>
                <a:cs typeface="Calibri"/>
              </a:rPr>
              <a:t>similitud</a:t>
            </a:r>
            <a:r>
              <a:rPr lang="en-US" sz="2200" dirty="0">
                <a:latin typeface="Century Gothic"/>
                <a:cs typeface="Calibri"/>
              </a:rPr>
              <a:t> </a:t>
            </a:r>
            <a:r>
              <a:rPr lang="en-US" sz="2200" dirty="0" err="1">
                <a:latin typeface="Century Gothic"/>
                <a:cs typeface="Calibri"/>
              </a:rPr>
              <a:t>en</a:t>
            </a:r>
            <a:r>
              <a:rPr lang="en-US" sz="2200" dirty="0">
                <a:latin typeface="Century Gothic"/>
                <a:cs typeface="Calibri"/>
              </a:rPr>
              <a:t> </a:t>
            </a:r>
            <a:r>
              <a:rPr lang="en-US" sz="2200" dirty="0" err="1">
                <a:latin typeface="Century Gothic"/>
                <a:cs typeface="Calibri"/>
              </a:rPr>
              <a:t>cuanto</a:t>
            </a:r>
            <a:r>
              <a:rPr lang="en-US" sz="2200" dirty="0">
                <a:latin typeface="Century Gothic"/>
                <a:cs typeface="Calibri"/>
              </a:rPr>
              <a:t> </a:t>
            </a:r>
            <a:r>
              <a:rPr lang="en-US" sz="2200" dirty="0" err="1">
                <a:latin typeface="Century Gothic"/>
                <a:cs typeface="Calibri"/>
              </a:rPr>
              <a:t>apariencia</a:t>
            </a:r>
            <a:r>
              <a:rPr lang="en-US" sz="2200" dirty="0">
                <a:latin typeface="Century Gothic"/>
                <a:cs typeface="Calibri"/>
              </a:rPr>
              <a:t> y </a:t>
            </a:r>
            <a:r>
              <a:rPr lang="en-US" sz="2200" dirty="0" err="1">
                <a:latin typeface="Century Gothic"/>
                <a:cs typeface="Calibri"/>
              </a:rPr>
              <a:t>medidas</a:t>
            </a:r>
            <a:r>
              <a:rPr lang="en-US" sz="2200" dirty="0">
                <a:latin typeface="Century Gothic"/>
                <a:cs typeface="Calibri"/>
              </a:rPr>
              <a:t> de un </a:t>
            </a:r>
            <a:r>
              <a:rPr lang="en-US" sz="2200" dirty="0" err="1">
                <a:latin typeface="Century Gothic"/>
                <a:cs typeface="Calibri"/>
              </a:rPr>
              <a:t>dedo</a:t>
            </a:r>
            <a:r>
              <a:rPr lang="en-US" sz="2200" dirty="0">
                <a:latin typeface="Century Gothic"/>
                <a:cs typeface="Calibri"/>
              </a:rPr>
              <a:t> </a:t>
            </a:r>
            <a:r>
              <a:rPr lang="en-US" sz="2200" dirty="0" err="1">
                <a:latin typeface="Century Gothic"/>
                <a:cs typeface="Calibri"/>
              </a:rPr>
              <a:t>pulgar</a:t>
            </a:r>
            <a:r>
              <a:rPr lang="en-US" sz="2200" dirty="0">
                <a:latin typeface="Century Gothic"/>
                <a:cs typeface="Calibri"/>
              </a:rPr>
              <a:t> real.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17B78-A41F-7783-BA7C-DC0750210389}"/>
              </a:ext>
            </a:extLst>
          </p:cNvPr>
          <p:cNvSpPr/>
          <p:nvPr/>
        </p:nvSpPr>
        <p:spPr>
          <a:xfrm>
            <a:off x="464176" y="367584"/>
            <a:ext cx="11397802" cy="61174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95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11D7B-9CA3-FC22-A8B8-691E5A94A3BC}"/>
              </a:ext>
            </a:extLst>
          </p:cNvPr>
          <p:cNvSpPr/>
          <p:nvPr/>
        </p:nvSpPr>
        <p:spPr>
          <a:xfrm>
            <a:off x="-1" y="-2684"/>
            <a:ext cx="12202733" cy="6933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2362D-1A27-44AB-DFC9-696F8AC22BD0}"/>
              </a:ext>
            </a:extLst>
          </p:cNvPr>
          <p:cNvSpPr/>
          <p:nvPr/>
        </p:nvSpPr>
        <p:spPr>
          <a:xfrm>
            <a:off x="3139225" y="364901"/>
            <a:ext cx="8221013" cy="601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wall, sign&#10;&#10;Description automatically generated">
            <a:extLst>
              <a:ext uri="{FF2B5EF4-FFF2-40B4-BE49-F238E27FC236}">
                <a16:creationId xmlns:a16="http://schemas.microsoft.com/office/drawing/2014/main" id="{351DAC2C-4CEC-EDB6-205E-ECE84C896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30" y="1105694"/>
            <a:ext cx="6793203" cy="45677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56D1F-DBF2-3371-7194-FF5DD37B9065}"/>
              </a:ext>
            </a:extLst>
          </p:cNvPr>
          <p:cNvSpPr txBox="1"/>
          <p:nvPr/>
        </p:nvSpPr>
        <p:spPr>
          <a:xfrm rot="16200000">
            <a:off x="-674077" y="3153539"/>
            <a:ext cx="5351094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/>
                <a:cs typeface="Calibri"/>
              </a:rPr>
              <a:t>Resultados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"/>
              </a:rPr>
              <a:t> finales</a:t>
            </a:r>
            <a:endParaRPr lang="en-US" sz="4400" dirty="0">
              <a:solidFill>
                <a:schemeClr val="bg1"/>
              </a:solidFill>
              <a:latin typeface="Century Gothic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E559BC-026E-EF5D-DEBA-045194111E95}"/>
              </a:ext>
            </a:extLst>
          </p:cNvPr>
          <p:cNvCxnSpPr/>
          <p:nvPr/>
        </p:nvCxnSpPr>
        <p:spPr>
          <a:xfrm>
            <a:off x="2489445" y="398829"/>
            <a:ext cx="54708" cy="598463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8FB3D-E206-7A2D-1331-B2DE8B9632B9}"/>
              </a:ext>
            </a:extLst>
          </p:cNvPr>
          <p:cNvCxnSpPr>
            <a:cxnSpLocks/>
          </p:cNvCxnSpPr>
          <p:nvPr/>
        </p:nvCxnSpPr>
        <p:spPr>
          <a:xfrm>
            <a:off x="2635983" y="545367"/>
            <a:ext cx="54708" cy="598463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3F513-D09D-2D6E-D7B6-778EB288B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502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5553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15FBB-297C-A141-1EE6-37A87E8B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sz="2600" kern="1200" dirty="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AD3EE62-7535-D41C-D6D9-1EDA36544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3840000">
            <a:off x="9266980" y="4417642"/>
            <a:ext cx="2494734" cy="2516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867BF-7DFD-A38C-2887-C0E7EC26AC42}"/>
              </a:ext>
            </a:extLst>
          </p:cNvPr>
          <p:cNvSpPr txBox="1"/>
          <p:nvPr/>
        </p:nvSpPr>
        <p:spPr>
          <a:xfrm>
            <a:off x="3651161" y="1783724"/>
            <a:ext cx="8195255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Una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prótesis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es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una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extensión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artificial que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reemplaza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o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provee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una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parte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del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cuerpo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que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falta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por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diversas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razones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. Una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prótesis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corporal es la que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reemplaza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un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miembro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del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cuerpo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,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cumpliendo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casi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la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misma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función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que un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miembro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natural, sea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una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pierna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, un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brazo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, un pie,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una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mano, o bien uno o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varios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 </a:t>
            </a:r>
            <a:r>
              <a:rPr lang="en-US" sz="2700" dirty="0" err="1">
                <a:solidFill>
                  <a:srgbClr val="4D5156"/>
                </a:solidFill>
                <a:latin typeface="Century Gothic"/>
                <a:cs typeface="arial"/>
              </a:rPr>
              <a:t>dedos</a:t>
            </a:r>
            <a:r>
              <a:rPr lang="en-US" sz="2700" dirty="0">
                <a:solidFill>
                  <a:srgbClr val="4D5156"/>
                </a:solidFill>
                <a:latin typeface="Century Gothic"/>
                <a:cs typeface="arial"/>
              </a:rPr>
              <a:t>.</a:t>
            </a:r>
            <a:endParaRPr lang="en-US" sz="27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63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1C5A-EC5C-2A5A-441C-7DAC999D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Justificación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6304-6B04-00D2-31C4-6652F057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entury Gothic"/>
                <a:cs typeface="Calibri" panose="020F0502020204030204"/>
              </a:rPr>
              <a:t>El </a:t>
            </a:r>
            <a:r>
              <a:rPr lang="en-US" sz="2600" dirty="0" err="1">
                <a:latin typeface="Century Gothic"/>
                <a:cs typeface="Calibri" panose="020F0502020204030204"/>
              </a:rPr>
              <a:t>motivo</a:t>
            </a:r>
            <a:r>
              <a:rPr lang="en-US" sz="2600" dirty="0">
                <a:latin typeface="Century Gothic"/>
                <a:cs typeface="Calibri" panose="020F0502020204030204"/>
              </a:rPr>
              <a:t> de </a:t>
            </a:r>
            <a:r>
              <a:rPr lang="en-US" sz="2600" dirty="0" err="1">
                <a:latin typeface="Century Gothic"/>
                <a:cs typeface="Calibri" panose="020F0502020204030204"/>
              </a:rPr>
              <a:t>este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proyecto</a:t>
            </a:r>
            <a:r>
              <a:rPr lang="en-US" sz="2600" dirty="0">
                <a:latin typeface="Century Gothic"/>
                <a:cs typeface="Calibri" panose="020F0502020204030204"/>
              </a:rPr>
              <a:t> </a:t>
            </a:r>
            <a:r>
              <a:rPr lang="en-US" sz="2600" dirty="0" err="1">
                <a:latin typeface="Century Gothic"/>
                <a:cs typeface="Calibri" panose="020F0502020204030204"/>
              </a:rPr>
              <a:t>dar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una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solución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factible</a:t>
            </a:r>
            <a:r>
              <a:rPr lang="en-US" sz="2600" dirty="0">
                <a:latin typeface="Century Gothic"/>
                <a:cs typeface="Calibri" panose="020F0502020204030204"/>
              </a:rPr>
              <a:t> para la </a:t>
            </a:r>
            <a:r>
              <a:rPr lang="en-US" sz="2600" dirty="0" err="1">
                <a:latin typeface="Century Gothic"/>
                <a:cs typeface="Calibri" panose="020F0502020204030204"/>
              </a:rPr>
              <a:t>sustitución</a:t>
            </a:r>
            <a:r>
              <a:rPr lang="en-US" sz="2600" dirty="0">
                <a:latin typeface="Century Gothic"/>
                <a:cs typeface="Calibri" panose="020F0502020204030204"/>
              </a:rPr>
              <a:t> de un </a:t>
            </a:r>
            <a:r>
              <a:rPr lang="en-US" sz="2600" dirty="0" err="1">
                <a:latin typeface="Century Gothic"/>
                <a:cs typeface="Calibri" panose="020F0502020204030204"/>
              </a:rPr>
              <a:t>dedo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pulgar</a:t>
            </a:r>
            <a:r>
              <a:rPr lang="en-US" sz="2600" dirty="0">
                <a:latin typeface="Century Gothic"/>
                <a:cs typeface="Calibri" panose="020F0502020204030204"/>
              </a:rPr>
              <a:t> de la mano de un </a:t>
            </a:r>
            <a:r>
              <a:rPr lang="en-US" sz="2600" dirty="0" err="1">
                <a:latin typeface="Century Gothic"/>
                <a:cs typeface="Calibri" panose="020F0502020204030204"/>
              </a:rPr>
              <a:t>paciente</a:t>
            </a:r>
            <a:r>
              <a:rPr lang="en-US" sz="2600" dirty="0">
                <a:latin typeface="Century Gothic"/>
                <a:cs typeface="Calibri" panose="020F0502020204030204"/>
              </a:rPr>
              <a:t> que </a:t>
            </a:r>
            <a:r>
              <a:rPr lang="en-US" sz="2600" dirty="0" err="1">
                <a:latin typeface="Century Gothic"/>
                <a:cs typeface="Calibri" panose="020F0502020204030204"/>
              </a:rPr>
              <a:t>haya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perdido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dicha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extremidad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por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algún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accidente</a:t>
            </a:r>
            <a:r>
              <a:rPr lang="en-US" sz="2600" dirty="0">
                <a:latin typeface="Century Gothic"/>
                <a:cs typeface="Calibri" panose="020F0502020204030204"/>
              </a:rPr>
              <a:t>. </a:t>
            </a:r>
            <a:endParaRPr lang="en-US" sz="2600">
              <a:latin typeface="Century Gothic"/>
            </a:endParaRPr>
          </a:p>
          <a:p>
            <a:pPr marL="0" indent="0">
              <a:buNone/>
            </a:pPr>
            <a:endParaRPr lang="en-US" sz="2600" dirty="0">
              <a:latin typeface="Century Gothic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600" dirty="0">
                <a:latin typeface="Century Gothic"/>
                <a:cs typeface="Calibri" panose="020F0502020204030204"/>
              </a:rPr>
              <a:t>El </a:t>
            </a:r>
            <a:r>
              <a:rPr lang="en-US" sz="2600" dirty="0" err="1">
                <a:latin typeface="Century Gothic"/>
                <a:cs typeface="Calibri" panose="020F0502020204030204"/>
              </a:rPr>
              <a:t>sustituir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el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dedo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pulgar</a:t>
            </a:r>
            <a:r>
              <a:rPr lang="en-US" sz="2600" dirty="0">
                <a:latin typeface="Century Gothic"/>
                <a:cs typeface="Calibri" panose="020F0502020204030204"/>
              </a:rPr>
              <a:t> de </a:t>
            </a:r>
            <a:r>
              <a:rPr lang="en-US" sz="2600" dirty="0" err="1">
                <a:latin typeface="Century Gothic"/>
                <a:cs typeface="Calibri" panose="020F0502020204030204"/>
              </a:rPr>
              <a:t>una</a:t>
            </a:r>
            <a:r>
              <a:rPr lang="en-US" sz="2600" dirty="0">
                <a:latin typeface="Century Gothic"/>
                <a:cs typeface="Calibri" panose="020F0502020204030204"/>
              </a:rPr>
              <a:t> mano </a:t>
            </a:r>
            <a:r>
              <a:rPr lang="en-US" sz="2600" dirty="0" err="1">
                <a:latin typeface="Century Gothic"/>
                <a:cs typeface="Calibri" panose="020F0502020204030204"/>
              </a:rPr>
              <a:t>resulta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mucho</a:t>
            </a:r>
            <a:r>
              <a:rPr lang="en-US" sz="2600" dirty="0">
                <a:latin typeface="Century Gothic"/>
                <a:cs typeface="Calibri" panose="020F0502020204030204"/>
              </a:rPr>
              <a:t> mas </a:t>
            </a:r>
            <a:r>
              <a:rPr lang="en-US" sz="2600" dirty="0" err="1">
                <a:latin typeface="Century Gothic"/>
                <a:cs typeface="Calibri" panose="020F0502020204030204"/>
              </a:rPr>
              <a:t>desafiante</a:t>
            </a:r>
            <a:r>
              <a:rPr lang="en-US" sz="2600" dirty="0">
                <a:latin typeface="Century Gothic"/>
                <a:cs typeface="Calibri" panose="020F0502020204030204"/>
              </a:rPr>
              <a:t> de lo que </a:t>
            </a:r>
            <a:r>
              <a:rPr lang="en-US" sz="2600" dirty="0" err="1">
                <a:latin typeface="Century Gothic"/>
                <a:cs typeface="Calibri" panose="020F0502020204030204"/>
              </a:rPr>
              <a:t>podría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aparentar</a:t>
            </a:r>
            <a:r>
              <a:rPr lang="en-US" sz="2600" dirty="0">
                <a:latin typeface="Century Gothic"/>
                <a:cs typeface="Calibri" panose="020F0502020204030204"/>
              </a:rPr>
              <a:t> a </a:t>
            </a:r>
            <a:r>
              <a:rPr lang="en-US" sz="2600" dirty="0" err="1">
                <a:latin typeface="Century Gothic"/>
                <a:cs typeface="Calibri" panose="020F0502020204030204"/>
              </a:rPr>
              <a:t>primera</a:t>
            </a:r>
            <a:r>
              <a:rPr lang="en-US" sz="2600" dirty="0">
                <a:latin typeface="Century Gothic"/>
                <a:cs typeface="Calibri" panose="020F0502020204030204"/>
              </a:rPr>
              <a:t> vista, de </a:t>
            </a:r>
            <a:r>
              <a:rPr lang="en-US" sz="2600" dirty="0" err="1">
                <a:latin typeface="Century Gothic"/>
                <a:cs typeface="Calibri" panose="020F0502020204030204"/>
              </a:rPr>
              <a:t>todos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los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dedos</a:t>
            </a:r>
            <a:r>
              <a:rPr lang="en-US" sz="2600" dirty="0">
                <a:latin typeface="Century Gothic"/>
                <a:cs typeface="Calibri" panose="020F0502020204030204"/>
              </a:rPr>
              <a:t> de la mano, </a:t>
            </a:r>
            <a:r>
              <a:rPr lang="en-US" sz="2600" dirty="0" err="1">
                <a:latin typeface="Century Gothic"/>
                <a:cs typeface="Calibri" panose="020F0502020204030204"/>
              </a:rPr>
              <a:t>el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pulgar</a:t>
            </a:r>
            <a:r>
              <a:rPr lang="en-US" sz="2600" dirty="0">
                <a:latin typeface="Century Gothic"/>
                <a:cs typeface="Calibri" panose="020F0502020204030204"/>
              </a:rPr>
              <a:t> es </a:t>
            </a:r>
            <a:r>
              <a:rPr lang="en-US" sz="2600" dirty="0" err="1">
                <a:latin typeface="Century Gothic"/>
                <a:cs typeface="Calibri" panose="020F0502020204030204"/>
              </a:rPr>
              <a:t>aquel</a:t>
            </a:r>
            <a:r>
              <a:rPr lang="en-US" sz="2600" dirty="0">
                <a:latin typeface="Century Gothic"/>
                <a:cs typeface="Calibri" panose="020F0502020204030204"/>
              </a:rPr>
              <a:t> que </a:t>
            </a:r>
            <a:r>
              <a:rPr lang="en-US" sz="2600" dirty="0" err="1">
                <a:latin typeface="Century Gothic"/>
                <a:cs typeface="Calibri" panose="020F0502020204030204"/>
              </a:rPr>
              <a:t>cuenta</a:t>
            </a:r>
            <a:r>
              <a:rPr lang="en-US" sz="2600" dirty="0">
                <a:latin typeface="Century Gothic"/>
                <a:cs typeface="Calibri" panose="020F0502020204030204"/>
              </a:rPr>
              <a:t> un mayor </a:t>
            </a:r>
            <a:r>
              <a:rPr lang="en-US" sz="2600" dirty="0" err="1">
                <a:latin typeface="Century Gothic"/>
                <a:cs typeface="Calibri" panose="020F0502020204030204"/>
              </a:rPr>
              <a:t>grado</a:t>
            </a:r>
            <a:r>
              <a:rPr lang="en-US" sz="2600" dirty="0">
                <a:latin typeface="Century Gothic"/>
                <a:cs typeface="Calibri" panose="020F0502020204030204"/>
              </a:rPr>
              <a:t> de </a:t>
            </a:r>
            <a:r>
              <a:rPr lang="en-US" sz="2600" dirty="0" err="1">
                <a:latin typeface="Century Gothic"/>
                <a:cs typeface="Calibri" panose="020F0502020204030204"/>
              </a:rPr>
              <a:t>libertad</a:t>
            </a:r>
            <a:r>
              <a:rPr lang="en-US" sz="2600" dirty="0">
                <a:latin typeface="Century Gothic"/>
                <a:cs typeface="Calibri" panose="020F0502020204030204"/>
              </a:rPr>
              <a:t> y </a:t>
            </a:r>
            <a:r>
              <a:rPr lang="en-US" sz="2600" dirty="0" err="1">
                <a:latin typeface="Century Gothic"/>
                <a:cs typeface="Calibri" panose="020F0502020204030204"/>
              </a:rPr>
              <a:t>complejidad</a:t>
            </a:r>
            <a:r>
              <a:rPr lang="en-US" sz="2600" dirty="0">
                <a:latin typeface="Century Gothic"/>
                <a:cs typeface="Calibri" panose="020F0502020204030204"/>
              </a:rPr>
              <a:t> a </a:t>
            </a:r>
            <a:r>
              <a:rPr lang="en-US" sz="2600" dirty="0" err="1">
                <a:latin typeface="Century Gothic"/>
                <a:cs typeface="Calibri" panose="020F0502020204030204"/>
              </a:rPr>
              <a:t>comparación</a:t>
            </a:r>
            <a:r>
              <a:rPr lang="en-US" sz="2600" dirty="0">
                <a:latin typeface="Century Gothic"/>
                <a:cs typeface="Calibri" panose="020F0502020204030204"/>
              </a:rPr>
              <a:t> con </a:t>
            </a:r>
            <a:r>
              <a:rPr lang="en-US" sz="2600" dirty="0" err="1">
                <a:latin typeface="Century Gothic"/>
                <a:cs typeface="Calibri" panose="020F0502020204030204"/>
              </a:rPr>
              <a:t>los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demás</a:t>
            </a:r>
            <a:r>
              <a:rPr lang="en-US" sz="2600" dirty="0">
                <a:latin typeface="Century Gothic"/>
                <a:cs typeface="Calibri" panose="020F0502020204030204"/>
              </a:rPr>
              <a:t>, </a:t>
            </a:r>
            <a:r>
              <a:rPr lang="en-US" sz="2600" dirty="0" err="1">
                <a:latin typeface="Century Gothic"/>
                <a:cs typeface="Calibri" panose="020F0502020204030204"/>
              </a:rPr>
              <a:t>también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este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dedo</a:t>
            </a:r>
            <a:r>
              <a:rPr lang="en-US" sz="2600" dirty="0">
                <a:latin typeface="Century Gothic"/>
                <a:cs typeface="Calibri" panose="020F0502020204030204"/>
              </a:rPr>
              <a:t> es </a:t>
            </a:r>
            <a:r>
              <a:rPr lang="en-US" sz="2600" dirty="0" err="1">
                <a:latin typeface="Century Gothic"/>
                <a:cs typeface="Calibri" panose="020F0502020204030204"/>
              </a:rPr>
              <a:t>considerado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el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más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importante</a:t>
            </a:r>
            <a:r>
              <a:rPr lang="en-US" sz="2600" dirty="0">
                <a:latin typeface="Century Gothic"/>
                <a:cs typeface="Calibri" panose="020F0502020204030204"/>
              </a:rPr>
              <a:t> que </a:t>
            </a:r>
            <a:r>
              <a:rPr lang="en-US" sz="2600" dirty="0" err="1">
                <a:latin typeface="Century Gothic"/>
                <a:cs typeface="Calibri" panose="020F0502020204030204"/>
              </a:rPr>
              <a:t>el</a:t>
            </a:r>
            <a:r>
              <a:rPr lang="en-US" sz="2600" dirty="0">
                <a:latin typeface="Century Gothic"/>
                <a:cs typeface="Calibri" panose="020F0502020204030204"/>
              </a:rPr>
              <a:t> resto </a:t>
            </a:r>
            <a:r>
              <a:rPr lang="en-US" sz="2600" dirty="0" err="1">
                <a:latin typeface="Century Gothic"/>
                <a:cs typeface="Calibri" panose="020F0502020204030204"/>
              </a:rPr>
              <a:t>pues</a:t>
            </a:r>
            <a:r>
              <a:rPr lang="en-US" sz="2600" dirty="0">
                <a:latin typeface="Century Gothic"/>
                <a:cs typeface="Calibri" panose="020F0502020204030204"/>
              </a:rPr>
              <a:t> es </a:t>
            </a:r>
            <a:r>
              <a:rPr lang="en-US" sz="2600" dirty="0" err="1">
                <a:latin typeface="Century Gothic"/>
                <a:cs typeface="Calibri" panose="020F0502020204030204"/>
              </a:rPr>
              <a:t>usado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casi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en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cualquier</a:t>
            </a:r>
            <a:r>
              <a:rPr lang="en-US" sz="2600" dirty="0">
                <a:latin typeface="Century Gothic"/>
                <a:cs typeface="Calibri" panose="020F0502020204030204"/>
              </a:rPr>
              <a:t> </a:t>
            </a:r>
            <a:r>
              <a:rPr lang="en-US" sz="2600" dirty="0" err="1">
                <a:latin typeface="Century Gothic"/>
                <a:cs typeface="Calibri" panose="020F0502020204030204"/>
              </a:rPr>
              <a:t>situación</a:t>
            </a:r>
            <a:r>
              <a:rPr lang="en-US" sz="2600" dirty="0">
                <a:latin typeface="Century Gothic"/>
                <a:cs typeface="Calibri" panose="020F0502020204030204"/>
              </a:rPr>
              <a:t> a lo largo del día de </a:t>
            </a:r>
            <a:r>
              <a:rPr lang="en-US" sz="2600" dirty="0" err="1">
                <a:latin typeface="Century Gothic"/>
                <a:cs typeface="Calibri" panose="020F0502020204030204"/>
              </a:rPr>
              <a:t>una</a:t>
            </a:r>
            <a:r>
              <a:rPr lang="en-US" sz="2600" dirty="0">
                <a:latin typeface="Century Gothic"/>
                <a:cs typeface="Calibri" panose="020F0502020204030204"/>
              </a:rPr>
              <a:t> persona </a:t>
            </a:r>
            <a:r>
              <a:rPr lang="en-US" sz="2600" dirty="0" err="1">
                <a:latin typeface="Century Gothic"/>
                <a:cs typeface="Calibri" panose="020F0502020204030204"/>
              </a:rPr>
              <a:t>promedio</a:t>
            </a:r>
            <a:r>
              <a:rPr lang="en-US" sz="2600" dirty="0">
                <a:latin typeface="Century Gothic"/>
                <a:cs typeface="Calibri" panose="020F0502020204030204"/>
              </a:rPr>
              <a:t>.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F46DC55-9B80-8D3F-2BCE-27FBC7160B0B}"/>
              </a:ext>
            </a:extLst>
          </p:cNvPr>
          <p:cNvSpPr/>
          <p:nvPr/>
        </p:nvSpPr>
        <p:spPr>
          <a:xfrm rot="10800000">
            <a:off x="9551831" y="268310"/>
            <a:ext cx="2511380" cy="214647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1A24B-5CA9-40DD-12B6-FD3900B5CB83}"/>
              </a:ext>
            </a:extLst>
          </p:cNvPr>
          <p:cNvSpPr/>
          <p:nvPr/>
        </p:nvSpPr>
        <p:spPr>
          <a:xfrm>
            <a:off x="482957" y="429295"/>
            <a:ext cx="11408535" cy="602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72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AF30-32E8-1DD9-75A1-2E6B88E3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Hipotesis</a:t>
            </a:r>
            <a:r>
              <a:rPr lang="en-US" b="1" dirty="0">
                <a:cs typeface="Calibri Light"/>
              </a:rPr>
              <a:t>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9BAA-C40E-BEE8-01AF-348605E8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entury Gothic"/>
                <a:cs typeface="Calibri" panose="020F0502020204030204"/>
              </a:rPr>
              <a:t>Se </a:t>
            </a:r>
            <a:r>
              <a:rPr lang="en-US" dirty="0" err="1">
                <a:latin typeface="Century Gothic"/>
                <a:cs typeface="Calibri" panose="020F0502020204030204"/>
              </a:rPr>
              <a:t>espera</a:t>
            </a:r>
            <a:r>
              <a:rPr lang="en-US" dirty="0">
                <a:latin typeface="Century Gothic"/>
                <a:cs typeface="Calibri" panose="020F0502020204030204"/>
              </a:rPr>
              <a:t> que la </a:t>
            </a:r>
            <a:r>
              <a:rPr lang="en-US" dirty="0" err="1">
                <a:latin typeface="Century Gothic"/>
                <a:cs typeface="Calibri" panose="020F0502020204030204"/>
              </a:rPr>
              <a:t>prótesis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realizada</a:t>
            </a:r>
            <a:r>
              <a:rPr lang="en-US" dirty="0">
                <a:latin typeface="Century Gothic"/>
                <a:cs typeface="Calibri" panose="020F0502020204030204"/>
              </a:rPr>
              <a:t> sea </a:t>
            </a:r>
            <a:r>
              <a:rPr lang="en-US" dirty="0" err="1">
                <a:latin typeface="Century Gothic"/>
                <a:cs typeface="Calibri" panose="020F0502020204030204"/>
              </a:rPr>
              <a:t>una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solución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ampliamente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factible</a:t>
            </a:r>
            <a:r>
              <a:rPr lang="en-US" dirty="0">
                <a:latin typeface="Century Gothic"/>
                <a:cs typeface="Calibri" panose="020F0502020204030204"/>
              </a:rPr>
              <a:t> para la </a:t>
            </a:r>
            <a:r>
              <a:rPr lang="en-US" dirty="0" err="1">
                <a:latin typeface="Century Gothic"/>
                <a:cs typeface="Calibri" panose="020F0502020204030204"/>
              </a:rPr>
              <a:t>sustitución</a:t>
            </a:r>
            <a:r>
              <a:rPr lang="en-US" dirty="0">
                <a:latin typeface="Century Gothic"/>
                <a:cs typeface="Calibri" panose="020F0502020204030204"/>
              </a:rPr>
              <a:t> de un </a:t>
            </a:r>
            <a:r>
              <a:rPr lang="en-US" dirty="0" err="1">
                <a:latin typeface="Century Gothic"/>
                <a:cs typeface="Calibri" panose="020F0502020204030204"/>
              </a:rPr>
              <a:t>dedo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pulgar</a:t>
            </a:r>
            <a:r>
              <a:rPr lang="en-US" dirty="0">
                <a:latin typeface="Century Gothic"/>
                <a:cs typeface="Calibri" panose="020F0502020204030204"/>
              </a:rPr>
              <a:t>, </a:t>
            </a:r>
            <a:r>
              <a:rPr lang="en-US" dirty="0" err="1">
                <a:latin typeface="Century Gothic"/>
                <a:cs typeface="Calibri" panose="020F0502020204030204"/>
              </a:rPr>
              <a:t>donde</a:t>
            </a:r>
            <a:r>
              <a:rPr lang="en-US" dirty="0">
                <a:latin typeface="Century Gothic"/>
                <a:cs typeface="Calibri" panose="020F0502020204030204"/>
              </a:rPr>
              <a:t> gracias a </a:t>
            </a:r>
            <a:r>
              <a:rPr lang="en-US" dirty="0" err="1">
                <a:latin typeface="Century Gothic"/>
                <a:cs typeface="Calibri" panose="020F0502020204030204"/>
              </a:rPr>
              <a:t>los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análisis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mecánicos</a:t>
            </a:r>
            <a:r>
              <a:rPr lang="en-US" dirty="0">
                <a:latin typeface="Century Gothic"/>
                <a:cs typeface="Calibri" panose="020F0502020204030204"/>
              </a:rPr>
              <a:t>, </a:t>
            </a:r>
            <a:r>
              <a:rPr lang="en-US" dirty="0" err="1">
                <a:latin typeface="Century Gothic"/>
                <a:cs typeface="Calibri" panose="020F0502020204030204"/>
              </a:rPr>
              <a:t>eléctricos</a:t>
            </a:r>
            <a:r>
              <a:rPr lang="en-US" dirty="0">
                <a:latin typeface="Century Gothic"/>
                <a:cs typeface="Calibri" panose="020F0502020204030204"/>
              </a:rPr>
              <a:t> y </a:t>
            </a:r>
            <a:r>
              <a:rPr lang="en-US" dirty="0" err="1">
                <a:latin typeface="Century Gothic"/>
                <a:cs typeface="Calibri" panose="020F0502020204030204"/>
              </a:rPr>
              <a:t>fisiológicos</a:t>
            </a:r>
            <a:r>
              <a:rPr lang="en-US" dirty="0">
                <a:latin typeface="Century Gothic"/>
                <a:cs typeface="Calibri" panose="020F0502020204030204"/>
              </a:rPr>
              <a:t> que se </a:t>
            </a:r>
            <a:r>
              <a:rPr lang="en-US" dirty="0" err="1">
                <a:latin typeface="Century Gothic"/>
                <a:cs typeface="Calibri" panose="020F0502020204030204"/>
              </a:rPr>
              <a:t>emplean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anteriormente</a:t>
            </a:r>
            <a:r>
              <a:rPr lang="en-US" dirty="0">
                <a:latin typeface="Century Gothic"/>
                <a:cs typeface="Calibri" panose="020F0502020204030204"/>
              </a:rPr>
              <a:t> para </a:t>
            </a:r>
            <a:r>
              <a:rPr lang="en-US" dirty="0" err="1">
                <a:latin typeface="Century Gothic"/>
                <a:cs typeface="Calibri" panose="020F0502020204030204"/>
              </a:rPr>
              <a:t>asegurarse</a:t>
            </a:r>
            <a:r>
              <a:rPr lang="en-US" dirty="0">
                <a:latin typeface="Century Gothic"/>
                <a:cs typeface="Calibri" panose="020F0502020204030204"/>
              </a:rPr>
              <a:t> de que sera compatible </a:t>
            </a:r>
            <a:r>
              <a:rPr lang="en-US" dirty="0" err="1">
                <a:latin typeface="Century Gothic"/>
                <a:cs typeface="Calibri" panose="020F0502020204030204"/>
              </a:rPr>
              <a:t>el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mecanismo</a:t>
            </a:r>
            <a:r>
              <a:rPr lang="en-US" dirty="0">
                <a:latin typeface="Century Gothic"/>
                <a:cs typeface="Calibri" panose="020F0502020204030204"/>
              </a:rPr>
              <a:t> con la </a:t>
            </a:r>
            <a:r>
              <a:rPr lang="en-US" dirty="0" err="1">
                <a:latin typeface="Century Gothic"/>
                <a:cs typeface="Calibri" panose="020F0502020204030204"/>
              </a:rPr>
              <a:t>fisiología</a:t>
            </a:r>
            <a:r>
              <a:rPr lang="en-US" dirty="0">
                <a:latin typeface="Century Gothic"/>
                <a:cs typeface="Calibri" panose="020F0502020204030204"/>
              </a:rPr>
              <a:t> del </a:t>
            </a:r>
            <a:r>
              <a:rPr lang="en-US" dirty="0" err="1">
                <a:latin typeface="Century Gothic"/>
                <a:cs typeface="Calibri" panose="020F0502020204030204"/>
              </a:rPr>
              <a:t>paciente</a:t>
            </a:r>
            <a:r>
              <a:rPr lang="en-US" dirty="0">
                <a:latin typeface="Century Gothic"/>
                <a:cs typeface="Calibri" panose="020F0502020204030204"/>
              </a:rPr>
              <a:t>, </a:t>
            </a:r>
            <a:r>
              <a:rPr lang="en-US" dirty="0" err="1">
                <a:latin typeface="Century Gothic"/>
                <a:cs typeface="Calibri" panose="020F0502020204030204"/>
              </a:rPr>
              <a:t>dando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así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respuesta</a:t>
            </a:r>
            <a:r>
              <a:rPr lang="en-US" dirty="0">
                <a:latin typeface="Century Gothic"/>
                <a:cs typeface="Calibri" panose="020F0502020204030204"/>
              </a:rPr>
              <a:t> a </a:t>
            </a:r>
            <a:r>
              <a:rPr lang="en-US" dirty="0" err="1">
                <a:latin typeface="Century Gothic"/>
                <a:cs typeface="Calibri" panose="020F0502020204030204"/>
              </a:rPr>
              <a:t>si</a:t>
            </a:r>
            <a:r>
              <a:rPr lang="en-US" dirty="0">
                <a:latin typeface="Century Gothic"/>
                <a:cs typeface="Calibri" panose="020F0502020204030204"/>
              </a:rPr>
              <a:t> las </a:t>
            </a:r>
            <a:r>
              <a:rPr lang="en-US" dirty="0" err="1">
                <a:latin typeface="Century Gothic"/>
                <a:cs typeface="Calibri" panose="020F0502020204030204"/>
              </a:rPr>
              <a:t>prótesis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mecánicas</a:t>
            </a:r>
            <a:r>
              <a:rPr lang="en-US" dirty="0">
                <a:latin typeface="Century Gothic"/>
                <a:cs typeface="Calibri" panose="020F0502020204030204"/>
              </a:rPr>
              <a:t> son </a:t>
            </a:r>
            <a:r>
              <a:rPr lang="en-US" dirty="0" err="1">
                <a:latin typeface="Century Gothic"/>
                <a:cs typeface="Calibri" panose="020F0502020204030204"/>
              </a:rPr>
              <a:t>una</a:t>
            </a:r>
            <a:r>
              <a:rPr lang="en-US" dirty="0">
                <a:latin typeface="Century Gothic"/>
                <a:cs typeface="Calibri" panose="020F0502020204030204"/>
              </a:rPr>
              <a:t> grata </a:t>
            </a:r>
            <a:r>
              <a:rPr lang="en-US" dirty="0" err="1">
                <a:latin typeface="Century Gothic"/>
                <a:cs typeface="Calibri" panose="020F0502020204030204"/>
              </a:rPr>
              <a:t>solución</a:t>
            </a:r>
            <a:r>
              <a:rPr lang="en-US" dirty="0">
                <a:latin typeface="Century Gothic"/>
                <a:cs typeface="Calibri" panose="020F0502020204030204"/>
              </a:rPr>
              <a:t> a las </a:t>
            </a:r>
            <a:r>
              <a:rPr lang="en-US" dirty="0" err="1">
                <a:latin typeface="Century Gothic"/>
                <a:cs typeface="Calibri" panose="020F0502020204030204"/>
              </a:rPr>
              <a:t>amputaciones</a:t>
            </a:r>
            <a:r>
              <a:rPr lang="en-US" dirty="0">
                <a:latin typeface="Century Gothic"/>
                <a:cs typeface="Calibri" panose="020F0502020204030204"/>
              </a:rPr>
              <a:t>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8C734B7-CD75-E3DA-998A-42938025E1E9}"/>
              </a:ext>
            </a:extLst>
          </p:cNvPr>
          <p:cNvSpPr/>
          <p:nvPr/>
        </p:nvSpPr>
        <p:spPr>
          <a:xfrm>
            <a:off x="171718" y="4700789"/>
            <a:ext cx="2629436" cy="2039154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92A775F-8B0A-7379-1406-55A7807ACCD4}"/>
              </a:ext>
            </a:extLst>
          </p:cNvPr>
          <p:cNvSpPr/>
          <p:nvPr/>
        </p:nvSpPr>
        <p:spPr>
          <a:xfrm>
            <a:off x="418563" y="4496874"/>
            <a:ext cx="2629436" cy="203915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941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D4DA-6535-7EFC-F52F-C927A68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Propuesta</a:t>
            </a:r>
            <a:r>
              <a:rPr lang="en-US" b="1" dirty="0">
                <a:cs typeface="Calibri Light"/>
              </a:rPr>
              <a:t> de </a:t>
            </a:r>
            <a:r>
              <a:rPr lang="en-US" b="1" dirty="0" err="1">
                <a:cs typeface="Calibri Light"/>
              </a:rPr>
              <a:t>diseño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0774-B4C2-0B8D-CA06-66D85B35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8104" cy="43084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>
                <a:latin typeface="Century Gothic"/>
                <a:cs typeface="Calibri" panose="020F0502020204030204"/>
              </a:rPr>
              <a:t>Se </a:t>
            </a:r>
            <a:r>
              <a:rPr lang="en-US" sz="2200" dirty="0" err="1">
                <a:latin typeface="Century Gothic"/>
                <a:cs typeface="Calibri" panose="020F0502020204030204"/>
              </a:rPr>
              <a:t>diseñará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una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prótesis</a:t>
            </a:r>
            <a:r>
              <a:rPr lang="en-US" sz="2200" dirty="0">
                <a:latin typeface="Century Gothic"/>
                <a:cs typeface="Calibri" panose="020F0502020204030204"/>
              </a:rPr>
              <a:t> de </a:t>
            </a:r>
            <a:r>
              <a:rPr lang="en-US" sz="2200" dirty="0" err="1">
                <a:latin typeface="Century Gothic"/>
                <a:cs typeface="Calibri" panose="020F0502020204030204"/>
              </a:rPr>
              <a:t>dedo</a:t>
            </a:r>
            <a:r>
              <a:rPr lang="en-US" sz="2200" dirty="0">
                <a:latin typeface="Century Gothic"/>
                <a:cs typeface="Calibri" panose="020F0502020204030204"/>
              </a:rPr>
              <a:t> de </a:t>
            </a:r>
            <a:r>
              <a:rPr lang="en-US" sz="2200" dirty="0" err="1">
                <a:latin typeface="Century Gothic"/>
                <a:cs typeface="Calibri" panose="020F0502020204030204"/>
              </a:rPr>
              <a:t>acuerdo</a:t>
            </a:r>
            <a:r>
              <a:rPr lang="en-US" sz="2200" dirty="0">
                <a:latin typeface="Century Gothic"/>
                <a:cs typeface="Calibri" panose="020F0502020204030204"/>
              </a:rPr>
              <a:t> con las </a:t>
            </a:r>
            <a:r>
              <a:rPr lang="en-US" sz="2200" dirty="0" err="1">
                <a:latin typeface="Century Gothic"/>
                <a:cs typeface="Calibri" panose="020F0502020204030204"/>
              </a:rPr>
              <a:t>necesidades</a:t>
            </a:r>
            <a:r>
              <a:rPr lang="en-US" sz="2200" dirty="0">
                <a:latin typeface="Century Gothic"/>
                <a:cs typeface="Calibri" panose="020F0502020204030204"/>
              </a:rPr>
              <a:t> de la población que no </a:t>
            </a:r>
            <a:r>
              <a:rPr lang="en-US" sz="2200" dirty="0" err="1">
                <a:latin typeface="Century Gothic"/>
                <a:cs typeface="Calibri" panose="020F0502020204030204"/>
              </a:rPr>
              <a:t>posea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dicha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extremidad</a:t>
            </a:r>
            <a:r>
              <a:rPr lang="en-US" sz="2200" dirty="0">
                <a:latin typeface="Century Gothic"/>
                <a:cs typeface="Calibri" panose="020F0502020204030204"/>
              </a:rPr>
              <a:t>. Para </a:t>
            </a:r>
            <a:r>
              <a:rPr lang="en-US" sz="2200" dirty="0" err="1">
                <a:latin typeface="Century Gothic"/>
                <a:cs typeface="Calibri" panose="020F0502020204030204"/>
              </a:rPr>
              <a:t>lograr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esto</a:t>
            </a:r>
            <a:r>
              <a:rPr lang="en-US" sz="2200" dirty="0">
                <a:latin typeface="Century Gothic"/>
                <a:cs typeface="Calibri" panose="020F0502020204030204"/>
              </a:rPr>
              <a:t> se </a:t>
            </a:r>
            <a:r>
              <a:rPr lang="en-US" sz="2200" dirty="0" err="1">
                <a:latin typeface="Century Gothic"/>
                <a:cs typeface="Calibri" panose="020F0502020204030204"/>
              </a:rPr>
              <a:t>utilizará</a:t>
            </a:r>
            <a:r>
              <a:rPr lang="en-US" sz="2200" dirty="0">
                <a:latin typeface="Century Gothic"/>
                <a:cs typeface="Calibri" panose="020F0502020204030204"/>
              </a:rPr>
              <a:t> un </a:t>
            </a:r>
            <a:r>
              <a:rPr lang="en-US" sz="2200" dirty="0" err="1">
                <a:latin typeface="Century Gothic"/>
                <a:cs typeface="Calibri" panose="020F0502020204030204"/>
              </a:rPr>
              <a:t>diseño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implementado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en</a:t>
            </a:r>
            <a:r>
              <a:rPr lang="en-US" sz="2200" dirty="0">
                <a:latin typeface="Century Gothic"/>
                <a:cs typeface="Calibri" panose="020F0502020204030204"/>
              </a:rPr>
              <a:t> CAD (</a:t>
            </a:r>
            <a:r>
              <a:rPr lang="en-US" sz="2200" dirty="0" err="1">
                <a:latin typeface="Century Gothic"/>
                <a:cs typeface="Calibri" panose="020F0502020204030204"/>
              </a:rPr>
              <a:t>solidWorks</a:t>
            </a:r>
            <a:r>
              <a:rPr lang="en-US" sz="2200" dirty="0">
                <a:latin typeface="Century Gothic"/>
                <a:cs typeface="Calibri" panose="020F0502020204030204"/>
              </a:rPr>
              <a:t>), </a:t>
            </a:r>
            <a:r>
              <a:rPr lang="en-US" sz="2200" dirty="0" err="1">
                <a:latin typeface="Century Gothic"/>
                <a:cs typeface="Calibri" panose="020F0502020204030204"/>
              </a:rPr>
              <a:t>donde</a:t>
            </a:r>
            <a:r>
              <a:rPr lang="en-US" sz="2200" dirty="0">
                <a:latin typeface="Century Gothic"/>
                <a:cs typeface="Calibri" panose="020F0502020204030204"/>
              </a:rPr>
              <a:t> se </a:t>
            </a:r>
            <a:r>
              <a:rPr lang="en-US" sz="2200" dirty="0" err="1">
                <a:latin typeface="Century Gothic"/>
                <a:cs typeface="Calibri" panose="020F0502020204030204"/>
              </a:rPr>
              <a:t>llevará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acabo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su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impresión</a:t>
            </a:r>
            <a:r>
              <a:rPr lang="en-US" sz="2200" dirty="0">
                <a:latin typeface="Century Gothic"/>
                <a:cs typeface="Calibri" panose="020F0502020204030204"/>
              </a:rPr>
              <a:t> 3D. </a:t>
            </a:r>
          </a:p>
          <a:p>
            <a:pPr marL="0" indent="0" algn="just">
              <a:buNone/>
            </a:pPr>
            <a:r>
              <a:rPr lang="en-US" sz="2200" dirty="0" err="1">
                <a:latin typeface="Century Gothic"/>
                <a:cs typeface="Calibri" panose="020F0502020204030204"/>
              </a:rPr>
              <a:t>Así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tambien</a:t>
            </a:r>
            <a:r>
              <a:rPr lang="en-US" sz="2200" dirty="0">
                <a:latin typeface="Century Gothic"/>
                <a:cs typeface="Calibri" panose="020F0502020204030204"/>
              </a:rPr>
              <a:t> para sus </a:t>
            </a:r>
            <a:r>
              <a:rPr lang="en-US" sz="2200" dirty="0" err="1">
                <a:latin typeface="Century Gothic"/>
                <a:cs typeface="Calibri" panose="020F0502020204030204"/>
              </a:rPr>
              <a:t>movimientos</a:t>
            </a:r>
            <a:r>
              <a:rPr lang="en-US" sz="2200" dirty="0">
                <a:latin typeface="Century Gothic"/>
                <a:cs typeface="Calibri" panose="020F0502020204030204"/>
              </a:rPr>
              <a:t> se </a:t>
            </a:r>
            <a:r>
              <a:rPr lang="en-US" sz="2200" dirty="0" err="1">
                <a:latin typeface="Century Gothic"/>
                <a:cs typeface="Calibri" panose="020F0502020204030204"/>
              </a:rPr>
              <a:t>traajará</a:t>
            </a:r>
            <a:r>
              <a:rPr lang="en-US" sz="2200" dirty="0">
                <a:latin typeface="Century Gothic"/>
                <a:cs typeface="Calibri" panose="020F0502020204030204"/>
              </a:rPr>
              <a:t> con un </a:t>
            </a:r>
            <a:r>
              <a:rPr lang="en-US" sz="2200" dirty="0" err="1">
                <a:latin typeface="Century Gothic"/>
                <a:cs typeface="Calibri" panose="020F0502020204030204"/>
              </a:rPr>
              <a:t>sistema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mecanico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compuesto</a:t>
            </a:r>
            <a:r>
              <a:rPr lang="en-US" sz="2200" dirty="0">
                <a:latin typeface="Century Gothic"/>
                <a:cs typeface="Calibri" panose="020F0502020204030204"/>
              </a:rPr>
              <a:t> de un servomotor que </a:t>
            </a:r>
            <a:r>
              <a:rPr lang="en-US" sz="2200" dirty="0" err="1">
                <a:latin typeface="Century Gothic"/>
                <a:cs typeface="Calibri" panose="020F0502020204030204"/>
              </a:rPr>
              <a:t>nos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ayudará</a:t>
            </a:r>
            <a:r>
              <a:rPr lang="en-US" sz="2200" dirty="0">
                <a:latin typeface="Century Gothic"/>
                <a:cs typeface="Calibri" panose="020F0502020204030204"/>
              </a:rPr>
              <a:t> a que </a:t>
            </a:r>
            <a:r>
              <a:rPr lang="en-US" sz="2200" dirty="0" err="1">
                <a:latin typeface="Century Gothic"/>
                <a:cs typeface="Calibri" panose="020F0502020204030204"/>
              </a:rPr>
              <a:t>tenga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el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movimiento</a:t>
            </a:r>
            <a:r>
              <a:rPr lang="en-US" sz="2200" dirty="0">
                <a:latin typeface="Century Gothic"/>
                <a:cs typeface="Calibri" panose="020F0502020204030204"/>
              </a:rPr>
              <a:t> de </a:t>
            </a:r>
            <a:r>
              <a:rPr lang="en-US" sz="2200" dirty="0" err="1">
                <a:latin typeface="Century Gothic"/>
                <a:cs typeface="Calibri" panose="020F0502020204030204"/>
              </a:rPr>
              <a:t>esta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extremidad</a:t>
            </a:r>
            <a:r>
              <a:rPr lang="en-US" sz="2200" dirty="0">
                <a:latin typeface="Century Gothic"/>
                <a:cs typeface="Calibri" panose="020F0502020204030204"/>
              </a:rPr>
              <a:t> real, de </a:t>
            </a:r>
            <a:r>
              <a:rPr lang="en-US" sz="2200" dirty="0" err="1">
                <a:latin typeface="Century Gothic"/>
                <a:cs typeface="Calibri" panose="020F0502020204030204"/>
              </a:rPr>
              <a:t>acuerdo</a:t>
            </a:r>
            <a:r>
              <a:rPr lang="en-US" sz="2200" dirty="0">
                <a:latin typeface="Century Gothic"/>
                <a:cs typeface="Calibri" panose="020F0502020204030204"/>
              </a:rPr>
              <a:t> con </a:t>
            </a:r>
            <a:r>
              <a:rPr lang="en-US" sz="2200" dirty="0" err="1">
                <a:latin typeface="Century Gothic"/>
                <a:cs typeface="Calibri" panose="020F0502020204030204"/>
              </a:rPr>
              <a:t>los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grados</a:t>
            </a:r>
            <a:r>
              <a:rPr lang="en-US" sz="2200" dirty="0">
                <a:latin typeface="Century Gothic"/>
                <a:cs typeface="Calibri" panose="020F0502020204030204"/>
              </a:rPr>
              <a:t> de </a:t>
            </a:r>
            <a:r>
              <a:rPr lang="en-US" sz="2200" dirty="0" err="1">
                <a:latin typeface="Century Gothic"/>
                <a:cs typeface="Calibri" panose="020F0502020204030204"/>
              </a:rPr>
              <a:t>libertad</a:t>
            </a:r>
            <a:r>
              <a:rPr lang="en-US" sz="2200" dirty="0">
                <a:latin typeface="Century Gothic"/>
                <a:cs typeface="Calibri" panose="020F0502020204030204"/>
              </a:rPr>
              <a:t> </a:t>
            </a:r>
            <a:r>
              <a:rPr lang="en-US" sz="2200" dirty="0" err="1">
                <a:latin typeface="Century Gothic"/>
                <a:cs typeface="Calibri" panose="020F0502020204030204"/>
              </a:rPr>
              <a:t>estudios</a:t>
            </a:r>
            <a:r>
              <a:rPr lang="en-US" sz="2200" dirty="0">
                <a:latin typeface="Century Gothic"/>
                <a:cs typeface="Calibri" panose="020F0502020204030204"/>
              </a:rPr>
              <a:t>. </a:t>
            </a:r>
            <a:endParaRPr lang="en-US" sz="2200">
              <a:latin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153B7-D425-65A6-DB1F-94C881774474}"/>
              </a:ext>
            </a:extLst>
          </p:cNvPr>
          <p:cNvSpPr/>
          <p:nvPr/>
        </p:nvSpPr>
        <p:spPr>
          <a:xfrm>
            <a:off x="10885331" y="1073239"/>
            <a:ext cx="729801" cy="55701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13729-6202-F915-BEBE-1E54716E3644}"/>
              </a:ext>
            </a:extLst>
          </p:cNvPr>
          <p:cNvSpPr/>
          <p:nvPr/>
        </p:nvSpPr>
        <p:spPr>
          <a:xfrm>
            <a:off x="11333407" y="359535"/>
            <a:ext cx="568817" cy="60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49E8B927-CD5E-DECA-21BA-D96BD7DC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61" y="1942401"/>
            <a:ext cx="3837904" cy="34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D7FD3188-256C-3095-6F1F-EDA96EE4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39" y="316583"/>
            <a:ext cx="3592601" cy="30390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15AC88F-CC61-B70A-B189-09030FD1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37" y="3509761"/>
            <a:ext cx="3592602" cy="2840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2695BF7-A92C-569E-C482-450C5150B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73" y="359513"/>
            <a:ext cx="3124848" cy="2992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7A443C32-DE7E-6E33-EC1E-64A69279F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506" y="3505895"/>
            <a:ext cx="3199975" cy="2842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9" descr="Shape&#10;&#10;Description automatically generated">
            <a:extLst>
              <a:ext uri="{FF2B5EF4-FFF2-40B4-BE49-F238E27FC236}">
                <a16:creationId xmlns:a16="http://schemas.microsoft.com/office/drawing/2014/main" id="{E55E2AF0-65C4-225F-A135-940C2650C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2743" y="359513"/>
            <a:ext cx="2951811" cy="1525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3E63F28-8A9F-9811-44F6-5573C3F87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2743" y="1996428"/>
            <a:ext cx="2941078" cy="1936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BCEF1FB-15E1-18D1-C824-8429960F03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743" y="4067175"/>
            <a:ext cx="2951810" cy="2282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195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8A57-CCD8-0CC4-2288-5DE66C83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Material de </a:t>
            </a:r>
            <a:r>
              <a:rPr lang="en-US" b="1" dirty="0" err="1">
                <a:cs typeface="Calibri Light"/>
              </a:rPr>
              <a:t>fabricación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0F4E-449A-D4FD-4651-D1B54CAB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23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Century Gothic"/>
                <a:cs typeface="Calibri" panose="020F0502020204030204"/>
              </a:rPr>
              <a:t>Para </a:t>
            </a:r>
            <a:r>
              <a:rPr lang="en-US" dirty="0" err="1">
                <a:latin typeface="Century Gothic"/>
                <a:cs typeface="Calibri" panose="020F0502020204030204"/>
              </a:rPr>
              <a:t>su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impresión</a:t>
            </a:r>
            <a:r>
              <a:rPr lang="en-US" dirty="0">
                <a:latin typeface="Century Gothic"/>
                <a:cs typeface="Calibri" panose="020F0502020204030204"/>
              </a:rPr>
              <a:t> se </a:t>
            </a:r>
            <a:r>
              <a:rPr lang="en-US" dirty="0" err="1">
                <a:latin typeface="Century Gothic"/>
                <a:cs typeface="Calibri" panose="020F0502020204030204"/>
              </a:rPr>
              <a:t>utilizó</a:t>
            </a:r>
            <a:r>
              <a:rPr lang="en-US" dirty="0">
                <a:latin typeface="Century Gothic"/>
                <a:cs typeface="Calibri" panose="020F0502020204030204"/>
              </a:rPr>
              <a:t> un </a:t>
            </a:r>
            <a:r>
              <a:rPr lang="en-US" dirty="0" err="1">
                <a:latin typeface="Century Gothic"/>
                <a:cs typeface="Calibri" panose="020F0502020204030204"/>
              </a:rPr>
              <a:t>filamento</a:t>
            </a:r>
            <a:r>
              <a:rPr lang="en-US" dirty="0">
                <a:latin typeface="Century Gothic"/>
                <a:cs typeface="Calibri" panose="020F0502020204030204"/>
              </a:rPr>
              <a:t> PLA </a:t>
            </a:r>
            <a:r>
              <a:rPr lang="en-US" dirty="0" err="1">
                <a:latin typeface="Century Gothic"/>
                <a:cs typeface="Calibri" panose="020F0502020204030204"/>
              </a:rPr>
              <a:t>el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cual</a:t>
            </a:r>
            <a:r>
              <a:rPr lang="en-US" dirty="0">
                <a:latin typeface="Century Gothic"/>
                <a:cs typeface="Calibri" panose="020F0502020204030204"/>
              </a:rPr>
              <a:t> es </a:t>
            </a:r>
            <a:r>
              <a:rPr lang="en-US" dirty="0" err="1">
                <a:latin typeface="Century Gothic"/>
                <a:ea typeface="+mn-lt"/>
                <a:cs typeface="+mn-lt"/>
              </a:rPr>
              <a:t>Inodoro</a:t>
            </a:r>
            <a:r>
              <a:rPr lang="en-US" dirty="0">
                <a:latin typeface="Century Gothic"/>
                <a:ea typeface="+mn-lt"/>
                <a:cs typeface="+mn-lt"/>
              </a:rPr>
              <a:t>, </a:t>
            </a:r>
            <a:r>
              <a:rPr lang="en-US" dirty="0" err="1">
                <a:latin typeface="Century Gothic"/>
                <a:ea typeface="+mn-lt"/>
                <a:cs typeface="+mn-lt"/>
              </a:rPr>
              <a:t>permanente</a:t>
            </a:r>
            <a:r>
              <a:rPr lang="en-US" dirty="0">
                <a:latin typeface="Century Gothic"/>
                <a:ea typeface="+mn-lt"/>
                <a:cs typeface="+mn-lt"/>
              </a:rPr>
              <a:t>, claro y brillante. </a:t>
            </a:r>
            <a:r>
              <a:rPr lang="en-US" dirty="0" err="1">
                <a:latin typeface="Century Gothic"/>
                <a:ea typeface="+mn-lt"/>
                <a:cs typeface="+mn-lt"/>
              </a:rPr>
              <a:t>Altamente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resistente</a:t>
            </a:r>
            <a:r>
              <a:rPr lang="en-US" dirty="0">
                <a:latin typeface="Century Gothic"/>
                <a:ea typeface="+mn-lt"/>
                <a:cs typeface="+mn-lt"/>
              </a:rPr>
              <a:t> ante la </a:t>
            </a:r>
            <a:r>
              <a:rPr lang="en-US" dirty="0" err="1">
                <a:latin typeface="Century Gothic"/>
                <a:ea typeface="+mn-lt"/>
                <a:cs typeface="+mn-lt"/>
              </a:rPr>
              <a:t>humedad</a:t>
            </a:r>
            <a:r>
              <a:rPr lang="en-US" dirty="0">
                <a:latin typeface="Century Gothic"/>
                <a:ea typeface="+mn-lt"/>
                <a:cs typeface="+mn-lt"/>
              </a:rPr>
              <a:t> y la </a:t>
            </a:r>
            <a:r>
              <a:rPr lang="en-US" dirty="0" err="1">
                <a:latin typeface="Century Gothic"/>
                <a:ea typeface="+mn-lt"/>
                <a:cs typeface="+mn-lt"/>
              </a:rPr>
              <a:t>grasa</a:t>
            </a:r>
            <a:r>
              <a:rPr lang="en-US" dirty="0">
                <a:latin typeface="Century Gothic"/>
                <a:ea typeface="+mn-lt"/>
                <a:cs typeface="+mn-lt"/>
              </a:rPr>
              <a:t>. Similar al </a:t>
            </a:r>
            <a:r>
              <a:rPr lang="en-US" dirty="0" err="1">
                <a:latin typeface="Century Gothic"/>
                <a:ea typeface="+mn-lt"/>
                <a:cs typeface="+mn-lt"/>
              </a:rPr>
              <a:t>polietileno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en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cuanto</a:t>
            </a:r>
            <a:r>
              <a:rPr lang="en-US" dirty="0">
                <a:latin typeface="Century Gothic"/>
                <a:ea typeface="+mn-lt"/>
                <a:cs typeface="+mn-lt"/>
              </a:rPr>
              <a:t> a </a:t>
            </a:r>
            <a:r>
              <a:rPr lang="en-US" dirty="0" err="1">
                <a:latin typeface="Century Gothic"/>
                <a:ea typeface="+mn-lt"/>
                <a:cs typeface="+mn-lt"/>
              </a:rPr>
              <a:t>desarrollar</a:t>
            </a:r>
            <a:r>
              <a:rPr lang="en-US" dirty="0">
                <a:latin typeface="Century Gothic"/>
                <a:ea typeface="+mn-lt"/>
                <a:cs typeface="+mn-lt"/>
              </a:rPr>
              <a:t> barreras para </a:t>
            </a:r>
            <a:r>
              <a:rPr lang="en-US" dirty="0" err="1">
                <a:latin typeface="Century Gothic"/>
                <a:ea typeface="+mn-lt"/>
                <a:cs typeface="+mn-lt"/>
              </a:rPr>
              <a:t>sabores</a:t>
            </a:r>
            <a:r>
              <a:rPr lang="en-US" dirty="0">
                <a:latin typeface="Century Gothic"/>
                <a:ea typeface="+mn-lt"/>
                <a:cs typeface="+mn-lt"/>
              </a:rPr>
              <a:t> y </a:t>
            </a:r>
            <a:r>
              <a:rPr lang="en-US" dirty="0" err="1">
                <a:latin typeface="Century Gothic"/>
                <a:ea typeface="+mn-lt"/>
                <a:cs typeface="+mn-lt"/>
              </a:rPr>
              <a:t>olores</a:t>
            </a:r>
            <a:r>
              <a:rPr lang="en-US" dirty="0">
                <a:latin typeface="Century Gothic"/>
                <a:ea typeface="+mn-lt"/>
                <a:cs typeface="+mn-lt"/>
              </a:rPr>
              <a:t>. </a:t>
            </a:r>
            <a:r>
              <a:rPr lang="en-US" dirty="0" err="1">
                <a:latin typeface="Century Gothic"/>
                <a:ea typeface="+mn-lt"/>
                <a:cs typeface="+mn-lt"/>
              </a:rPr>
              <a:t>Suficientemente</a:t>
            </a:r>
            <a:r>
              <a:rPr lang="en-US" dirty="0">
                <a:latin typeface="Century Gothic"/>
                <a:ea typeface="+mn-lt"/>
                <a:cs typeface="+mn-lt"/>
              </a:rPr>
              <a:t> extensible y </a:t>
            </a:r>
            <a:r>
              <a:rPr lang="en-US" dirty="0" err="1">
                <a:latin typeface="Century Gothic"/>
                <a:ea typeface="+mn-lt"/>
                <a:cs typeface="+mn-lt"/>
              </a:rPr>
              <a:t>elástico</a:t>
            </a:r>
            <a:r>
              <a:rPr lang="en-US" dirty="0">
                <a:latin typeface="Century Gothic"/>
                <a:ea typeface="+mn-lt"/>
                <a:cs typeface="+mn-lt"/>
              </a:rPr>
              <a:t>.</a:t>
            </a:r>
            <a:endParaRPr lang="en-US"/>
          </a:p>
          <a:p>
            <a:pPr marL="0" indent="0" algn="just"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El PLA es un material </a:t>
            </a:r>
            <a:r>
              <a:rPr lang="en-US" dirty="0" err="1">
                <a:latin typeface="Century Gothic"/>
                <a:ea typeface="+mn-lt"/>
                <a:cs typeface="+mn-lt"/>
              </a:rPr>
              <a:t>muy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estable</a:t>
            </a:r>
            <a:r>
              <a:rPr lang="en-US" dirty="0">
                <a:latin typeface="Century Gothic"/>
                <a:ea typeface="+mn-lt"/>
                <a:cs typeface="+mn-lt"/>
              </a:rPr>
              <a:t>, y </a:t>
            </a:r>
            <a:r>
              <a:rPr lang="en-US" dirty="0" err="1">
                <a:latin typeface="Century Gothic"/>
                <a:ea typeface="+mn-lt"/>
                <a:cs typeface="+mn-lt"/>
              </a:rPr>
              <a:t>por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esto</a:t>
            </a:r>
            <a:r>
              <a:rPr lang="en-US" dirty="0">
                <a:latin typeface="Century Gothic"/>
                <a:ea typeface="+mn-lt"/>
                <a:cs typeface="+mn-lt"/>
              </a:rPr>
              <a:t> es </a:t>
            </a:r>
            <a:r>
              <a:rPr lang="en-US" dirty="0" err="1">
                <a:latin typeface="Century Gothic"/>
                <a:ea typeface="+mn-lt"/>
                <a:cs typeface="+mn-lt"/>
              </a:rPr>
              <a:t>bastante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 err="1">
                <a:latin typeface="Century Gothic"/>
                <a:ea typeface="+mn-lt"/>
                <a:cs typeface="+mn-lt"/>
              </a:rPr>
              <a:t>resistente</a:t>
            </a:r>
            <a:r>
              <a:rPr lang="en-US" dirty="0">
                <a:latin typeface="Century Gothic"/>
                <a:ea typeface="+mn-lt"/>
                <a:cs typeface="+mn-lt"/>
              </a:rPr>
              <a:t> a </a:t>
            </a:r>
            <a:r>
              <a:rPr lang="en-US" dirty="0" err="1">
                <a:latin typeface="Century Gothic"/>
                <a:ea typeface="+mn-lt"/>
                <a:cs typeface="+mn-lt"/>
              </a:rPr>
              <a:t>los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químicos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latin typeface="Century Gothic"/>
                <a:ea typeface="+mn-lt"/>
                <a:cs typeface="+mn-lt"/>
              </a:rPr>
              <a:t>como</a:t>
            </a:r>
            <a:r>
              <a:rPr lang="en-US" dirty="0">
                <a:latin typeface="Century Gothic"/>
                <a:ea typeface="+mn-lt"/>
                <a:cs typeface="+mn-lt"/>
              </a:rPr>
              <a:t> las </a:t>
            </a:r>
            <a:r>
              <a:rPr lang="en-US" dirty="0" err="1">
                <a:latin typeface="Century Gothic"/>
                <a:ea typeface="+mn-lt"/>
                <a:cs typeface="+mn-lt"/>
              </a:rPr>
              <a:t>acetonas</a:t>
            </a:r>
            <a:r>
              <a:rPr lang="en-US" dirty="0">
                <a:latin typeface="Century Gothic"/>
                <a:ea typeface="+mn-lt"/>
                <a:cs typeface="+mn-lt"/>
              </a:rPr>
              <a:t> o </a:t>
            </a:r>
            <a:r>
              <a:rPr lang="en-US" dirty="0" err="1">
                <a:latin typeface="Century Gothic"/>
                <a:ea typeface="+mn-lt"/>
                <a:cs typeface="+mn-lt"/>
              </a:rPr>
              <a:t>alcoholes</a:t>
            </a:r>
            <a:endParaRPr lang="en-US" dirty="0" err="1">
              <a:latin typeface="Century Gothic"/>
            </a:endParaRPr>
          </a:p>
        </p:txBody>
      </p:sp>
      <p:pic>
        <p:nvPicPr>
          <p:cNvPr id="4" name="Picture 4" descr="A picture containing vessel, thread, barrel&#10;&#10;Description automatically generated">
            <a:extLst>
              <a:ext uri="{FF2B5EF4-FFF2-40B4-BE49-F238E27FC236}">
                <a16:creationId xmlns:a16="http://schemas.microsoft.com/office/drawing/2014/main" id="{B9A42430-EF41-3A84-2454-EE4C8A91B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2" t="1370" r="17647" b="-685"/>
          <a:stretch/>
        </p:blipFill>
        <p:spPr>
          <a:xfrm>
            <a:off x="8448540" y="2279008"/>
            <a:ext cx="3181364" cy="25575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A4102BA-1954-E4F4-7673-9F3E2D54E55E}"/>
              </a:ext>
            </a:extLst>
          </p:cNvPr>
          <p:cNvSpPr/>
          <p:nvPr/>
        </p:nvSpPr>
        <p:spPr>
          <a:xfrm>
            <a:off x="10174310" y="136837"/>
            <a:ext cx="1878168" cy="179230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D1EFD2-80DD-FDDB-5ED4-E218AD81E79E}"/>
              </a:ext>
            </a:extLst>
          </p:cNvPr>
          <p:cNvSpPr/>
          <p:nvPr/>
        </p:nvSpPr>
        <p:spPr>
          <a:xfrm>
            <a:off x="9916732" y="415879"/>
            <a:ext cx="1717182" cy="172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6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655E26-C543-6977-76BB-29258F3E71CC}"/>
              </a:ext>
            </a:extLst>
          </p:cNvPr>
          <p:cNvSpPr/>
          <p:nvPr/>
        </p:nvSpPr>
        <p:spPr>
          <a:xfrm>
            <a:off x="8558893" y="6164035"/>
            <a:ext cx="3483428" cy="5551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B934E-76BD-3849-27CE-FC7C4BB9E561}"/>
              </a:ext>
            </a:extLst>
          </p:cNvPr>
          <p:cNvSpPr/>
          <p:nvPr/>
        </p:nvSpPr>
        <p:spPr>
          <a:xfrm>
            <a:off x="394606" y="421821"/>
            <a:ext cx="11386457" cy="60742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160F-58F6-11E8-CE2A-2508B4D6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/>
                <a:cs typeface="Calibri Light"/>
              </a:rPr>
              <a:t>Sistema de control</a:t>
            </a:r>
            <a:endParaRPr lang="en-US" b="1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F3F0-F7DB-0212-3AE6-A0AB1BFB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111"/>
            <a:ext cx="10515600" cy="2293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Century Gothic"/>
                <a:cs typeface="Calibri" panose="020F0502020204030204"/>
              </a:rPr>
              <a:t>Para </a:t>
            </a:r>
            <a:r>
              <a:rPr lang="en-US" dirty="0" err="1">
                <a:latin typeface="Century Gothic"/>
                <a:cs typeface="Calibri" panose="020F0502020204030204"/>
              </a:rPr>
              <a:t>su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funcionamiento</a:t>
            </a:r>
            <a:r>
              <a:rPr lang="en-US" dirty="0">
                <a:latin typeface="Century Gothic"/>
                <a:cs typeface="Calibri" panose="020F0502020204030204"/>
              </a:rPr>
              <a:t> y </a:t>
            </a:r>
            <a:r>
              <a:rPr lang="en-US" dirty="0" err="1">
                <a:latin typeface="Century Gothic"/>
                <a:cs typeface="Calibri" panose="020F0502020204030204"/>
              </a:rPr>
              <a:t>movimientos</a:t>
            </a:r>
            <a:r>
              <a:rPr lang="en-US" dirty="0">
                <a:latin typeface="Century Gothic"/>
                <a:cs typeface="Calibri" panose="020F0502020204030204"/>
              </a:rPr>
              <a:t> se </a:t>
            </a:r>
            <a:r>
              <a:rPr lang="en-US" dirty="0" err="1">
                <a:latin typeface="Century Gothic"/>
                <a:cs typeface="Calibri" panose="020F0502020204030204"/>
              </a:rPr>
              <a:t>utilizará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una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programación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en</a:t>
            </a:r>
            <a:r>
              <a:rPr lang="en-US" dirty="0">
                <a:latin typeface="Century Gothic"/>
                <a:cs typeface="Calibri" panose="020F0502020204030204"/>
              </a:rPr>
              <a:t> Arduino UNO, con </a:t>
            </a:r>
            <a:r>
              <a:rPr lang="en-US" dirty="0" err="1">
                <a:latin typeface="Century Gothic"/>
                <a:cs typeface="Calibri" panose="020F0502020204030204"/>
              </a:rPr>
              <a:t>ayuda</a:t>
            </a:r>
            <a:r>
              <a:rPr lang="en-US" dirty="0">
                <a:latin typeface="Century Gothic"/>
                <a:cs typeface="Calibri" panose="020F0502020204030204"/>
              </a:rPr>
              <a:t> de un micro servomotor, </a:t>
            </a:r>
            <a:r>
              <a:rPr lang="en-US" dirty="0" err="1">
                <a:latin typeface="Century Gothic"/>
                <a:cs typeface="Calibri" panose="020F0502020204030204"/>
              </a:rPr>
              <a:t>el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cuál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ayudará</a:t>
            </a:r>
            <a:r>
              <a:rPr lang="en-US" dirty="0">
                <a:latin typeface="Century Gothic"/>
                <a:cs typeface="Calibri" panose="020F0502020204030204"/>
              </a:rPr>
              <a:t> a </a:t>
            </a:r>
            <a:r>
              <a:rPr lang="en-US" dirty="0" err="1">
                <a:latin typeface="Century Gothic"/>
                <a:cs typeface="Calibri" panose="020F0502020204030204"/>
              </a:rPr>
              <a:t>realizar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el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movimiento</a:t>
            </a:r>
            <a:r>
              <a:rPr lang="en-US" dirty="0">
                <a:latin typeface="Century Gothic"/>
                <a:cs typeface="Calibri" panose="020F0502020204030204"/>
              </a:rPr>
              <a:t> de </a:t>
            </a:r>
            <a:r>
              <a:rPr lang="en-US" dirty="0" err="1">
                <a:latin typeface="Century Gothic"/>
                <a:cs typeface="Calibri" panose="020F0502020204030204"/>
              </a:rPr>
              <a:t>los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ejes</a:t>
            </a:r>
            <a:r>
              <a:rPr lang="en-US" dirty="0">
                <a:latin typeface="Century Gothic"/>
                <a:cs typeface="Calibri" panose="020F0502020204030204"/>
              </a:rPr>
              <a:t> de </a:t>
            </a:r>
            <a:r>
              <a:rPr lang="en-US" dirty="0" err="1">
                <a:latin typeface="Century Gothic"/>
                <a:cs typeface="Calibri" panose="020F0502020204030204"/>
              </a:rPr>
              <a:t>acuerdo</a:t>
            </a:r>
            <a:r>
              <a:rPr lang="en-US" dirty="0">
                <a:latin typeface="Century Gothic"/>
                <a:cs typeface="Calibri" panose="020F0502020204030204"/>
              </a:rPr>
              <a:t> con </a:t>
            </a:r>
            <a:r>
              <a:rPr lang="en-US" dirty="0" err="1">
                <a:latin typeface="Century Gothic"/>
                <a:cs typeface="Calibri" panose="020F0502020204030204"/>
              </a:rPr>
              <a:t>los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grados</a:t>
            </a:r>
            <a:r>
              <a:rPr lang="en-US" dirty="0">
                <a:latin typeface="Century Gothic"/>
                <a:cs typeface="Calibri" panose="020F0502020204030204"/>
              </a:rPr>
              <a:t> de </a:t>
            </a:r>
            <a:r>
              <a:rPr lang="en-US" dirty="0" err="1">
                <a:latin typeface="Century Gothic"/>
                <a:cs typeface="Calibri" panose="020F0502020204030204"/>
              </a:rPr>
              <a:t>libertar</a:t>
            </a:r>
            <a:r>
              <a:rPr lang="en-US" dirty="0">
                <a:latin typeface="Century Gothic"/>
                <a:cs typeface="Calibri" panose="020F0502020204030204"/>
              </a:rPr>
              <a:t> que </a:t>
            </a:r>
            <a:r>
              <a:rPr lang="en-US" dirty="0" err="1">
                <a:latin typeface="Century Gothic"/>
                <a:cs typeface="Calibri" panose="020F0502020204030204"/>
              </a:rPr>
              <a:t>tiene</a:t>
            </a:r>
            <a:r>
              <a:rPr lang="en-US" dirty="0">
                <a:latin typeface="Century Gothic"/>
                <a:cs typeface="Calibri" panose="020F0502020204030204"/>
              </a:rPr>
              <a:t> un </a:t>
            </a:r>
            <a:r>
              <a:rPr lang="en-US" dirty="0" err="1">
                <a:latin typeface="Century Gothic"/>
                <a:cs typeface="Calibri" panose="020F0502020204030204"/>
              </a:rPr>
              <a:t>dedo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pulgar</a:t>
            </a:r>
            <a:r>
              <a:rPr lang="en-US" dirty="0">
                <a:latin typeface="Century Gothic"/>
                <a:cs typeface="Calibri" panose="020F0502020204030204"/>
              </a:rPr>
              <a:t> real </a:t>
            </a:r>
            <a:r>
              <a:rPr lang="en-US" dirty="0" err="1">
                <a:latin typeface="Century Gothic"/>
                <a:cs typeface="Calibri" panose="020F0502020204030204"/>
              </a:rPr>
              <a:t>por</a:t>
            </a:r>
            <a:r>
              <a:rPr lang="en-US" dirty="0">
                <a:latin typeface="Century Gothic"/>
                <a:cs typeface="Calibri" panose="020F0502020204030204"/>
              </a:rPr>
              <a:t> medio de </a:t>
            </a:r>
            <a:r>
              <a:rPr lang="en-US" dirty="0" err="1">
                <a:latin typeface="Century Gothic"/>
                <a:cs typeface="Calibri" panose="020F0502020204030204"/>
              </a:rPr>
              <a:t>los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hilos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elásticos</a:t>
            </a:r>
            <a:r>
              <a:rPr lang="en-US" dirty="0">
                <a:latin typeface="Century Gothic"/>
                <a:cs typeface="Calibri" panose="020F0502020204030204"/>
              </a:rPr>
              <a:t> </a:t>
            </a:r>
            <a:r>
              <a:rPr lang="en-US" dirty="0" err="1">
                <a:latin typeface="Century Gothic"/>
                <a:cs typeface="Calibri" panose="020F0502020204030204"/>
              </a:rPr>
              <a:t>através</a:t>
            </a:r>
            <a:r>
              <a:rPr lang="en-US" dirty="0">
                <a:latin typeface="Century Gothic"/>
                <a:cs typeface="Calibri" panose="020F0502020204030204"/>
              </a:rPr>
              <a:t> de la </a:t>
            </a:r>
            <a:r>
              <a:rPr lang="en-US" dirty="0" err="1">
                <a:latin typeface="Century Gothic"/>
                <a:cs typeface="Calibri" panose="020F0502020204030204"/>
              </a:rPr>
              <a:t>protesís</a:t>
            </a:r>
            <a:r>
              <a:rPr lang="en-US" dirty="0">
                <a:latin typeface="Century Gothic"/>
                <a:cs typeface="Calibri" panose="020F0502020204030204"/>
              </a:rPr>
              <a:t>.</a:t>
            </a:r>
            <a:endParaRPr lang="en-US">
              <a:latin typeface="Century Gothic"/>
            </a:endParaRPr>
          </a:p>
        </p:txBody>
      </p:sp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1B0A7DBE-9637-FA72-E13D-DB962CDF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t="12749" b="13546"/>
          <a:stretch/>
        </p:blipFill>
        <p:spPr>
          <a:xfrm>
            <a:off x="2373085" y="3842657"/>
            <a:ext cx="3287532" cy="2457310"/>
          </a:xfrm>
          <a:prstGeom prst="rect">
            <a:avLst/>
          </a:prstGeom>
        </p:spPr>
      </p:pic>
      <p:pic>
        <p:nvPicPr>
          <p:cNvPr id="6" name="Picture 6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AD0DC54-96EC-DD17-66B5-44C9B95CB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83"/>
          <a:stretch/>
        </p:blipFill>
        <p:spPr>
          <a:xfrm>
            <a:off x="6389914" y="3628902"/>
            <a:ext cx="3592285" cy="2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</Words>
  <Application>Microsoft Office PowerPoint</Application>
  <PresentationFormat>Widescreen</PresentationFormat>
  <Paragraphs>24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Protesís de dedo pulgar</vt:lpstr>
      <vt:lpstr>PowerPoint Presentation</vt:lpstr>
      <vt:lpstr>Introducción</vt:lpstr>
      <vt:lpstr>Justificación</vt:lpstr>
      <vt:lpstr>Hipotesis </vt:lpstr>
      <vt:lpstr>Propuesta de diseño</vt:lpstr>
      <vt:lpstr>PowerPoint Presentation</vt:lpstr>
      <vt:lpstr>Material de fabricación</vt:lpstr>
      <vt:lpstr>Sistema de control</vt:lpstr>
      <vt:lpstr>Resultados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JIMENA LISET HERNANDEZ HERNANDEZ</cp:lastModifiedBy>
  <cp:revision>400</cp:revision>
  <dcterms:created xsi:type="dcterms:W3CDTF">2022-11-11T02:02:22Z</dcterms:created>
  <dcterms:modified xsi:type="dcterms:W3CDTF">2022-11-24T18:42:17Z</dcterms:modified>
</cp:coreProperties>
</file>