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C01E-D028-486C-97CE-1AB3AD1CF68D}" v="2" dt="2024-11-18T17:53:19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Rios" userId="96f88ea45586edfc" providerId="LiveId" clId="{B8C3C01E-D028-486C-97CE-1AB3AD1CF68D}"/>
    <pc:docChg chg="undo custSel modSld">
      <pc:chgData name="Renata Rios" userId="96f88ea45586edfc" providerId="LiveId" clId="{B8C3C01E-D028-486C-97CE-1AB3AD1CF68D}" dt="2024-11-18T17:54:26.808" v="56" actId="1076"/>
      <pc:docMkLst>
        <pc:docMk/>
      </pc:docMkLst>
      <pc:sldChg chg="addSp delSp delDesignElem">
        <pc:chgData name="Renata Rios" userId="96f88ea45586edfc" providerId="LiveId" clId="{B8C3C01E-D028-486C-97CE-1AB3AD1CF68D}" dt="2024-11-18T17:53:19.251" v="30"/>
        <pc:sldMkLst>
          <pc:docMk/>
          <pc:sldMk cId="4271787613" sldId="256"/>
        </pc:sldMkLst>
        <pc:spChg chg="add del">
          <ac:chgData name="Renata Rios" userId="96f88ea45586edfc" providerId="LiveId" clId="{B8C3C01E-D028-486C-97CE-1AB3AD1CF68D}" dt="2024-11-18T17:53:19.251" v="30"/>
          <ac:spMkLst>
            <pc:docMk/>
            <pc:sldMk cId="4271787613" sldId="256"/>
            <ac:spMk id="9" creationId="{7466C88B-B170-4C69-85D3-FD6AD975F9A0}"/>
          </ac:spMkLst>
        </pc:spChg>
        <pc:spChg chg="add del">
          <ac:chgData name="Renata Rios" userId="96f88ea45586edfc" providerId="LiveId" clId="{B8C3C01E-D028-486C-97CE-1AB3AD1CF68D}" dt="2024-11-18T17:53:19.251" v="30"/>
          <ac:spMkLst>
            <pc:docMk/>
            <pc:sldMk cId="4271787613" sldId="256"/>
            <ac:spMk id="11" creationId="{080FE256-DF37-4639-8CB7-2E2F1897AD0F}"/>
          </ac:spMkLst>
        </pc:spChg>
        <pc:spChg chg="add del">
          <ac:chgData name="Renata Rios" userId="96f88ea45586edfc" providerId="LiveId" clId="{B8C3C01E-D028-486C-97CE-1AB3AD1CF68D}" dt="2024-11-18T17:53:19.251" v="30"/>
          <ac:spMkLst>
            <pc:docMk/>
            <pc:sldMk cId="4271787613" sldId="256"/>
            <ac:spMk id="13" creationId="{FDD1039A-772C-4213-A092-0D8A9EF4ACAB}"/>
          </ac:spMkLst>
        </pc:spChg>
        <pc:spChg chg="add del">
          <ac:chgData name="Renata Rios" userId="96f88ea45586edfc" providerId="LiveId" clId="{B8C3C01E-D028-486C-97CE-1AB3AD1CF68D}" dt="2024-11-18T17:53:19.251" v="30"/>
          <ac:spMkLst>
            <pc:docMk/>
            <pc:sldMk cId="4271787613" sldId="256"/>
            <ac:spMk id="15" creationId="{0B39728D-66CA-4175-956D-FE26F3225678}"/>
          </ac:spMkLst>
        </pc:spChg>
      </pc:sldChg>
      <pc:sldChg chg="modSp">
        <pc:chgData name="Renata Rios" userId="96f88ea45586edfc" providerId="LiveId" clId="{B8C3C01E-D028-486C-97CE-1AB3AD1CF68D}" dt="2024-11-18T17:53:19.251" v="30"/>
        <pc:sldMkLst>
          <pc:docMk/>
          <pc:sldMk cId="4092229283" sldId="259"/>
        </pc:sldMkLst>
        <pc:spChg chg="mod">
          <ac:chgData name="Renata Rios" userId="96f88ea45586edfc" providerId="LiveId" clId="{B8C3C01E-D028-486C-97CE-1AB3AD1CF68D}" dt="2024-11-18T17:53:19.251" v="30"/>
          <ac:spMkLst>
            <pc:docMk/>
            <pc:sldMk cId="4092229283" sldId="259"/>
            <ac:spMk id="2" creationId="{03978349-38C9-B3CF-E5D5-BED3C89AD257}"/>
          </ac:spMkLst>
        </pc:spChg>
        <pc:spChg chg="mod">
          <ac:chgData name="Renata Rios" userId="96f88ea45586edfc" providerId="LiveId" clId="{B8C3C01E-D028-486C-97CE-1AB3AD1CF68D}" dt="2024-11-18T17:53:19.251" v="30"/>
          <ac:spMkLst>
            <pc:docMk/>
            <pc:sldMk cId="4092229283" sldId="259"/>
            <ac:spMk id="3" creationId="{48C7557A-5EB3-DE7B-BB43-A1D23CCE4C9B}"/>
          </ac:spMkLst>
        </pc:spChg>
      </pc:sldChg>
      <pc:sldChg chg="addSp delSp modSp mod setBg">
        <pc:chgData name="Renata Rios" userId="96f88ea45586edfc" providerId="LiveId" clId="{B8C3C01E-D028-486C-97CE-1AB3AD1CF68D}" dt="2024-11-18T17:54:26.808" v="56" actId="1076"/>
        <pc:sldMkLst>
          <pc:docMk/>
          <pc:sldMk cId="833033139" sldId="260"/>
        </pc:sldMkLst>
        <pc:spChg chg="mod">
          <ac:chgData name="Renata Rios" userId="96f88ea45586edfc" providerId="LiveId" clId="{B8C3C01E-D028-486C-97CE-1AB3AD1CF68D}" dt="2024-11-18T17:53:42.591" v="33" actId="1076"/>
          <ac:spMkLst>
            <pc:docMk/>
            <pc:sldMk cId="833033139" sldId="260"/>
            <ac:spMk id="2" creationId="{1BA96AB1-1A4A-40CB-1BDF-667F8435C883}"/>
          </ac:spMkLst>
        </pc:spChg>
        <pc:spChg chg="del">
          <ac:chgData name="Renata Rios" userId="96f88ea45586edfc" providerId="LiveId" clId="{B8C3C01E-D028-486C-97CE-1AB3AD1CF68D}" dt="2024-11-18T17:50:04.601" v="0" actId="22"/>
          <ac:spMkLst>
            <pc:docMk/>
            <pc:sldMk cId="833033139" sldId="260"/>
            <ac:spMk id="3" creationId="{C6457FF4-D49F-B8E7-865A-09209115DD97}"/>
          </ac:spMkLst>
        </pc:spChg>
        <pc:spChg chg="add mod">
          <ac:chgData name="Renata Rios" userId="96f88ea45586edfc" providerId="LiveId" clId="{B8C3C01E-D028-486C-97CE-1AB3AD1CF68D}" dt="2024-11-18T17:54:26.808" v="56" actId="1076"/>
          <ac:spMkLst>
            <pc:docMk/>
            <pc:sldMk cId="833033139" sldId="260"/>
            <ac:spMk id="7" creationId="{699C8C61-16AE-CA22-ECCE-EEE8ECDC8A6C}"/>
          </ac:spMkLst>
        </pc:spChg>
        <pc:spChg chg="add del">
          <ac:chgData name="Renata Rios" userId="96f88ea45586edfc" providerId="LiveId" clId="{B8C3C01E-D028-486C-97CE-1AB3AD1CF68D}" dt="2024-11-18T17:51:33.606" v="2" actId="26606"/>
          <ac:spMkLst>
            <pc:docMk/>
            <pc:sldMk cId="833033139" sldId="260"/>
            <ac:spMk id="9" creationId="{C048DBB7-12DC-74EC-B45D-8AE1E0FA4C8E}"/>
          </ac:spMkLst>
        </pc:spChg>
        <pc:spChg chg="add del">
          <ac:chgData name="Renata Rios" userId="96f88ea45586edfc" providerId="LiveId" clId="{B8C3C01E-D028-486C-97CE-1AB3AD1CF68D}" dt="2024-11-18T17:52:06.263" v="10" actId="26606"/>
          <ac:spMkLst>
            <pc:docMk/>
            <pc:sldMk cId="833033139" sldId="260"/>
            <ac:spMk id="10" creationId="{C75470D1-A9BC-450A-94B8-E09E222C0CFB}"/>
          </ac:spMkLst>
        </pc:spChg>
        <pc:spChg chg="add del">
          <ac:chgData name="Renata Rios" userId="96f88ea45586edfc" providerId="LiveId" clId="{B8C3C01E-D028-486C-97CE-1AB3AD1CF68D}" dt="2024-11-18T17:52:30.913" v="17" actId="478"/>
          <ac:spMkLst>
            <pc:docMk/>
            <pc:sldMk cId="833033139" sldId="260"/>
            <ac:spMk id="11" creationId="{569CC2C5-C541-44C5-833B-36051B144D5C}"/>
          </ac:spMkLst>
        </pc:spChg>
        <pc:spChg chg="add del">
          <ac:chgData name="Renata Rios" userId="96f88ea45586edfc" providerId="LiveId" clId="{B8C3C01E-D028-486C-97CE-1AB3AD1CF68D}" dt="2024-11-18T17:52:06.263" v="10" actId="26606"/>
          <ac:spMkLst>
            <pc:docMk/>
            <pc:sldMk cId="833033139" sldId="260"/>
            <ac:spMk id="12" creationId="{06E59230-6241-4F71-8F80-408E4EBA22A0}"/>
          </ac:spMkLst>
        </pc:spChg>
        <pc:spChg chg="add del">
          <ac:chgData name="Renata Rios" userId="96f88ea45586edfc" providerId="LiveId" clId="{B8C3C01E-D028-486C-97CE-1AB3AD1CF68D}" dt="2024-11-18T17:52:06.263" v="10" actId="26606"/>
          <ac:spMkLst>
            <pc:docMk/>
            <pc:sldMk cId="833033139" sldId="260"/>
            <ac:spMk id="14" creationId="{E1A01B88-BE75-48CC-A6A5-AD51DC9EC35B}"/>
          </ac:spMkLst>
        </pc:spChg>
        <pc:picChg chg="add mod ord">
          <ac:chgData name="Renata Rios" userId="96f88ea45586edfc" providerId="LiveId" clId="{B8C3C01E-D028-486C-97CE-1AB3AD1CF68D}" dt="2024-11-18T17:53:20.060" v="31" actId="1076"/>
          <ac:picMkLst>
            <pc:docMk/>
            <pc:sldMk cId="833033139" sldId="260"/>
            <ac:picMk id="5" creationId="{20D8547E-2324-9EDC-0463-EAFF327F2C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49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0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84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9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7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45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32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8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85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7F866FE-418A-4067-A3F9-BAF04F141BB9}" type="datetimeFigureOut">
              <a:rPr lang="pt-BR" smtClean="0"/>
              <a:t>19/11/2024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6F7119-49BD-40FB-9AB6-4861C9C4D7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18F9E-BBF7-80CE-1ECC-6606A0A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SIGEPS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91717-A6A7-7C29-F270-49509506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D9D9D9"/>
                </a:solidFill>
              </a:rPr>
              <a:t>Carlos Rios, Filipe França, </a:t>
            </a:r>
            <a:r>
              <a:rPr lang="pt-BR" dirty="0" err="1">
                <a:solidFill>
                  <a:srgbClr val="D9D9D9"/>
                </a:solidFill>
              </a:rPr>
              <a:t>Maxsuell</a:t>
            </a:r>
            <a:r>
              <a:rPr lang="pt-BR" dirty="0">
                <a:solidFill>
                  <a:srgbClr val="D9D9D9"/>
                </a:solidFill>
              </a:rPr>
              <a:t> Oliveira, </a:t>
            </a:r>
            <a:r>
              <a:rPr lang="pt-BR" dirty="0" smtClean="0">
                <a:solidFill>
                  <a:srgbClr val="D9D9D9"/>
                </a:solidFill>
              </a:rPr>
              <a:t>Joao Pedro, Sean </a:t>
            </a:r>
            <a:r>
              <a:rPr lang="pt-BR" dirty="0" err="1" smtClean="0">
                <a:solidFill>
                  <a:srgbClr val="D9D9D9"/>
                </a:solidFill>
              </a:rPr>
              <a:t>Derik</a:t>
            </a:r>
            <a:r>
              <a:rPr lang="pt-BR" dirty="0" smtClean="0">
                <a:solidFill>
                  <a:srgbClr val="D9D9D9"/>
                </a:solidFill>
              </a:rPr>
              <a:t>, Ananda</a:t>
            </a:r>
            <a:endParaRPr lang="pt-BR" dirty="0">
              <a:solidFill>
                <a:srgbClr val="D9D9D9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6BA865-A265-8CF2-6BF9-7520B479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7" y="2946991"/>
            <a:ext cx="3718563" cy="9575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C233-75B3-3389-FBA3-A163553A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641063"/>
            <a:ext cx="3525938" cy="5572924"/>
          </a:xfrm>
        </p:spPr>
        <p:txBody>
          <a:bodyPr anchor="t">
            <a:normAutofit/>
          </a:bodyPr>
          <a:lstStyle/>
          <a:p>
            <a:r>
              <a:rPr lang="pt-BR" dirty="0"/>
              <a:t>Objetivo do sistema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FEDFE666-1CBB-E747-FA20-7D0293DE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458988"/>
          </a:xfrm>
        </p:spPr>
        <p:txBody>
          <a:bodyPr>
            <a:normAutofit/>
          </a:bodyPr>
          <a:lstStyle/>
          <a:p>
            <a:r>
              <a:rPr lang="pt-BR" dirty="0"/>
              <a:t>Projeto proposto pelo nosso professor Jorge, tem como objetivo um sistema de apoio a manutenção de software para otimizar as atividades de suporte e manutenção de sistemas que já existem. O sistema contara com funcionalidades de gerenciamento de manutenções e testes, automatizar processos, documentar chamados e gerar relatórios. </a:t>
            </a:r>
          </a:p>
          <a:p>
            <a:endParaRPr lang="pt-BR" dirty="0"/>
          </a:p>
          <a:p>
            <a:r>
              <a:rPr lang="pt-BR" dirty="0"/>
              <a:t>Melhorar a eficiência e a qualidade da manutenção de softwares e reduzir o tempo de resposta a problemas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00CD61-6AAD-B8C1-1E02-437A4354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94" y="4472037"/>
            <a:ext cx="6286571" cy="1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6AB1-1A4A-40CB-1BDF-667F843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33" y="294976"/>
            <a:ext cx="4534047" cy="488222"/>
          </a:xfrm>
        </p:spPr>
        <p:txBody>
          <a:bodyPr>
            <a:noAutofit/>
          </a:bodyPr>
          <a:lstStyle/>
          <a:p>
            <a:r>
              <a:rPr lang="pt-BR" sz="4000" dirty="0"/>
              <a:t>Documentação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D8547E-2324-9EDC-0463-EAFF327F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84"/>
          <a:stretch/>
        </p:blipFill>
        <p:spPr>
          <a:xfrm>
            <a:off x="457220" y="294976"/>
            <a:ext cx="6725900" cy="6268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9C8C61-16AE-CA22-ECCE-EEE8ECDC8A6C}"/>
              </a:ext>
            </a:extLst>
          </p:cNvPr>
          <p:cNvSpPr txBox="1"/>
          <p:nvPr/>
        </p:nvSpPr>
        <p:spPr>
          <a:xfrm>
            <a:off x="7200733" y="783198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8330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8226" y="87922"/>
            <a:ext cx="9069090" cy="750545"/>
          </a:xfrm>
        </p:spPr>
        <p:txBody>
          <a:bodyPr/>
          <a:lstStyle/>
          <a:p>
            <a:r>
              <a:rPr lang="pt-BR" dirty="0"/>
              <a:t>Documentação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40656" y="83846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Casos de uso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7" y="249849"/>
            <a:ext cx="6918759" cy="63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208D1-1F4F-11DE-CA98-DD84154C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5" y="126123"/>
            <a:ext cx="5822100" cy="682329"/>
          </a:xfrm>
        </p:spPr>
        <p:txBody>
          <a:bodyPr>
            <a:normAutofit fontScale="90000"/>
          </a:bodyPr>
          <a:lstStyle/>
          <a:p>
            <a:r>
              <a:rPr lang="pt-BR" dirty="0"/>
              <a:t>Explanação dos Módulos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4512AD-B5FB-855C-0770-610522CFA674}"/>
              </a:ext>
            </a:extLst>
          </p:cNvPr>
          <p:cNvSpPr txBox="1"/>
          <p:nvPr/>
        </p:nvSpPr>
        <p:spPr>
          <a:xfrm>
            <a:off x="126755" y="808452"/>
            <a:ext cx="106506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TESTES DE SISTEMA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Disciplina focada na identificação e correção de erros ou defeitos em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Conteúdo abordado: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de testes: unitários, integração, sistema, aceitação, e testes de regressão.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de automação de testes.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Criação de casos de teste e critérios de aceitação.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Importância dos testes no ciclo de desenvolvimento.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MANUTENÇÃO DE SISTEMAS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2C40EB7-4053-78A7-FFB0-FD1D1C4A4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401" y="3577885"/>
            <a:ext cx="97289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Envolve a atualização e melhoria contínua de sistemas de software após sua implantação.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Conteúdo abordado: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de manutenção: corretiva, adaptativa, perfectiva e preventiva.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mudanças e controle de versões.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Identificação e correção de bugs após o lançamento.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Melhoria de desempenho ou adequação a novos requisitos.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A666-0C7B-360B-E6A5-DDEE5901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Explanação dos Módulos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E84FC-480E-614C-DDB5-B533985F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 DE SISTEMA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Trata do processo de colocar um sistema em produção, tornando-o acessível aos usuários finais.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Conteúdo abordado: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Planejamento e cronogramas de implantação.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migração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Configuração de ambientes de produção.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riscos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rollback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(reversão) em caso de falha.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b="1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8927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81</TotalTime>
  <Words>292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Exibir</vt:lpstr>
      <vt:lpstr>SIGEPS</vt:lpstr>
      <vt:lpstr>Objetivo do sistema</vt:lpstr>
      <vt:lpstr>Documentação</vt:lpstr>
      <vt:lpstr>Documentação</vt:lpstr>
      <vt:lpstr>Explanação dos Módulos</vt:lpstr>
      <vt:lpstr>Explanação dos Módulos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SIGEPS</dc:title>
  <dc:creator>Renata Rios</dc:creator>
  <cp:lastModifiedBy>Aluno SENAI LAURO</cp:lastModifiedBy>
  <cp:revision>5</cp:revision>
  <dcterms:created xsi:type="dcterms:W3CDTF">2024-11-18T16:50:17Z</dcterms:created>
  <dcterms:modified xsi:type="dcterms:W3CDTF">2024-11-19T21:58:52Z</dcterms:modified>
</cp:coreProperties>
</file>