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9"/>
  </p:notesMasterIdLst>
  <p:sldIdLst>
    <p:sldId id="256" r:id="rId2"/>
    <p:sldId id="282" r:id="rId3"/>
    <p:sldId id="257" r:id="rId4"/>
    <p:sldId id="259" r:id="rId5"/>
    <p:sldId id="265" r:id="rId6"/>
    <p:sldId id="258" r:id="rId7"/>
    <p:sldId id="262" r:id="rId8"/>
    <p:sldId id="300" r:id="rId9"/>
    <p:sldId id="278" r:id="rId10"/>
    <p:sldId id="304" r:id="rId11"/>
    <p:sldId id="301" r:id="rId12"/>
    <p:sldId id="279" r:id="rId13"/>
    <p:sldId id="302" r:id="rId14"/>
    <p:sldId id="303" r:id="rId15"/>
    <p:sldId id="263" r:id="rId16"/>
    <p:sldId id="289" r:id="rId17"/>
    <p:sldId id="274" r:id="rId18"/>
  </p:sldIdLst>
  <p:sldSz cx="9144000" cy="5143500" type="screen16x9"/>
  <p:notesSz cx="6858000" cy="9144000"/>
  <p:embeddedFontLst>
    <p:embeddedFont>
      <p:font typeface="Bai Jamjuree" panose="020B0604020202020204" charset="-34"/>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IBM Plex Sans" panose="020B0503050203000203" pitchFamily="34" charset="0"/>
      <p:regular r:id="rId28"/>
      <p:bold r:id="rId29"/>
      <p:italic r:id="rId30"/>
      <p:boldItalic r:id="rId31"/>
    </p:embeddedFont>
    <p:embeddedFont>
      <p:font typeface="Nunito"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assion One"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2">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696B9E-F2BC-4C95-BD4E-13323F208F8C}">
  <a:tblStyle styleId="{E6696B9E-F2BC-4C95-BD4E-13323F208F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24" y="-144"/>
      </p:cViewPr>
      <p:guideLst>
        <p:guide orient="horz" pos="60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9:51:52.148"/>
    </inkml:context>
    <inkml:brush xml:id="br0">
      <inkml:brushProperty name="width" value="0.1" units="cm"/>
      <inkml:brushProperty name="height" value="0.1" units="cm"/>
      <inkml:brushProperty name="color" value="#FFFFFF"/>
    </inkml:brush>
  </inkml:definitions>
  <inkml:trace contextRef="#ctx0" brushRef="#br0">872 601 24575,'-155'-46'0,"54"18"0,88 23 0,-1-1 0,1-1 0,0 0 0,-20-15 0,18 12 0,5 2 0,1 0 0,0 0 0,-16-19 0,-7-7 0,13 17 0,-36-26 0,47 37 0,-1 1 0,0 0 0,0 1 0,-1 0 0,1 0 0,-1 1 0,-12-3 0,16 5 0,1-1 0,-1 0 0,1-1 0,-1 1 0,1-1 0,0 0 0,0-1 0,0 1 0,-7-8 0,-25-15 0,27 24 0,12 8 0,13 9 0,-11-13 0,-1-1 0,1 1 0,-1-1 0,1 0 0,-1 0 0,1 0 0,0-1 0,0 0 0,-1 1 0,1-1 0,5-1 0,45-8 0,-16 2 0,2 7 0,-35 0 0,1 1 0,-1-1 0,1 0 0,-1 0 0,1-1 0,-1 0 0,1 0 0,-1 0 0,0 0 0,1-1 0,-1 0 0,0 0 0,6-3 0,25-19 0,-25 17 0,0 0 0,0 0 0,-1-1 0,16-15 0,-25 22 0,0 0 0,0 0 0,0 0 0,-1 0 0,1 0 0,0 0 0,0 0 0,-1 0 0,1-1 0,0 1 0,-1 0 0,1 0 0,-1-1 0,0 1 0,1 0 0,-1-1 0,0 1 0,0 0 0,0-1 0,0 1 0,0 0 0,0-1 0,0 1 0,-1-1 0,1 1 0,0 0 0,-1 0 0,0-3 0,0 3 0,0-1 0,-1 1 0,1 0 0,0 0 0,-1 0 0,1 0 0,-1 0 0,1 0 0,-1 0 0,0 0 0,1 0 0,-1 1 0,0-1 0,0 1 0,1-1 0,-1 1 0,0 0 0,0 0 0,0 0 0,-2 0 0,-67 2 0,24 0 0,-47-5 0,93 3 0,0 0 0,0 0 0,0-1 0,1 1 0,-1 0 0,0-1 0,0 1 0,0 0 0,0-1 0,0 1 0,1-1 0,-1 0 0,0 1 0,1-1 0,-1 0 0,0 1 0,1-1 0,-1 0 0,1 0 0,-1 1 0,1-1 0,-1 0 0,1 0 0,-1 0 0,1 0 0,0 0 0,0 0 0,-1 0 0,1 0 0,0 1 0,0-1 0,0 0 0,0 0 0,0 0 0,0 0 0,1-2 0,-2-6 0,-3 9 0,-18-3 0,14 0 0,8 3 0,-1-1 0,1 1 0,0 0 0,0 0 0,0 0 0,0 0 0,0 0 0,0 0 0,0 0 0,0-1 0,0 1 0,0 0 0,0 0 0,0 0 0,0 0 0,0 0 0,0 0 0,0-1 0,0 1 0,0 0 0,0 0 0,0 0 0,0 0 0,0 0 0,0 0 0,0 0 0,0-1 0,0 1 0,0 0 0,0 0 0,1 0 0,-1 0 0,0 0 0,0 0 0,0 0 0,0 0 0,0-1 0,0 1 0,0 0 0,0 0 0,1 0 0,-1 0 0,0 0 0,0 0 0,0 0 0,0 0 0,3-1 0,-1 0 0,1 0 0,-1 0 0,1 0 0,0 0 0,0 1 0,-1 0 0,1-1 0,0 1 0,-1 0 0,1 0 0,0 0 0,3 1 0,-4 0 0,1-1 0,0 0 0,0 0 0,-1 0 0,1 0 0,0 0 0,0-1 0,-1 1 0,1-1 0,0 1 0,-1-1 0,4-2 0,-5 3 0,-1 0 0,0 0 0,1-1 0,-1 1 0,0 0 0,1 0 0,-1-1 0,0 1 0,1 0 0,-1-1 0,0 1 0,1 0 0,-1-1 0,0 1 0,0-1 0,0 1 0,1 0 0,-1-1 0,0 1 0,0-1 0,0 1 0,0-1 0,0 1 0,0-1 0,0 1 0,0 0 0,0-1 0,0 1 0,0-1 0,0 0 0,-10-12 0,8 12 0,-1-1 0,1 1 0,0-1 0,0 1 0,-1 0 0,1 0 0,-1 0 0,1 0 0,-1 0 0,-4 0 0,4 2 0,1 0 0,-1 0 0,1 0 0,-1 0 0,1 1 0,-1-1 0,1 1 0,0 0 0,0 0 0,0 0 0,0 0 0,-3 4 0,-11 8 0,13-12 0,-1 1 0,1-2 0,-1 1 0,0 0 0,0-1 0,0 0 0,-4 1 0,7-1 0,1-1 0,-1 0 0,0 0 0,1 1 0,-1-1 0,0 0 0,1 0 0,-1 0 0,0 0 0,1 0 0,-1 0 0,0 0 0,1 0 0,-1 0 0,0-1 0,1 1 0,-1 0 0,0 0 0,1-1 0,-1 1 0,1 0 0,-1 0 0,0-1 0,1 1 0,-1-1 0,1 1 0,-1-1 0,1 1 0,-1-1 0,1 1 0,0-1 0,-1 1 0,1-1 0,0 1 0,-1-1 0,1 0 0,0 1 0,-1-1 0,1 0 0,0 1 0,0-1 0,0 0 0,0 1 0,0-1 0,0 0 0,0 1 0,0-1 0,0 0 0,0 1 0,0-2 0,0 1 0,0 0 0,0 0 0,0 1 0,1-1 0,-1 0 0,0 0 0,0 0 0,1 0 0,-1 0 0,0 1 0,1-1 0,-1 0 0,1 0 0,-1 1 0,1-1 0,-1 0 0,1 0 0,-1 1 0,1-1 0,0 1 0,-1-1 0,1 1 0,0-1 0,0 1 0,-1-1 0,1 1 0,0-1 0,0 1 0,0 0 0,0 0 0,-1-1 0,1 1 0,0 0 0,0 0 0,0 0 0,1 0 0,1 0 0,1 1 0,-1-1 0,0 1 0,0 0 0,0 0 0,1 0 0,-1 1 0,3 1 0,-51 0 0,8-1 0,26-1 0,0 0 0,0-1 0,0-1 0,-14-1 0,14-4 0,12-3 0,0 8 0,0 0 0,1 0 0,-1 0 0,0 0 0,0 0 0,1 0 0,-1 0 0,1 1 0,-1-1 0,1 0 0,-1 1 0,3-1 0,-2 0 0,-1 1 0,1 0 0,0 0 0,-1-1 0,1 1 0,-1 0 0,1 1 0,0-1 0,-1 0 0,1 0 0,-1 1 0,1-1 0,-1 1 0,1-1 0,-1 1 0,1 0 0,-1-1 0,1 1 0,-1 0 0,0 0 0,0 0 0,1 0 0,1 3 0,-3-3 0,1 0 0,-1 0 0,1 0 0,-1 0 0,0 0 0,1 0 0,-1 0 0,0 0 0,0 1 0,0-1 0,0 0 0,0 0 0,0 0 0,0 0 0,0 0 0,-1 1 0,1-1 0,0 0 0,-1 0 0,1 0 0,-1 0 0,1 0 0,-1 0 0,1 0 0,-1 0 0,0 0 0,1 0 0,-1-1 0,0 1 0,0 0 0,0 0 0,0-1 0,0 1 0,-1 1 0,-12 8 0,9-6 0,1-1 0,0 0 0,-1 1 0,1 0 0,1 0 0,-1 0 0,1 1 0,-6 7 0,9-12 0,0 0 0,0 1 0,0-1 0,0 0 0,0 0 0,0 0 0,0 1 0,-1-1 0,1 0 0,0 0 0,0 1 0,0-1 0,0 0 0,0 0 0,0 0 0,0 1 0,0-1 0,1 0 0,-1 0 0,0 1 0,0-1 0,0 0 0,0 0 0,0 0 0,0 1 0,0-1 0,0 0 0,0 0 0,1 0 0,-1 0 0,0 1 0,0-1 0,0 0 0,0 0 0,1 0 0,-1 0 0,0 0 0,0 0 0,0 1 0,1-1 0,-1 0 0,0 0 0,0 0 0,0 0 0,1 0 0,-1 0 0,0 0 0,0 0 0,1 0 0,-1 0 0,0 0 0,0 0 0,0 0 0,1 0 0,-1 0 0,0 0 0,0 0 0,0 0 0,1 0 0,-1-1 0,0 1 0,0 0 0,0 0 0,1 0 0,28-6 0,4-1 0,16 7 0,-30 0 0,-17 1 0,-8-1 0,-5 1 0,0 1 0,-1 0 0,1 1 0,1 1 0,-1 0 0,0 0 0,1 1 0,0 0 0,-10 7 0,-4 1 0,23-12 0,-1-1 0,1 1 0,-1 0 0,1 0 0,0 0 0,-1 0 0,1 0 0,0 1 0,0-1 0,0 0 0,-2 3 0,3-4 0,0 1 0,-1-1 0,1 1 0,0-1 0,0 1 0,0-1 0,0 1 0,0-1 0,0 1 0,0-1 0,0 1 0,0-1 0,0 1 0,0-1 0,0 1 0,0-1 0,0 1 0,0-1 0,0 1 0,1-1 0,-1 1 0,0-1 0,0 1 0,1 0 0,0 0 0,1 1 0,-1-1 0,1 0 0,0 0 0,-1 0 0,1 1 0,0-2 0,0 1 0,-1 0 0,1 0 0,0-1 0,0 1 0,0-1 0,0 1 0,0-1 0,0 0 0,2 0 0,-3 0 0,22 2 0,-1-1 0,45-5 0,-1-15 0,-27 4 0,-29 11 0,-11 5 0,-9 5 0,-1 0 0,1-2 0,-1 1 0,0-1 0,0-1 0,0 0 0,-1 0 0,1-1 0,-1-1 0,1 0 0,-1 0 0,-15-2 0,23 1 0,0 0 0,0 1 0,0 0 0,0 0 0,1 0 0,-1 0 0,0 0 0,0 1 0,1-1 0,-7 5 0,-34 28 0,16-12 0,22-18 0,4-3 0,-1 0 0,1 0 0,0 1 0,0-1 0,0 1 0,0 0 0,0-1 0,0 1 0,0 0 0,1 0 0,-1 0 0,1 0 0,-1 0 0,1 1 0,-1 2 0,2-5 0,0 1 0,0 0 0,1-1 0,-1 1 0,0-1 0,1 1 0,-1-1 0,1 1 0,-1-1 0,1 1 0,-1-1 0,1 1 0,-1-1 0,1 0 0,-1 1 0,1-1 0,-1 0 0,1 0 0,0 1 0,-1-1 0,1 0 0,0 0 0,-1 0 0,1 0 0,-1 1 0,1-1 0,0 0 0,-1 0 0,2-1 0,24 2 0,-23-1 0,7-1 0,1 0 0,-1 0 0,0-1 0,1-1 0,-1 1 0,0-2 0,-1 1 0,1-1 0,-1-1 0,1 0 0,8-6 0,-10 6 0,0 1 0,0 1 0,14-5 0,-18 7 0,-1 0 0,0 0 0,1 1 0,-1-1 0,1 1 0,-1 0 0,1 0 0,-1 0 0,1 0 0,-1 1 0,0-1 0,5 2 0,-7-2 0,0 1 0,0-1 0,-1 0 0,1 0 0,0 1 0,0-1 0,-1 1 0,1-1 0,0 1 0,-1-1 0,1 1 0,0-1 0,-1 1 0,1 0 0,-1-1 0,1 1 0,-1 0 0,1 0 0,-1-1 0,1 1 0,-1 0 0,0 0 0,0-1 0,1 1 0,-1 0 0,0 1 0,0 0 0,0-1 0,0 1 0,-1 0 0,1-1 0,-1 1 0,1-1 0,-1 1 0,0-1 0,1 1 0,-1-1 0,0 1 0,-2 1 0,-2 3 0,0 0 0,-1-1 0,0 1 0,-10 6 0,-22 17 0,-49 46 0,48-42 0,38-34 0,5-4 0,10-6 0,4 3 0,0 0 0,0 1 0,1 1 0,0 0 0,37-4 0,-52 9 0,0 0 0,0 0 0,1 0 0,-1 0 0,0-1 0,0 0 0,-1 1 0,1-1 0,0-1 0,-1 1 0,1 0 0,-1-1 0,0 0 0,1 0 0,-1 0 0,-1 0 0,1 0 0,0-1 0,-1 1 0,0-1 0,0 0 0,0 1 0,3-9 0,-15 20 0,-6 10 0,14-16 0,-80 80 0,21-24 0,56-53 0,0-1 0,0 0 0,0 0 0,-1-1 0,1 1 0,-1-1 0,-9 3 0,-19 12 0,35-19 0,1-1 0,0 0 0,0 0 0,0 1 0,0-1 0,0 1 0,0-1 0,0 1 0,1 0 0,2-1 0,3-1 0,-1 0 0,0 0 0,1 0 0,-2-1 0,11-7 0,-12 7 0,0 1 0,0 0 0,0 0 0,1 0 0,0 0 0,-1 1 0,1 0 0,0 0 0,0 0 0,10 0 0,-11 1 0,0 1 0,-1-1 0,1 0 0,0 0 0,0-1 0,-1 1 0,1-1 0,-1 0 0,0 0 0,1 0 0,4-4 0,1-2 0,-1 0 0,16-18 0,-6 6 0,-24 26 0,-16 17 0,-31 29 0,19-19 0,28-27 0,0 0 0,-1 0 0,0-1 0,0 0 0,-12 8 0,-38 13 0,80-35 0,-1 2 0,1 0 0,0 2 0,35-3 0,-37 3 0,-22 5 0,1 0 0,0 0 0,0-1 0,0 1 0,-1 0 0,1-1 0,0 1 0,0 0 0,-1-1 0,1 1 0,0-1 0,-1 1 0,1-1 0,0 0 0,-1 1 0,1-1 0,-1 0 0,1 1 0,-1-1 0,1 0 0,-1 0 0,1-1 0,-22 13 0,-66 57 0,79-63 0,7-3 0,0-1 0,0 0 0,-1 0 0,1 0 0,0 0 0,-1 0 0,1-1 0,-1 1 0,1 0 0,-1-1 0,1 1 0,-1-1 0,1 1 0,-1-1 0,0 0 0,-2 0 0,39-7 0,-28 7 0,8-2 0,-1 0 0,1 0 0,-1-2 0,0 1 0,20-9 0,-24 5 100,-10 2 75,-17-3-355,4 3-1280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9:52:16.575"/>
    </inkml:context>
    <inkml:brush xml:id="br0">
      <inkml:brushProperty name="width" value="0.1" units="cm"/>
      <inkml:brushProperty name="height" value="0.1" units="cm"/>
      <inkml:brushProperty name="color" value="#FFFFFF"/>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38a19fce83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38a19fce8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g138c0ad3a5c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 name="Google Shape;2785;g138c0ad3a5c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g138c0ad3a5c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 name="Google Shape;2785;g138c0ad3a5c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82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g138c0ad3a5c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 name="Google Shape;2785;g138c0ad3a5c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587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138c0ad3a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138c0ad3a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g138d76d7c2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5" name="Google Shape;3185;g138d76d7c2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6"/>
        <p:cNvGrpSpPr/>
        <p:nvPr/>
      </p:nvGrpSpPr>
      <p:grpSpPr>
        <a:xfrm>
          <a:off x="0" y="0"/>
          <a:ext cx="0" cy="0"/>
          <a:chOff x="0" y="0"/>
          <a:chExt cx="0" cy="0"/>
        </a:xfrm>
      </p:grpSpPr>
      <p:sp>
        <p:nvSpPr>
          <p:cNvPr id="2427" name="Google Shape;2427;g138c0ad3a5c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8" name="Google Shape;2428;g138c0ad3a5c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2"/>
        <p:cNvGrpSpPr/>
        <p:nvPr/>
      </p:nvGrpSpPr>
      <p:grpSpPr>
        <a:xfrm>
          <a:off x="0" y="0"/>
          <a:ext cx="0" cy="0"/>
          <a:chOff x="0" y="0"/>
          <a:chExt cx="0" cy="0"/>
        </a:xfrm>
      </p:grpSpPr>
      <p:sp>
        <p:nvSpPr>
          <p:cNvPr id="2923" name="Google Shape;2923;g138c0ad3a5c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4" name="Google Shape;2924;g138c0ad3a5c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138c0ad3a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138c0ad3a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38d76d7c2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38d76d7c2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8c0ad3a5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8c0ad3a5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38c0ad3a5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38c0ad3a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4"/>
        <p:cNvGrpSpPr/>
        <p:nvPr/>
      </p:nvGrpSpPr>
      <p:grpSpPr>
        <a:xfrm>
          <a:off x="0" y="0"/>
          <a:ext cx="0" cy="0"/>
          <a:chOff x="0" y="0"/>
          <a:chExt cx="0" cy="0"/>
        </a:xfrm>
      </p:grpSpPr>
      <p:sp>
        <p:nvSpPr>
          <p:cNvPr id="2745" name="Google Shape;2745;g138c0ad3a5c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6" name="Google Shape;2746;g138c0ad3a5c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4"/>
        <p:cNvGrpSpPr/>
        <p:nvPr/>
      </p:nvGrpSpPr>
      <p:grpSpPr>
        <a:xfrm>
          <a:off x="0" y="0"/>
          <a:ext cx="0" cy="0"/>
          <a:chOff x="0" y="0"/>
          <a:chExt cx="0" cy="0"/>
        </a:xfrm>
      </p:grpSpPr>
      <p:sp>
        <p:nvSpPr>
          <p:cNvPr id="2745" name="Google Shape;2745;g138c0ad3a5c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6" name="Google Shape;2746;g138c0ad3a5c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352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730550" y="741125"/>
            <a:ext cx="3504600" cy="2779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600" b="1">
                <a:latin typeface="IBM Plex Sans"/>
                <a:ea typeface="IBM Plex Sans"/>
                <a:cs typeface="IBM Plex Sans"/>
                <a:sym typeface="IBM Plex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730550" y="3507931"/>
            <a:ext cx="3079800" cy="68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700">
                <a:solidFill>
                  <a:schemeClr val="dk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431"/>
        <p:cNvGrpSpPr/>
        <p:nvPr/>
      </p:nvGrpSpPr>
      <p:grpSpPr>
        <a:xfrm>
          <a:off x="0" y="0"/>
          <a:ext cx="0" cy="0"/>
          <a:chOff x="0" y="0"/>
          <a:chExt cx="0" cy="0"/>
        </a:xfrm>
      </p:grpSpPr>
      <p:sp>
        <p:nvSpPr>
          <p:cNvPr id="432" name="Google Shape;432;p23"/>
          <p:cNvSpPr txBox="1">
            <a:spLocks noGrp="1"/>
          </p:cNvSpPr>
          <p:nvPr>
            <p:ph type="title"/>
          </p:nvPr>
        </p:nvSpPr>
        <p:spPr>
          <a:xfrm flipH="1">
            <a:off x="4812189" y="1384688"/>
            <a:ext cx="3020400" cy="10680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33" name="Google Shape;433;p23"/>
          <p:cNvSpPr txBox="1">
            <a:spLocks noGrp="1"/>
          </p:cNvSpPr>
          <p:nvPr>
            <p:ph type="subTitle" idx="1"/>
          </p:nvPr>
        </p:nvSpPr>
        <p:spPr>
          <a:xfrm flipH="1">
            <a:off x="4812203" y="2690813"/>
            <a:ext cx="3020400" cy="10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434" name="Google Shape;434;p23"/>
          <p:cNvGrpSpPr/>
          <p:nvPr/>
        </p:nvGrpSpPr>
        <p:grpSpPr>
          <a:xfrm>
            <a:off x="-795112" y="-180565"/>
            <a:ext cx="1954117" cy="1954117"/>
            <a:chOff x="367385" y="2587838"/>
            <a:chExt cx="2501110" cy="2501110"/>
          </a:xfrm>
        </p:grpSpPr>
        <p:sp>
          <p:nvSpPr>
            <p:cNvPr id="435" name="Google Shape;435;p23"/>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8186859" y="405783"/>
            <a:ext cx="781048" cy="781396"/>
            <a:chOff x="369195" y="1138234"/>
            <a:chExt cx="1250276" cy="1250833"/>
          </a:xfrm>
        </p:grpSpPr>
        <p:sp>
          <p:nvSpPr>
            <p:cNvPr id="445" name="Google Shape;445;p2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1_1_1_1_1">
    <p:spTree>
      <p:nvGrpSpPr>
        <p:cNvPr id="1" name="Shape 467"/>
        <p:cNvGrpSpPr/>
        <p:nvPr/>
      </p:nvGrpSpPr>
      <p:grpSpPr>
        <a:xfrm>
          <a:off x="0" y="0"/>
          <a:ext cx="0" cy="0"/>
          <a:chOff x="0" y="0"/>
          <a:chExt cx="0" cy="0"/>
        </a:xfrm>
      </p:grpSpPr>
      <p:sp>
        <p:nvSpPr>
          <p:cNvPr id="468" name="Google Shape;468;p25"/>
          <p:cNvSpPr txBox="1">
            <a:spLocks noGrp="1"/>
          </p:cNvSpPr>
          <p:nvPr>
            <p:ph type="body" idx="1"/>
          </p:nvPr>
        </p:nvSpPr>
        <p:spPr>
          <a:xfrm flipH="1">
            <a:off x="996950" y="1919150"/>
            <a:ext cx="5756400" cy="2614800"/>
          </a:xfrm>
          <a:prstGeom prst="rect">
            <a:avLst/>
          </a:prstGeom>
        </p:spPr>
        <p:txBody>
          <a:bodyPr spcFirstLastPara="1" wrap="square" lIns="91425" tIns="91425" rIns="91425" bIns="91425" anchor="t" anchorCtr="0">
            <a:noAutofit/>
          </a:bodyPr>
          <a:lstStyle>
            <a:lvl1pPr marL="457200" lvl="0" indent="-317500" rtl="0">
              <a:lnSpc>
                <a:spcPct val="100000"/>
              </a:lnSpc>
              <a:spcBef>
                <a:spcPts val="100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69" name="Google Shape;469;p25"/>
          <p:cNvSpPr txBox="1">
            <a:spLocks noGrp="1"/>
          </p:cNvSpPr>
          <p:nvPr>
            <p:ph type="subTitle" idx="2"/>
          </p:nvPr>
        </p:nvSpPr>
        <p:spPr>
          <a:xfrm>
            <a:off x="1435100" y="1309800"/>
            <a:ext cx="5318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000"/>
              <a:buFont typeface="IBM Plex Sans"/>
              <a:buNone/>
              <a:defRPr sz="2400" b="1">
                <a:solidFill>
                  <a:schemeClr val="accent3"/>
                </a:solidFill>
                <a:latin typeface="IBM Plex Sans"/>
                <a:ea typeface="IBM Plex Sans"/>
                <a:cs typeface="IBM Plex Sans"/>
                <a:sym typeface="IBM Plex Sans"/>
              </a:defRPr>
            </a:lvl1pPr>
            <a:lvl2pPr lvl="1" algn="ctr" rtl="0">
              <a:spcBef>
                <a:spcPts val="0"/>
              </a:spcBef>
              <a:spcAft>
                <a:spcPts val="0"/>
              </a:spcAft>
              <a:buClr>
                <a:srgbClr val="4A649D"/>
              </a:buClr>
              <a:buSzPts val="2400"/>
              <a:buFont typeface="Passion One"/>
              <a:buNone/>
              <a:defRPr sz="2400">
                <a:solidFill>
                  <a:srgbClr val="4A649D"/>
                </a:solidFill>
                <a:latin typeface="Passion One"/>
                <a:ea typeface="Passion One"/>
                <a:cs typeface="Passion One"/>
                <a:sym typeface="Passion One"/>
              </a:defRPr>
            </a:lvl2pPr>
            <a:lvl3pPr lvl="2" algn="ctr" rtl="0">
              <a:spcBef>
                <a:spcPts val="0"/>
              </a:spcBef>
              <a:spcAft>
                <a:spcPts val="0"/>
              </a:spcAft>
              <a:buClr>
                <a:srgbClr val="4A649D"/>
              </a:buClr>
              <a:buSzPts val="2400"/>
              <a:buFont typeface="Passion One"/>
              <a:buNone/>
              <a:defRPr sz="2400">
                <a:solidFill>
                  <a:srgbClr val="4A649D"/>
                </a:solidFill>
                <a:latin typeface="Passion One"/>
                <a:ea typeface="Passion One"/>
                <a:cs typeface="Passion One"/>
                <a:sym typeface="Passion One"/>
              </a:defRPr>
            </a:lvl3pPr>
            <a:lvl4pPr lvl="3" algn="ctr" rtl="0">
              <a:spcBef>
                <a:spcPts val="0"/>
              </a:spcBef>
              <a:spcAft>
                <a:spcPts val="0"/>
              </a:spcAft>
              <a:buClr>
                <a:srgbClr val="4A649D"/>
              </a:buClr>
              <a:buSzPts val="2400"/>
              <a:buFont typeface="Passion One"/>
              <a:buNone/>
              <a:defRPr sz="2400">
                <a:solidFill>
                  <a:srgbClr val="4A649D"/>
                </a:solidFill>
                <a:latin typeface="Passion One"/>
                <a:ea typeface="Passion One"/>
                <a:cs typeface="Passion One"/>
                <a:sym typeface="Passion One"/>
              </a:defRPr>
            </a:lvl4pPr>
            <a:lvl5pPr lvl="4" algn="ctr" rtl="0">
              <a:spcBef>
                <a:spcPts val="0"/>
              </a:spcBef>
              <a:spcAft>
                <a:spcPts val="0"/>
              </a:spcAft>
              <a:buClr>
                <a:srgbClr val="4A649D"/>
              </a:buClr>
              <a:buSzPts val="2400"/>
              <a:buFont typeface="Passion One"/>
              <a:buNone/>
              <a:defRPr sz="2400">
                <a:solidFill>
                  <a:srgbClr val="4A649D"/>
                </a:solidFill>
                <a:latin typeface="Passion One"/>
                <a:ea typeface="Passion One"/>
                <a:cs typeface="Passion One"/>
                <a:sym typeface="Passion One"/>
              </a:defRPr>
            </a:lvl5pPr>
            <a:lvl6pPr lvl="5" algn="ctr" rtl="0">
              <a:spcBef>
                <a:spcPts val="0"/>
              </a:spcBef>
              <a:spcAft>
                <a:spcPts val="0"/>
              </a:spcAft>
              <a:buClr>
                <a:srgbClr val="4A649D"/>
              </a:buClr>
              <a:buSzPts val="2400"/>
              <a:buFont typeface="Passion One"/>
              <a:buNone/>
              <a:defRPr sz="2400">
                <a:solidFill>
                  <a:srgbClr val="4A649D"/>
                </a:solidFill>
                <a:latin typeface="Passion One"/>
                <a:ea typeface="Passion One"/>
                <a:cs typeface="Passion One"/>
                <a:sym typeface="Passion One"/>
              </a:defRPr>
            </a:lvl6pPr>
            <a:lvl7pPr lvl="6" algn="ctr" rtl="0">
              <a:spcBef>
                <a:spcPts val="0"/>
              </a:spcBef>
              <a:spcAft>
                <a:spcPts val="0"/>
              </a:spcAft>
              <a:buClr>
                <a:srgbClr val="4A649D"/>
              </a:buClr>
              <a:buSzPts val="2400"/>
              <a:buFont typeface="Passion One"/>
              <a:buNone/>
              <a:defRPr sz="2400">
                <a:solidFill>
                  <a:srgbClr val="4A649D"/>
                </a:solidFill>
                <a:latin typeface="Passion One"/>
                <a:ea typeface="Passion One"/>
                <a:cs typeface="Passion One"/>
                <a:sym typeface="Passion One"/>
              </a:defRPr>
            </a:lvl7pPr>
            <a:lvl8pPr lvl="7" algn="ctr" rtl="0">
              <a:spcBef>
                <a:spcPts val="0"/>
              </a:spcBef>
              <a:spcAft>
                <a:spcPts val="0"/>
              </a:spcAft>
              <a:buClr>
                <a:srgbClr val="4A649D"/>
              </a:buClr>
              <a:buSzPts val="2400"/>
              <a:buFont typeface="Passion One"/>
              <a:buNone/>
              <a:defRPr sz="2400">
                <a:solidFill>
                  <a:srgbClr val="4A649D"/>
                </a:solidFill>
                <a:latin typeface="Passion One"/>
                <a:ea typeface="Passion One"/>
                <a:cs typeface="Passion One"/>
                <a:sym typeface="Passion One"/>
              </a:defRPr>
            </a:lvl8pPr>
            <a:lvl9pPr lvl="8" algn="ctr" rtl="0">
              <a:spcBef>
                <a:spcPts val="0"/>
              </a:spcBef>
              <a:spcAft>
                <a:spcPts val="0"/>
              </a:spcAft>
              <a:buClr>
                <a:srgbClr val="4A649D"/>
              </a:buClr>
              <a:buSzPts val="2400"/>
              <a:buFont typeface="Passion One"/>
              <a:buNone/>
              <a:defRPr sz="2400">
                <a:solidFill>
                  <a:srgbClr val="4A649D"/>
                </a:solidFill>
                <a:latin typeface="Passion One"/>
                <a:ea typeface="Passion One"/>
                <a:cs typeface="Passion One"/>
                <a:sym typeface="Passion One"/>
              </a:defRPr>
            </a:lvl9pPr>
          </a:lstStyle>
          <a:p>
            <a:endParaRPr/>
          </a:p>
        </p:txBody>
      </p:sp>
      <p:sp>
        <p:nvSpPr>
          <p:cNvPr id="470" name="Google Shape;470;p25"/>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1" name="Google Shape;471;p25"/>
          <p:cNvGrpSpPr/>
          <p:nvPr/>
        </p:nvGrpSpPr>
        <p:grpSpPr>
          <a:xfrm>
            <a:off x="6614484" y="-318105"/>
            <a:ext cx="781048" cy="781396"/>
            <a:chOff x="369195" y="1138234"/>
            <a:chExt cx="1250276" cy="1250833"/>
          </a:xfrm>
        </p:grpSpPr>
        <p:sp>
          <p:nvSpPr>
            <p:cNvPr id="472" name="Google Shape;472;p2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25"/>
          <p:cNvGrpSpPr/>
          <p:nvPr/>
        </p:nvGrpSpPr>
        <p:grpSpPr>
          <a:xfrm>
            <a:off x="-262934" y="3400947"/>
            <a:ext cx="1490500" cy="1839578"/>
            <a:chOff x="7317341" y="3117397"/>
            <a:chExt cx="1490500" cy="1839578"/>
          </a:xfrm>
        </p:grpSpPr>
        <p:sp>
          <p:nvSpPr>
            <p:cNvPr id="482" name="Google Shape;482;p25"/>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488"/>
        <p:cNvGrpSpPr/>
        <p:nvPr/>
      </p:nvGrpSpPr>
      <p:grpSpPr>
        <a:xfrm>
          <a:off x="0" y="0"/>
          <a:ext cx="0" cy="0"/>
          <a:chOff x="0" y="0"/>
          <a:chExt cx="0" cy="0"/>
        </a:xfrm>
      </p:grpSpPr>
      <p:sp>
        <p:nvSpPr>
          <p:cNvPr id="489" name="Google Shape;489;p26"/>
          <p:cNvSpPr txBox="1">
            <a:spLocks noGrp="1"/>
          </p:cNvSpPr>
          <p:nvPr>
            <p:ph type="subTitle" idx="1"/>
          </p:nvPr>
        </p:nvSpPr>
        <p:spPr>
          <a:xfrm>
            <a:off x="4832863" y="1531837"/>
            <a:ext cx="3445500" cy="29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b="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490" name="Google Shape;490;p26"/>
          <p:cNvSpPr txBox="1">
            <a:spLocks noGrp="1"/>
          </p:cNvSpPr>
          <p:nvPr>
            <p:ph type="subTitle" idx="2"/>
          </p:nvPr>
        </p:nvSpPr>
        <p:spPr>
          <a:xfrm>
            <a:off x="865637" y="1531837"/>
            <a:ext cx="3445500" cy="29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b="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491" name="Google Shape;491;p26"/>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92" name="Google Shape;492;p26"/>
          <p:cNvGrpSpPr/>
          <p:nvPr/>
        </p:nvGrpSpPr>
        <p:grpSpPr>
          <a:xfrm flipH="1">
            <a:off x="-269887" y="705852"/>
            <a:ext cx="1068361" cy="1068962"/>
            <a:chOff x="369195" y="1138234"/>
            <a:chExt cx="1250276" cy="1250833"/>
          </a:xfrm>
        </p:grpSpPr>
        <p:sp>
          <p:nvSpPr>
            <p:cNvPr id="493" name="Google Shape;493;p26"/>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26"/>
          <p:cNvGrpSpPr/>
          <p:nvPr/>
        </p:nvGrpSpPr>
        <p:grpSpPr>
          <a:xfrm flipH="1">
            <a:off x="8331978" y="188894"/>
            <a:ext cx="700905" cy="701217"/>
            <a:chOff x="369195" y="1138234"/>
            <a:chExt cx="1250276" cy="1250833"/>
          </a:xfrm>
        </p:grpSpPr>
        <p:sp>
          <p:nvSpPr>
            <p:cNvPr id="503" name="Google Shape;503;p26"/>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6"/>
          <p:cNvGrpSpPr/>
          <p:nvPr/>
        </p:nvGrpSpPr>
        <p:grpSpPr>
          <a:xfrm flipH="1">
            <a:off x="8024966" y="3408697"/>
            <a:ext cx="1490500" cy="1839578"/>
            <a:chOff x="7317341" y="3117397"/>
            <a:chExt cx="1490500" cy="1839578"/>
          </a:xfrm>
        </p:grpSpPr>
        <p:sp>
          <p:nvSpPr>
            <p:cNvPr id="513" name="Google Shape;513;p26"/>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6"/>
          <p:cNvGrpSpPr/>
          <p:nvPr/>
        </p:nvGrpSpPr>
        <p:grpSpPr>
          <a:xfrm>
            <a:off x="3542711" y="4452694"/>
            <a:ext cx="1753778" cy="1753778"/>
            <a:chOff x="367385" y="2587838"/>
            <a:chExt cx="2501110" cy="2501110"/>
          </a:xfrm>
        </p:grpSpPr>
        <p:sp>
          <p:nvSpPr>
            <p:cNvPr id="520" name="Google Shape;520;p26"/>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6"/>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2_1">
    <p:spTree>
      <p:nvGrpSpPr>
        <p:cNvPr id="1" name="Shape 698"/>
        <p:cNvGrpSpPr/>
        <p:nvPr/>
      </p:nvGrpSpPr>
      <p:grpSpPr>
        <a:xfrm>
          <a:off x="0" y="0"/>
          <a:ext cx="0" cy="0"/>
          <a:chOff x="0" y="0"/>
          <a:chExt cx="0" cy="0"/>
        </a:xfrm>
      </p:grpSpPr>
      <p:sp>
        <p:nvSpPr>
          <p:cNvPr id="699" name="Google Shape;699;p31"/>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0" name="Google Shape;700;p31"/>
          <p:cNvSpPr txBox="1">
            <a:spLocks noGrp="1"/>
          </p:cNvSpPr>
          <p:nvPr>
            <p:ph type="title" idx="2"/>
          </p:nvPr>
        </p:nvSpPr>
        <p:spPr>
          <a:xfrm>
            <a:off x="707556" y="1210350"/>
            <a:ext cx="1782900" cy="5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b="1">
                <a:solidFill>
                  <a:schemeClr val="accent3"/>
                </a:solidFill>
              </a:defRPr>
            </a:lvl1pPr>
            <a:lvl2pPr lvl="1" rtl="0">
              <a:spcBef>
                <a:spcPts val="0"/>
              </a:spcBef>
              <a:spcAft>
                <a:spcPts val="0"/>
              </a:spcAft>
              <a:buClr>
                <a:schemeClr val="accent3"/>
              </a:buClr>
              <a:buSzPts val="2400"/>
              <a:buNone/>
              <a:defRPr sz="2400">
                <a:solidFill>
                  <a:schemeClr val="accent3"/>
                </a:solidFill>
              </a:defRPr>
            </a:lvl2pPr>
            <a:lvl3pPr lvl="2" rtl="0">
              <a:spcBef>
                <a:spcPts val="0"/>
              </a:spcBef>
              <a:spcAft>
                <a:spcPts val="0"/>
              </a:spcAft>
              <a:buClr>
                <a:schemeClr val="accent3"/>
              </a:buClr>
              <a:buSzPts val="2400"/>
              <a:buNone/>
              <a:defRPr sz="2400">
                <a:solidFill>
                  <a:schemeClr val="accent3"/>
                </a:solidFill>
              </a:defRPr>
            </a:lvl3pPr>
            <a:lvl4pPr lvl="3" rtl="0">
              <a:spcBef>
                <a:spcPts val="0"/>
              </a:spcBef>
              <a:spcAft>
                <a:spcPts val="0"/>
              </a:spcAft>
              <a:buClr>
                <a:schemeClr val="accent3"/>
              </a:buClr>
              <a:buSzPts val="2400"/>
              <a:buNone/>
              <a:defRPr sz="2400">
                <a:solidFill>
                  <a:schemeClr val="accent3"/>
                </a:solidFill>
              </a:defRPr>
            </a:lvl4pPr>
            <a:lvl5pPr lvl="4" rtl="0">
              <a:spcBef>
                <a:spcPts val="0"/>
              </a:spcBef>
              <a:spcAft>
                <a:spcPts val="0"/>
              </a:spcAft>
              <a:buClr>
                <a:schemeClr val="accent3"/>
              </a:buClr>
              <a:buSzPts val="2400"/>
              <a:buNone/>
              <a:defRPr sz="2400">
                <a:solidFill>
                  <a:schemeClr val="accent3"/>
                </a:solidFill>
              </a:defRPr>
            </a:lvl5pPr>
            <a:lvl6pPr lvl="5" rtl="0">
              <a:spcBef>
                <a:spcPts val="0"/>
              </a:spcBef>
              <a:spcAft>
                <a:spcPts val="0"/>
              </a:spcAft>
              <a:buClr>
                <a:schemeClr val="accent3"/>
              </a:buClr>
              <a:buSzPts val="2400"/>
              <a:buNone/>
              <a:defRPr sz="2400">
                <a:solidFill>
                  <a:schemeClr val="accent3"/>
                </a:solidFill>
              </a:defRPr>
            </a:lvl6pPr>
            <a:lvl7pPr lvl="6" rtl="0">
              <a:spcBef>
                <a:spcPts val="0"/>
              </a:spcBef>
              <a:spcAft>
                <a:spcPts val="0"/>
              </a:spcAft>
              <a:buClr>
                <a:schemeClr val="accent3"/>
              </a:buClr>
              <a:buSzPts val="2400"/>
              <a:buNone/>
              <a:defRPr sz="2400">
                <a:solidFill>
                  <a:schemeClr val="accent3"/>
                </a:solidFill>
              </a:defRPr>
            </a:lvl7pPr>
            <a:lvl8pPr lvl="7" rtl="0">
              <a:spcBef>
                <a:spcPts val="0"/>
              </a:spcBef>
              <a:spcAft>
                <a:spcPts val="0"/>
              </a:spcAft>
              <a:buClr>
                <a:schemeClr val="accent3"/>
              </a:buClr>
              <a:buSzPts val="2400"/>
              <a:buNone/>
              <a:defRPr sz="2400">
                <a:solidFill>
                  <a:schemeClr val="accent3"/>
                </a:solidFill>
              </a:defRPr>
            </a:lvl8pPr>
            <a:lvl9pPr lvl="8" rtl="0">
              <a:spcBef>
                <a:spcPts val="0"/>
              </a:spcBef>
              <a:spcAft>
                <a:spcPts val="0"/>
              </a:spcAft>
              <a:buClr>
                <a:schemeClr val="accent3"/>
              </a:buClr>
              <a:buSzPts val="2400"/>
              <a:buNone/>
              <a:defRPr sz="2400">
                <a:solidFill>
                  <a:schemeClr val="accent3"/>
                </a:solidFill>
              </a:defRPr>
            </a:lvl9pPr>
          </a:lstStyle>
          <a:p>
            <a:endParaRPr/>
          </a:p>
        </p:txBody>
      </p:sp>
      <p:sp>
        <p:nvSpPr>
          <p:cNvPr id="701" name="Google Shape;701;p31"/>
          <p:cNvSpPr txBox="1">
            <a:spLocks noGrp="1"/>
          </p:cNvSpPr>
          <p:nvPr>
            <p:ph type="subTitle" idx="1"/>
          </p:nvPr>
        </p:nvSpPr>
        <p:spPr>
          <a:xfrm>
            <a:off x="707556" y="3877122"/>
            <a:ext cx="17829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02" name="Google Shape;702;p31"/>
          <p:cNvSpPr txBox="1">
            <a:spLocks noGrp="1"/>
          </p:cNvSpPr>
          <p:nvPr>
            <p:ph type="title" idx="3"/>
          </p:nvPr>
        </p:nvSpPr>
        <p:spPr>
          <a:xfrm>
            <a:off x="2689252" y="1211177"/>
            <a:ext cx="1783200" cy="5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b="1">
                <a:solidFill>
                  <a:schemeClr val="accent3"/>
                </a:solidFill>
              </a:defRPr>
            </a:lvl1pPr>
            <a:lvl2pPr lvl="1" rtl="0">
              <a:spcBef>
                <a:spcPts val="0"/>
              </a:spcBef>
              <a:spcAft>
                <a:spcPts val="0"/>
              </a:spcAft>
              <a:buClr>
                <a:schemeClr val="accent3"/>
              </a:buClr>
              <a:buSzPts val="2400"/>
              <a:buNone/>
              <a:defRPr sz="2400">
                <a:solidFill>
                  <a:schemeClr val="accent3"/>
                </a:solidFill>
              </a:defRPr>
            </a:lvl2pPr>
            <a:lvl3pPr lvl="2" rtl="0">
              <a:spcBef>
                <a:spcPts val="0"/>
              </a:spcBef>
              <a:spcAft>
                <a:spcPts val="0"/>
              </a:spcAft>
              <a:buClr>
                <a:schemeClr val="accent3"/>
              </a:buClr>
              <a:buSzPts val="2400"/>
              <a:buNone/>
              <a:defRPr sz="2400">
                <a:solidFill>
                  <a:schemeClr val="accent3"/>
                </a:solidFill>
              </a:defRPr>
            </a:lvl3pPr>
            <a:lvl4pPr lvl="3" rtl="0">
              <a:spcBef>
                <a:spcPts val="0"/>
              </a:spcBef>
              <a:spcAft>
                <a:spcPts val="0"/>
              </a:spcAft>
              <a:buClr>
                <a:schemeClr val="accent3"/>
              </a:buClr>
              <a:buSzPts val="2400"/>
              <a:buNone/>
              <a:defRPr sz="2400">
                <a:solidFill>
                  <a:schemeClr val="accent3"/>
                </a:solidFill>
              </a:defRPr>
            </a:lvl4pPr>
            <a:lvl5pPr lvl="4" rtl="0">
              <a:spcBef>
                <a:spcPts val="0"/>
              </a:spcBef>
              <a:spcAft>
                <a:spcPts val="0"/>
              </a:spcAft>
              <a:buClr>
                <a:schemeClr val="accent3"/>
              </a:buClr>
              <a:buSzPts val="2400"/>
              <a:buNone/>
              <a:defRPr sz="2400">
                <a:solidFill>
                  <a:schemeClr val="accent3"/>
                </a:solidFill>
              </a:defRPr>
            </a:lvl5pPr>
            <a:lvl6pPr lvl="5" rtl="0">
              <a:spcBef>
                <a:spcPts val="0"/>
              </a:spcBef>
              <a:spcAft>
                <a:spcPts val="0"/>
              </a:spcAft>
              <a:buClr>
                <a:schemeClr val="accent3"/>
              </a:buClr>
              <a:buSzPts val="2400"/>
              <a:buNone/>
              <a:defRPr sz="2400">
                <a:solidFill>
                  <a:schemeClr val="accent3"/>
                </a:solidFill>
              </a:defRPr>
            </a:lvl6pPr>
            <a:lvl7pPr lvl="6" rtl="0">
              <a:spcBef>
                <a:spcPts val="0"/>
              </a:spcBef>
              <a:spcAft>
                <a:spcPts val="0"/>
              </a:spcAft>
              <a:buClr>
                <a:schemeClr val="accent3"/>
              </a:buClr>
              <a:buSzPts val="2400"/>
              <a:buNone/>
              <a:defRPr sz="2400">
                <a:solidFill>
                  <a:schemeClr val="accent3"/>
                </a:solidFill>
              </a:defRPr>
            </a:lvl7pPr>
            <a:lvl8pPr lvl="7" rtl="0">
              <a:spcBef>
                <a:spcPts val="0"/>
              </a:spcBef>
              <a:spcAft>
                <a:spcPts val="0"/>
              </a:spcAft>
              <a:buClr>
                <a:schemeClr val="accent3"/>
              </a:buClr>
              <a:buSzPts val="2400"/>
              <a:buNone/>
              <a:defRPr sz="2400">
                <a:solidFill>
                  <a:schemeClr val="accent3"/>
                </a:solidFill>
              </a:defRPr>
            </a:lvl8pPr>
            <a:lvl9pPr lvl="8" rtl="0">
              <a:spcBef>
                <a:spcPts val="0"/>
              </a:spcBef>
              <a:spcAft>
                <a:spcPts val="0"/>
              </a:spcAft>
              <a:buClr>
                <a:schemeClr val="accent3"/>
              </a:buClr>
              <a:buSzPts val="2400"/>
              <a:buNone/>
              <a:defRPr sz="2400">
                <a:solidFill>
                  <a:schemeClr val="accent3"/>
                </a:solidFill>
              </a:defRPr>
            </a:lvl9pPr>
          </a:lstStyle>
          <a:p>
            <a:endParaRPr/>
          </a:p>
        </p:txBody>
      </p:sp>
      <p:sp>
        <p:nvSpPr>
          <p:cNvPr id="703" name="Google Shape;703;p31"/>
          <p:cNvSpPr txBox="1">
            <a:spLocks noGrp="1"/>
          </p:cNvSpPr>
          <p:nvPr>
            <p:ph type="subTitle" idx="4"/>
          </p:nvPr>
        </p:nvSpPr>
        <p:spPr>
          <a:xfrm>
            <a:off x="2689252" y="3877850"/>
            <a:ext cx="1783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04" name="Google Shape;704;p31"/>
          <p:cNvSpPr txBox="1">
            <a:spLocks noGrp="1"/>
          </p:cNvSpPr>
          <p:nvPr>
            <p:ph type="title" idx="5"/>
          </p:nvPr>
        </p:nvSpPr>
        <p:spPr>
          <a:xfrm>
            <a:off x="4671248" y="1210363"/>
            <a:ext cx="1783200" cy="5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b="1">
                <a:solidFill>
                  <a:schemeClr val="accent3"/>
                </a:solidFill>
              </a:defRPr>
            </a:lvl1pPr>
            <a:lvl2pPr lvl="1" rtl="0">
              <a:spcBef>
                <a:spcPts val="0"/>
              </a:spcBef>
              <a:spcAft>
                <a:spcPts val="0"/>
              </a:spcAft>
              <a:buClr>
                <a:schemeClr val="accent3"/>
              </a:buClr>
              <a:buSzPts val="2400"/>
              <a:buNone/>
              <a:defRPr sz="2400">
                <a:solidFill>
                  <a:schemeClr val="accent3"/>
                </a:solidFill>
              </a:defRPr>
            </a:lvl2pPr>
            <a:lvl3pPr lvl="2" rtl="0">
              <a:spcBef>
                <a:spcPts val="0"/>
              </a:spcBef>
              <a:spcAft>
                <a:spcPts val="0"/>
              </a:spcAft>
              <a:buClr>
                <a:schemeClr val="accent3"/>
              </a:buClr>
              <a:buSzPts val="2400"/>
              <a:buNone/>
              <a:defRPr sz="2400">
                <a:solidFill>
                  <a:schemeClr val="accent3"/>
                </a:solidFill>
              </a:defRPr>
            </a:lvl3pPr>
            <a:lvl4pPr lvl="3" rtl="0">
              <a:spcBef>
                <a:spcPts val="0"/>
              </a:spcBef>
              <a:spcAft>
                <a:spcPts val="0"/>
              </a:spcAft>
              <a:buClr>
                <a:schemeClr val="accent3"/>
              </a:buClr>
              <a:buSzPts val="2400"/>
              <a:buNone/>
              <a:defRPr sz="2400">
                <a:solidFill>
                  <a:schemeClr val="accent3"/>
                </a:solidFill>
              </a:defRPr>
            </a:lvl4pPr>
            <a:lvl5pPr lvl="4" rtl="0">
              <a:spcBef>
                <a:spcPts val="0"/>
              </a:spcBef>
              <a:spcAft>
                <a:spcPts val="0"/>
              </a:spcAft>
              <a:buClr>
                <a:schemeClr val="accent3"/>
              </a:buClr>
              <a:buSzPts val="2400"/>
              <a:buNone/>
              <a:defRPr sz="2400">
                <a:solidFill>
                  <a:schemeClr val="accent3"/>
                </a:solidFill>
              </a:defRPr>
            </a:lvl5pPr>
            <a:lvl6pPr lvl="5" rtl="0">
              <a:spcBef>
                <a:spcPts val="0"/>
              </a:spcBef>
              <a:spcAft>
                <a:spcPts val="0"/>
              </a:spcAft>
              <a:buClr>
                <a:schemeClr val="accent3"/>
              </a:buClr>
              <a:buSzPts val="2400"/>
              <a:buNone/>
              <a:defRPr sz="2400">
                <a:solidFill>
                  <a:schemeClr val="accent3"/>
                </a:solidFill>
              </a:defRPr>
            </a:lvl6pPr>
            <a:lvl7pPr lvl="6" rtl="0">
              <a:spcBef>
                <a:spcPts val="0"/>
              </a:spcBef>
              <a:spcAft>
                <a:spcPts val="0"/>
              </a:spcAft>
              <a:buClr>
                <a:schemeClr val="accent3"/>
              </a:buClr>
              <a:buSzPts val="2400"/>
              <a:buNone/>
              <a:defRPr sz="2400">
                <a:solidFill>
                  <a:schemeClr val="accent3"/>
                </a:solidFill>
              </a:defRPr>
            </a:lvl7pPr>
            <a:lvl8pPr lvl="7" rtl="0">
              <a:spcBef>
                <a:spcPts val="0"/>
              </a:spcBef>
              <a:spcAft>
                <a:spcPts val="0"/>
              </a:spcAft>
              <a:buClr>
                <a:schemeClr val="accent3"/>
              </a:buClr>
              <a:buSzPts val="2400"/>
              <a:buNone/>
              <a:defRPr sz="2400">
                <a:solidFill>
                  <a:schemeClr val="accent3"/>
                </a:solidFill>
              </a:defRPr>
            </a:lvl8pPr>
            <a:lvl9pPr lvl="8" rtl="0">
              <a:spcBef>
                <a:spcPts val="0"/>
              </a:spcBef>
              <a:spcAft>
                <a:spcPts val="0"/>
              </a:spcAft>
              <a:buClr>
                <a:schemeClr val="accent3"/>
              </a:buClr>
              <a:buSzPts val="2400"/>
              <a:buNone/>
              <a:defRPr sz="2400">
                <a:solidFill>
                  <a:schemeClr val="accent3"/>
                </a:solidFill>
              </a:defRPr>
            </a:lvl9pPr>
          </a:lstStyle>
          <a:p>
            <a:endParaRPr/>
          </a:p>
        </p:txBody>
      </p:sp>
      <p:sp>
        <p:nvSpPr>
          <p:cNvPr id="705" name="Google Shape;705;p31"/>
          <p:cNvSpPr txBox="1">
            <a:spLocks noGrp="1"/>
          </p:cNvSpPr>
          <p:nvPr>
            <p:ph type="subTitle" idx="6"/>
          </p:nvPr>
        </p:nvSpPr>
        <p:spPr>
          <a:xfrm>
            <a:off x="4671248" y="3877125"/>
            <a:ext cx="1783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06" name="Google Shape;706;p31"/>
          <p:cNvSpPr txBox="1">
            <a:spLocks noGrp="1"/>
          </p:cNvSpPr>
          <p:nvPr>
            <p:ph type="title" idx="7"/>
          </p:nvPr>
        </p:nvSpPr>
        <p:spPr>
          <a:xfrm>
            <a:off x="6653244" y="1211190"/>
            <a:ext cx="1783200" cy="5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b="1">
                <a:solidFill>
                  <a:schemeClr val="accent3"/>
                </a:solidFill>
              </a:defRPr>
            </a:lvl1pPr>
            <a:lvl2pPr lvl="1" rtl="0">
              <a:spcBef>
                <a:spcPts val="0"/>
              </a:spcBef>
              <a:spcAft>
                <a:spcPts val="0"/>
              </a:spcAft>
              <a:buClr>
                <a:schemeClr val="accent3"/>
              </a:buClr>
              <a:buSzPts val="2400"/>
              <a:buNone/>
              <a:defRPr sz="2400">
                <a:solidFill>
                  <a:schemeClr val="accent3"/>
                </a:solidFill>
              </a:defRPr>
            </a:lvl2pPr>
            <a:lvl3pPr lvl="2" rtl="0">
              <a:spcBef>
                <a:spcPts val="0"/>
              </a:spcBef>
              <a:spcAft>
                <a:spcPts val="0"/>
              </a:spcAft>
              <a:buClr>
                <a:schemeClr val="accent3"/>
              </a:buClr>
              <a:buSzPts val="2400"/>
              <a:buNone/>
              <a:defRPr sz="2400">
                <a:solidFill>
                  <a:schemeClr val="accent3"/>
                </a:solidFill>
              </a:defRPr>
            </a:lvl3pPr>
            <a:lvl4pPr lvl="3" rtl="0">
              <a:spcBef>
                <a:spcPts val="0"/>
              </a:spcBef>
              <a:spcAft>
                <a:spcPts val="0"/>
              </a:spcAft>
              <a:buClr>
                <a:schemeClr val="accent3"/>
              </a:buClr>
              <a:buSzPts val="2400"/>
              <a:buNone/>
              <a:defRPr sz="2400">
                <a:solidFill>
                  <a:schemeClr val="accent3"/>
                </a:solidFill>
              </a:defRPr>
            </a:lvl4pPr>
            <a:lvl5pPr lvl="4" rtl="0">
              <a:spcBef>
                <a:spcPts val="0"/>
              </a:spcBef>
              <a:spcAft>
                <a:spcPts val="0"/>
              </a:spcAft>
              <a:buClr>
                <a:schemeClr val="accent3"/>
              </a:buClr>
              <a:buSzPts val="2400"/>
              <a:buNone/>
              <a:defRPr sz="2400">
                <a:solidFill>
                  <a:schemeClr val="accent3"/>
                </a:solidFill>
              </a:defRPr>
            </a:lvl5pPr>
            <a:lvl6pPr lvl="5" rtl="0">
              <a:spcBef>
                <a:spcPts val="0"/>
              </a:spcBef>
              <a:spcAft>
                <a:spcPts val="0"/>
              </a:spcAft>
              <a:buClr>
                <a:schemeClr val="accent3"/>
              </a:buClr>
              <a:buSzPts val="2400"/>
              <a:buNone/>
              <a:defRPr sz="2400">
                <a:solidFill>
                  <a:schemeClr val="accent3"/>
                </a:solidFill>
              </a:defRPr>
            </a:lvl6pPr>
            <a:lvl7pPr lvl="6" rtl="0">
              <a:spcBef>
                <a:spcPts val="0"/>
              </a:spcBef>
              <a:spcAft>
                <a:spcPts val="0"/>
              </a:spcAft>
              <a:buClr>
                <a:schemeClr val="accent3"/>
              </a:buClr>
              <a:buSzPts val="2400"/>
              <a:buNone/>
              <a:defRPr sz="2400">
                <a:solidFill>
                  <a:schemeClr val="accent3"/>
                </a:solidFill>
              </a:defRPr>
            </a:lvl7pPr>
            <a:lvl8pPr lvl="7" rtl="0">
              <a:spcBef>
                <a:spcPts val="0"/>
              </a:spcBef>
              <a:spcAft>
                <a:spcPts val="0"/>
              </a:spcAft>
              <a:buClr>
                <a:schemeClr val="accent3"/>
              </a:buClr>
              <a:buSzPts val="2400"/>
              <a:buNone/>
              <a:defRPr sz="2400">
                <a:solidFill>
                  <a:schemeClr val="accent3"/>
                </a:solidFill>
              </a:defRPr>
            </a:lvl8pPr>
            <a:lvl9pPr lvl="8" rtl="0">
              <a:spcBef>
                <a:spcPts val="0"/>
              </a:spcBef>
              <a:spcAft>
                <a:spcPts val="0"/>
              </a:spcAft>
              <a:buClr>
                <a:schemeClr val="accent3"/>
              </a:buClr>
              <a:buSzPts val="2400"/>
              <a:buNone/>
              <a:defRPr sz="2400">
                <a:solidFill>
                  <a:schemeClr val="accent3"/>
                </a:solidFill>
              </a:defRPr>
            </a:lvl9pPr>
          </a:lstStyle>
          <a:p>
            <a:endParaRPr/>
          </a:p>
        </p:txBody>
      </p:sp>
      <p:sp>
        <p:nvSpPr>
          <p:cNvPr id="707" name="Google Shape;707;p31"/>
          <p:cNvSpPr txBox="1">
            <a:spLocks noGrp="1"/>
          </p:cNvSpPr>
          <p:nvPr>
            <p:ph type="subTitle" idx="8"/>
          </p:nvPr>
        </p:nvSpPr>
        <p:spPr>
          <a:xfrm>
            <a:off x="6653244" y="3877854"/>
            <a:ext cx="1783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grpSp>
        <p:nvGrpSpPr>
          <p:cNvPr id="708" name="Google Shape;708;p31"/>
          <p:cNvGrpSpPr/>
          <p:nvPr/>
        </p:nvGrpSpPr>
        <p:grpSpPr>
          <a:xfrm flipH="1">
            <a:off x="-644836" y="-936402"/>
            <a:ext cx="1954117" cy="1954117"/>
            <a:chOff x="367385" y="2587838"/>
            <a:chExt cx="2501110" cy="2501110"/>
          </a:xfrm>
        </p:grpSpPr>
        <p:sp>
          <p:nvSpPr>
            <p:cNvPr id="709" name="Google Shape;709;p31"/>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rot="8906330" flipH="1">
            <a:off x="8349385" y="4271297"/>
            <a:ext cx="668364" cy="668662"/>
            <a:chOff x="369195" y="1138234"/>
            <a:chExt cx="1250276" cy="1250833"/>
          </a:xfrm>
        </p:grpSpPr>
        <p:sp>
          <p:nvSpPr>
            <p:cNvPr id="719" name="Google Shape;719;p31"/>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806"/>
        <p:cNvGrpSpPr/>
        <p:nvPr/>
      </p:nvGrpSpPr>
      <p:grpSpPr>
        <a:xfrm>
          <a:off x="0" y="0"/>
          <a:ext cx="0" cy="0"/>
          <a:chOff x="0" y="0"/>
          <a:chExt cx="0" cy="0"/>
        </a:xfrm>
      </p:grpSpPr>
      <p:grpSp>
        <p:nvGrpSpPr>
          <p:cNvPr id="807" name="Google Shape;807;p34"/>
          <p:cNvGrpSpPr/>
          <p:nvPr/>
        </p:nvGrpSpPr>
        <p:grpSpPr>
          <a:xfrm rot="10800000" flipH="1">
            <a:off x="57151" y="4684369"/>
            <a:ext cx="781048" cy="781396"/>
            <a:chOff x="369195" y="1138234"/>
            <a:chExt cx="1250276" cy="1250833"/>
          </a:xfrm>
        </p:grpSpPr>
        <p:sp>
          <p:nvSpPr>
            <p:cNvPr id="808" name="Google Shape;80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4"/>
          <p:cNvGrpSpPr/>
          <p:nvPr/>
        </p:nvGrpSpPr>
        <p:grpSpPr>
          <a:xfrm rot="10800000" flipH="1">
            <a:off x="1685917" y="-38827"/>
            <a:ext cx="1109870" cy="1110365"/>
            <a:chOff x="369195" y="1138234"/>
            <a:chExt cx="1250276" cy="1250833"/>
          </a:xfrm>
        </p:grpSpPr>
        <p:sp>
          <p:nvSpPr>
            <p:cNvPr id="818" name="Google Shape;81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34"/>
          <p:cNvGrpSpPr/>
          <p:nvPr/>
        </p:nvGrpSpPr>
        <p:grpSpPr>
          <a:xfrm rot="10800000" flipH="1">
            <a:off x="7858746" y="4259489"/>
            <a:ext cx="1309789" cy="1310373"/>
            <a:chOff x="369195" y="1138234"/>
            <a:chExt cx="1250276" cy="1250833"/>
          </a:xfrm>
        </p:grpSpPr>
        <p:sp>
          <p:nvSpPr>
            <p:cNvPr id="828" name="Google Shape;82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837"/>
        <p:cNvGrpSpPr/>
        <p:nvPr/>
      </p:nvGrpSpPr>
      <p:grpSpPr>
        <a:xfrm>
          <a:off x="0" y="0"/>
          <a:ext cx="0" cy="0"/>
          <a:chOff x="0" y="0"/>
          <a:chExt cx="0" cy="0"/>
        </a:xfrm>
      </p:grpSpPr>
      <p:grpSp>
        <p:nvGrpSpPr>
          <p:cNvPr id="838" name="Google Shape;838;p35"/>
          <p:cNvGrpSpPr/>
          <p:nvPr/>
        </p:nvGrpSpPr>
        <p:grpSpPr>
          <a:xfrm rot="10800000" flipH="1">
            <a:off x="1" y="3226919"/>
            <a:ext cx="781048" cy="781396"/>
            <a:chOff x="369195" y="1138234"/>
            <a:chExt cx="1250276" cy="1250833"/>
          </a:xfrm>
        </p:grpSpPr>
        <p:sp>
          <p:nvSpPr>
            <p:cNvPr id="839" name="Google Shape;839;p3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35"/>
          <p:cNvGrpSpPr/>
          <p:nvPr/>
        </p:nvGrpSpPr>
        <p:grpSpPr>
          <a:xfrm rot="10800000" flipH="1">
            <a:off x="1019167" y="4361723"/>
            <a:ext cx="1109870" cy="1110365"/>
            <a:chOff x="369195" y="1138234"/>
            <a:chExt cx="1250276" cy="1250833"/>
          </a:xfrm>
        </p:grpSpPr>
        <p:sp>
          <p:nvSpPr>
            <p:cNvPr id="849" name="Google Shape;849;p3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5"/>
          <p:cNvGrpSpPr/>
          <p:nvPr/>
        </p:nvGrpSpPr>
        <p:grpSpPr>
          <a:xfrm rot="-5400000" flipH="1">
            <a:off x="7478954" y="-380294"/>
            <a:ext cx="1490500" cy="1839578"/>
            <a:chOff x="7317341" y="3117397"/>
            <a:chExt cx="1490500" cy="1839578"/>
          </a:xfrm>
        </p:grpSpPr>
        <p:sp>
          <p:nvSpPr>
            <p:cNvPr id="859" name="Google Shape;859;p35"/>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12_1_1">
    <p:spTree>
      <p:nvGrpSpPr>
        <p:cNvPr id="1" name="Shape 865"/>
        <p:cNvGrpSpPr/>
        <p:nvPr/>
      </p:nvGrpSpPr>
      <p:grpSpPr>
        <a:xfrm>
          <a:off x="0" y="0"/>
          <a:ext cx="0" cy="0"/>
          <a:chOff x="0" y="0"/>
          <a:chExt cx="0" cy="0"/>
        </a:xfrm>
      </p:grpSpPr>
      <p:sp>
        <p:nvSpPr>
          <p:cNvPr id="866" name="Google Shape;866;p36"/>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36"/>
          <p:cNvGrpSpPr/>
          <p:nvPr/>
        </p:nvGrpSpPr>
        <p:grpSpPr>
          <a:xfrm rot="5400000">
            <a:off x="-26746" y="-380294"/>
            <a:ext cx="1490500" cy="1839578"/>
            <a:chOff x="7317341" y="3117397"/>
            <a:chExt cx="1490500" cy="1839578"/>
          </a:xfrm>
        </p:grpSpPr>
        <p:sp>
          <p:nvSpPr>
            <p:cNvPr id="868" name="Google Shape;868;p36"/>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6"/>
          <p:cNvGrpSpPr/>
          <p:nvPr/>
        </p:nvGrpSpPr>
        <p:grpSpPr>
          <a:xfrm flipH="1">
            <a:off x="7441664" y="3437085"/>
            <a:ext cx="1954117" cy="1954117"/>
            <a:chOff x="367385" y="2587838"/>
            <a:chExt cx="2501110" cy="2501110"/>
          </a:xfrm>
        </p:grpSpPr>
        <p:sp>
          <p:nvSpPr>
            <p:cNvPr id="875" name="Google Shape;875;p36"/>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txBox="1">
            <a:spLocks noGrp="1"/>
          </p:cNvSpPr>
          <p:nvPr>
            <p:ph type="subTitle" idx="1"/>
          </p:nvPr>
        </p:nvSpPr>
        <p:spPr>
          <a:xfrm>
            <a:off x="4924424" y="3209422"/>
            <a:ext cx="29352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b="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54" name="Google Shape;54;p5"/>
          <p:cNvSpPr txBox="1">
            <a:spLocks noGrp="1"/>
          </p:cNvSpPr>
          <p:nvPr>
            <p:ph type="subTitle" idx="2"/>
          </p:nvPr>
        </p:nvSpPr>
        <p:spPr>
          <a:xfrm>
            <a:off x="1284375" y="3209423"/>
            <a:ext cx="29379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b="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55" name="Google Shape;55;p5"/>
          <p:cNvSpPr txBox="1">
            <a:spLocks noGrp="1"/>
          </p:cNvSpPr>
          <p:nvPr>
            <p:ph type="subTitle" idx="3"/>
          </p:nvPr>
        </p:nvSpPr>
        <p:spPr>
          <a:xfrm>
            <a:off x="1284375" y="2721800"/>
            <a:ext cx="2937900" cy="48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IBM Plex Sans"/>
              <a:buNone/>
              <a:defRPr sz="2400" b="1">
                <a:solidFill>
                  <a:schemeClr val="accent3"/>
                </a:solidFill>
                <a:latin typeface="IBM Plex Sans"/>
                <a:ea typeface="IBM Plex Sans"/>
                <a:cs typeface="IBM Plex Sans"/>
                <a:sym typeface="IBM Plex Sans"/>
              </a:defRPr>
            </a:lvl1pPr>
            <a:lvl2pPr lvl="1"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2pPr>
            <a:lvl3pPr lvl="2"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3pPr>
            <a:lvl4pPr lvl="3"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4pPr>
            <a:lvl5pPr lvl="4"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5pPr>
            <a:lvl6pPr lvl="5"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6pPr>
            <a:lvl7pPr lvl="6"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7pPr>
            <a:lvl8pPr lvl="7"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8pPr>
            <a:lvl9pPr lvl="8"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9pPr>
          </a:lstStyle>
          <a:p>
            <a:endParaRPr/>
          </a:p>
        </p:txBody>
      </p:sp>
      <p:sp>
        <p:nvSpPr>
          <p:cNvPr id="56" name="Google Shape;56;p5"/>
          <p:cNvSpPr txBox="1">
            <a:spLocks noGrp="1"/>
          </p:cNvSpPr>
          <p:nvPr>
            <p:ph type="subTitle" idx="4"/>
          </p:nvPr>
        </p:nvSpPr>
        <p:spPr>
          <a:xfrm>
            <a:off x="4924424" y="2721800"/>
            <a:ext cx="2935200" cy="48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IBM Plex Sans"/>
              <a:buNone/>
              <a:defRPr sz="2400" b="1">
                <a:solidFill>
                  <a:schemeClr val="accent3"/>
                </a:solidFill>
                <a:latin typeface="IBM Plex Sans"/>
                <a:ea typeface="IBM Plex Sans"/>
                <a:cs typeface="IBM Plex Sans"/>
                <a:sym typeface="IBM Plex Sans"/>
              </a:defRPr>
            </a:lvl1pPr>
            <a:lvl2pPr lvl="1"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2pPr>
            <a:lvl3pPr lvl="2"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3pPr>
            <a:lvl4pPr lvl="3"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4pPr>
            <a:lvl5pPr lvl="4"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5pPr>
            <a:lvl6pPr lvl="5"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6pPr>
            <a:lvl7pPr lvl="6"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7pPr>
            <a:lvl8pPr lvl="7"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8pPr>
            <a:lvl9pPr lvl="8" algn="ctr" rtl="0">
              <a:lnSpc>
                <a:spcPct val="100000"/>
              </a:lnSpc>
              <a:spcBef>
                <a:spcPts val="0"/>
              </a:spcBef>
              <a:spcAft>
                <a:spcPts val="0"/>
              </a:spcAft>
              <a:buSzPts val="2400"/>
              <a:buFont typeface="IBM Plex Sans"/>
              <a:buNone/>
              <a:defRPr sz="2400" b="1">
                <a:latin typeface="IBM Plex Sans"/>
                <a:ea typeface="IBM Plex Sans"/>
                <a:cs typeface="IBM Plex Sans"/>
                <a:sym typeface="IBM Plex Sans"/>
              </a:defRPr>
            </a:lvl9pPr>
          </a:lstStyle>
          <a:p>
            <a:endParaRPr/>
          </a:p>
        </p:txBody>
      </p:sp>
      <p:sp>
        <p:nvSpPr>
          <p:cNvPr id="57" name="Google Shape;57;p5"/>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8" name="Google Shape;58;p5"/>
          <p:cNvGrpSpPr/>
          <p:nvPr/>
        </p:nvGrpSpPr>
        <p:grpSpPr>
          <a:xfrm rot="1216785">
            <a:off x="-283497" y="3543937"/>
            <a:ext cx="1490482" cy="1839556"/>
            <a:chOff x="7317341" y="3117397"/>
            <a:chExt cx="1490500" cy="1839578"/>
          </a:xfrm>
        </p:grpSpPr>
        <p:sp>
          <p:nvSpPr>
            <p:cNvPr id="59" name="Google Shape;59;p5"/>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5"/>
          <p:cNvGrpSpPr/>
          <p:nvPr/>
        </p:nvGrpSpPr>
        <p:grpSpPr>
          <a:xfrm flipH="1">
            <a:off x="7787932" y="3825766"/>
            <a:ext cx="1954117" cy="1954117"/>
            <a:chOff x="367385" y="2587838"/>
            <a:chExt cx="2501110" cy="2501110"/>
          </a:xfrm>
        </p:grpSpPr>
        <p:sp>
          <p:nvSpPr>
            <p:cNvPr id="66" name="Google Shape;66;p5"/>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rot="1893670">
            <a:off x="8025322" y="22129"/>
            <a:ext cx="668364" cy="668662"/>
            <a:chOff x="369195" y="1138234"/>
            <a:chExt cx="1250276" cy="1250833"/>
          </a:xfrm>
        </p:grpSpPr>
        <p:sp>
          <p:nvSpPr>
            <p:cNvPr id="76" name="Google Shape;76;p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5"/>
          <p:cNvGrpSpPr/>
          <p:nvPr/>
        </p:nvGrpSpPr>
        <p:grpSpPr>
          <a:xfrm rot="1893381">
            <a:off x="8517237" y="632495"/>
            <a:ext cx="495488" cy="495709"/>
            <a:chOff x="369195" y="1138234"/>
            <a:chExt cx="1250276" cy="1250833"/>
          </a:xfrm>
        </p:grpSpPr>
        <p:sp>
          <p:nvSpPr>
            <p:cNvPr id="86" name="Google Shape;86;p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5"/>
          <p:cNvGrpSpPr/>
          <p:nvPr/>
        </p:nvGrpSpPr>
        <p:grpSpPr>
          <a:xfrm rot="1893622">
            <a:off x="-498283" y="-567520"/>
            <a:ext cx="1334666" cy="1334666"/>
            <a:chOff x="367385" y="2587838"/>
            <a:chExt cx="2501110" cy="2501110"/>
          </a:xfrm>
        </p:grpSpPr>
        <p:sp>
          <p:nvSpPr>
            <p:cNvPr id="96" name="Google Shape;96;p5"/>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8"/>
        <p:cNvGrpSpPr/>
        <p:nvPr/>
      </p:nvGrpSpPr>
      <p:grpSpPr>
        <a:xfrm>
          <a:off x="0" y="0"/>
          <a:ext cx="0" cy="0"/>
          <a:chOff x="0" y="0"/>
          <a:chExt cx="0" cy="0"/>
        </a:xfrm>
      </p:grpSpPr>
      <p:sp>
        <p:nvSpPr>
          <p:cNvPr id="139" name="Google Shape;139;p7"/>
          <p:cNvSpPr txBox="1">
            <a:spLocks noGrp="1"/>
          </p:cNvSpPr>
          <p:nvPr>
            <p:ph type="body" idx="1"/>
          </p:nvPr>
        </p:nvSpPr>
        <p:spPr>
          <a:xfrm>
            <a:off x="4572000" y="1602750"/>
            <a:ext cx="3866400" cy="26166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accent3"/>
              </a:buClr>
              <a:buSzPts val="1800"/>
              <a:buChar char="●"/>
              <a:defRPr sz="15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40" name="Google Shape;140;p7"/>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1" name="Google Shape;141;p7"/>
          <p:cNvGrpSpPr/>
          <p:nvPr/>
        </p:nvGrpSpPr>
        <p:grpSpPr>
          <a:xfrm>
            <a:off x="8000411" y="-145518"/>
            <a:ext cx="1753778" cy="1753778"/>
            <a:chOff x="367385" y="2587838"/>
            <a:chExt cx="2501110" cy="2501110"/>
          </a:xfrm>
        </p:grpSpPr>
        <p:sp>
          <p:nvSpPr>
            <p:cNvPr id="142" name="Google Shape;142;p7"/>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32425" y="1281000"/>
            <a:ext cx="3710400" cy="7977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7" name="Google Shape;157;p9"/>
          <p:cNvSpPr txBox="1">
            <a:spLocks noGrp="1"/>
          </p:cNvSpPr>
          <p:nvPr>
            <p:ph type="subTitle" idx="1"/>
          </p:nvPr>
        </p:nvSpPr>
        <p:spPr>
          <a:xfrm>
            <a:off x="832425" y="2078700"/>
            <a:ext cx="3710400" cy="178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58" name="Google Shape;158;p9"/>
          <p:cNvGrpSpPr/>
          <p:nvPr/>
        </p:nvGrpSpPr>
        <p:grpSpPr>
          <a:xfrm>
            <a:off x="-261784" y="3599197"/>
            <a:ext cx="1490500" cy="1839578"/>
            <a:chOff x="7317341" y="3117397"/>
            <a:chExt cx="1490500" cy="1839578"/>
          </a:xfrm>
        </p:grpSpPr>
        <p:sp>
          <p:nvSpPr>
            <p:cNvPr id="159" name="Google Shape;159;p9"/>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txBox="1">
            <a:spLocks noGrp="1"/>
          </p:cNvSpPr>
          <p:nvPr>
            <p:ph type="title" hasCustomPrompt="1"/>
          </p:nvPr>
        </p:nvSpPr>
        <p:spPr>
          <a:xfrm>
            <a:off x="807750" y="1021550"/>
            <a:ext cx="4458000" cy="16074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1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70" name="Google Shape;170;p11"/>
          <p:cNvSpPr txBox="1">
            <a:spLocks noGrp="1"/>
          </p:cNvSpPr>
          <p:nvPr>
            <p:ph type="subTitle" idx="1"/>
          </p:nvPr>
        </p:nvSpPr>
        <p:spPr>
          <a:xfrm>
            <a:off x="807750" y="2687575"/>
            <a:ext cx="3286800" cy="67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715085" y="1880546"/>
            <a:ext cx="3687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5" name="Google Shape;175;p13"/>
          <p:cNvSpPr txBox="1">
            <a:spLocks noGrp="1"/>
          </p:cNvSpPr>
          <p:nvPr>
            <p:ph type="title" idx="2" hasCustomPrompt="1"/>
          </p:nvPr>
        </p:nvSpPr>
        <p:spPr>
          <a:xfrm>
            <a:off x="715033" y="1396503"/>
            <a:ext cx="36834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6" name="Google Shape;176;p13"/>
          <p:cNvSpPr txBox="1">
            <a:spLocks noGrp="1"/>
          </p:cNvSpPr>
          <p:nvPr>
            <p:ph type="subTitle" idx="1"/>
          </p:nvPr>
        </p:nvSpPr>
        <p:spPr>
          <a:xfrm>
            <a:off x="715085" y="2258548"/>
            <a:ext cx="3687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7" name="Google Shape;177;p13"/>
          <p:cNvSpPr txBox="1">
            <a:spLocks noGrp="1"/>
          </p:cNvSpPr>
          <p:nvPr>
            <p:ph type="title" idx="3"/>
          </p:nvPr>
        </p:nvSpPr>
        <p:spPr>
          <a:xfrm>
            <a:off x="4745559" y="1880551"/>
            <a:ext cx="3683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8" name="Google Shape;178;p13"/>
          <p:cNvSpPr txBox="1">
            <a:spLocks noGrp="1"/>
          </p:cNvSpPr>
          <p:nvPr>
            <p:ph type="title" idx="4" hasCustomPrompt="1"/>
          </p:nvPr>
        </p:nvSpPr>
        <p:spPr>
          <a:xfrm>
            <a:off x="4745559" y="1396528"/>
            <a:ext cx="36849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13"/>
          <p:cNvSpPr txBox="1">
            <a:spLocks noGrp="1"/>
          </p:cNvSpPr>
          <p:nvPr>
            <p:ph type="subTitle" idx="5"/>
          </p:nvPr>
        </p:nvSpPr>
        <p:spPr>
          <a:xfrm>
            <a:off x="4745559" y="2258552"/>
            <a:ext cx="36831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0" name="Google Shape;180;p13"/>
          <p:cNvSpPr txBox="1">
            <a:spLocks noGrp="1"/>
          </p:cNvSpPr>
          <p:nvPr>
            <p:ph type="title" idx="6"/>
          </p:nvPr>
        </p:nvSpPr>
        <p:spPr>
          <a:xfrm>
            <a:off x="715085" y="3593329"/>
            <a:ext cx="3683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81" name="Google Shape;181;p13"/>
          <p:cNvSpPr txBox="1">
            <a:spLocks noGrp="1"/>
          </p:cNvSpPr>
          <p:nvPr>
            <p:ph type="title" idx="7" hasCustomPrompt="1"/>
          </p:nvPr>
        </p:nvSpPr>
        <p:spPr>
          <a:xfrm>
            <a:off x="715033" y="3109308"/>
            <a:ext cx="36834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subTitle" idx="8"/>
          </p:nvPr>
        </p:nvSpPr>
        <p:spPr>
          <a:xfrm>
            <a:off x="715085" y="3971343"/>
            <a:ext cx="3687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9"/>
          </p:nvPr>
        </p:nvSpPr>
        <p:spPr>
          <a:xfrm>
            <a:off x="4745559" y="3593326"/>
            <a:ext cx="36831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84" name="Google Shape;184;p13"/>
          <p:cNvSpPr txBox="1">
            <a:spLocks noGrp="1"/>
          </p:cNvSpPr>
          <p:nvPr>
            <p:ph type="title" idx="13" hasCustomPrompt="1"/>
          </p:nvPr>
        </p:nvSpPr>
        <p:spPr>
          <a:xfrm>
            <a:off x="4745567" y="3109313"/>
            <a:ext cx="36834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subTitle" idx="14"/>
          </p:nvPr>
        </p:nvSpPr>
        <p:spPr>
          <a:xfrm>
            <a:off x="4745559" y="3971342"/>
            <a:ext cx="36831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 name="Google Shape;186;p13"/>
          <p:cNvSpPr txBox="1">
            <a:spLocks noGrp="1"/>
          </p:cNvSpPr>
          <p:nvPr>
            <p:ph type="title" idx="15"/>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7" name="Google Shape;187;p13"/>
          <p:cNvGrpSpPr/>
          <p:nvPr/>
        </p:nvGrpSpPr>
        <p:grpSpPr>
          <a:xfrm>
            <a:off x="8345522" y="743952"/>
            <a:ext cx="1068361" cy="1068962"/>
            <a:chOff x="369195" y="1138234"/>
            <a:chExt cx="1250276" cy="1250833"/>
          </a:xfrm>
        </p:grpSpPr>
        <p:sp>
          <p:nvSpPr>
            <p:cNvPr id="188" name="Google Shape;188;p1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3"/>
          <p:cNvGrpSpPr/>
          <p:nvPr/>
        </p:nvGrpSpPr>
        <p:grpSpPr>
          <a:xfrm>
            <a:off x="3542711" y="4452694"/>
            <a:ext cx="1753778" cy="1753778"/>
            <a:chOff x="367385" y="2587838"/>
            <a:chExt cx="2501110" cy="2501110"/>
          </a:xfrm>
        </p:grpSpPr>
        <p:sp>
          <p:nvSpPr>
            <p:cNvPr id="198" name="Google Shape;198;p13"/>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3"/>
          <p:cNvGrpSpPr/>
          <p:nvPr/>
        </p:nvGrpSpPr>
        <p:grpSpPr>
          <a:xfrm>
            <a:off x="362763" y="188894"/>
            <a:ext cx="700905" cy="701217"/>
            <a:chOff x="369195" y="1138234"/>
            <a:chExt cx="1250276" cy="1250833"/>
          </a:xfrm>
        </p:grpSpPr>
        <p:sp>
          <p:nvSpPr>
            <p:cNvPr id="208" name="Google Shape;208;p1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87"/>
        <p:cNvGrpSpPr/>
        <p:nvPr/>
      </p:nvGrpSpPr>
      <p:grpSpPr>
        <a:xfrm>
          <a:off x="0" y="0"/>
          <a:ext cx="0" cy="0"/>
          <a:chOff x="0" y="0"/>
          <a:chExt cx="0" cy="0"/>
        </a:xfrm>
      </p:grpSpPr>
      <p:sp>
        <p:nvSpPr>
          <p:cNvPr id="288" name="Google Shape;288;p17"/>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9" name="Google Shape;289;p17"/>
          <p:cNvGrpSpPr/>
          <p:nvPr/>
        </p:nvGrpSpPr>
        <p:grpSpPr>
          <a:xfrm flipH="1">
            <a:off x="7712070" y="-756484"/>
            <a:ext cx="1954117" cy="1954117"/>
            <a:chOff x="367385" y="2587838"/>
            <a:chExt cx="2501110" cy="2501110"/>
          </a:xfrm>
        </p:grpSpPr>
        <p:sp>
          <p:nvSpPr>
            <p:cNvPr id="290" name="Google Shape;290;p17"/>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7"/>
          <p:cNvGrpSpPr/>
          <p:nvPr/>
        </p:nvGrpSpPr>
        <p:grpSpPr>
          <a:xfrm rot="-4499757" flipH="1">
            <a:off x="141064" y="4156514"/>
            <a:ext cx="495499" cy="495719"/>
            <a:chOff x="369195" y="1138234"/>
            <a:chExt cx="1250276" cy="1250833"/>
          </a:xfrm>
        </p:grpSpPr>
        <p:sp>
          <p:nvSpPr>
            <p:cNvPr id="300" name="Google Shape;300;p17"/>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7"/>
          <p:cNvGrpSpPr/>
          <p:nvPr/>
        </p:nvGrpSpPr>
        <p:grpSpPr>
          <a:xfrm rot="-4499757" flipH="1">
            <a:off x="546401" y="4559013"/>
            <a:ext cx="495499" cy="495719"/>
            <a:chOff x="369195" y="1138234"/>
            <a:chExt cx="1250276" cy="1250833"/>
          </a:xfrm>
        </p:grpSpPr>
        <p:sp>
          <p:nvSpPr>
            <p:cNvPr id="310" name="Google Shape;310;p17"/>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418"/>
        <p:cNvGrpSpPr/>
        <p:nvPr/>
      </p:nvGrpSpPr>
      <p:grpSpPr>
        <a:xfrm>
          <a:off x="0" y="0"/>
          <a:ext cx="0" cy="0"/>
          <a:chOff x="0" y="0"/>
          <a:chExt cx="0" cy="0"/>
        </a:xfrm>
      </p:grpSpPr>
      <p:sp>
        <p:nvSpPr>
          <p:cNvPr id="419" name="Google Shape;419;p22"/>
          <p:cNvSpPr txBox="1">
            <a:spLocks noGrp="1"/>
          </p:cNvSpPr>
          <p:nvPr>
            <p:ph type="subTitle" idx="1"/>
          </p:nvPr>
        </p:nvSpPr>
        <p:spPr>
          <a:xfrm>
            <a:off x="1835700" y="1130805"/>
            <a:ext cx="5472600" cy="63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endParaRPr/>
          </a:p>
        </p:txBody>
      </p:sp>
      <p:sp>
        <p:nvSpPr>
          <p:cNvPr id="420" name="Google Shape;420;p22"/>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1" name="Google Shape;421;p22"/>
          <p:cNvGrpSpPr/>
          <p:nvPr/>
        </p:nvGrpSpPr>
        <p:grpSpPr>
          <a:xfrm>
            <a:off x="7982059" y="148795"/>
            <a:ext cx="781048" cy="781396"/>
            <a:chOff x="369195" y="1138234"/>
            <a:chExt cx="1250276" cy="1250833"/>
          </a:xfrm>
        </p:grpSpPr>
        <p:sp>
          <p:nvSpPr>
            <p:cNvPr id="422" name="Google Shape;422;p22"/>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IBM Plex Sans"/>
              <a:buNone/>
              <a:defRPr sz="3400" b="1">
                <a:solidFill>
                  <a:schemeClr val="dk1"/>
                </a:solidFill>
                <a:latin typeface="IBM Plex Sans"/>
                <a:ea typeface="IBM Plex Sans"/>
                <a:cs typeface="IBM Plex Sans"/>
                <a:sym typeface="IBM Plex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i Jamjuree"/>
              <a:buChar char="●"/>
              <a:defRPr sz="1800">
                <a:solidFill>
                  <a:schemeClr val="dk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7" r:id="rId5"/>
    <p:sldLayoutId id="2147483658" r:id="rId6"/>
    <p:sldLayoutId id="2147483659" r:id="rId7"/>
    <p:sldLayoutId id="2147483663" r:id="rId8"/>
    <p:sldLayoutId id="2147483668" r:id="rId9"/>
    <p:sldLayoutId id="2147483669" r:id="rId10"/>
    <p:sldLayoutId id="2147483671" r:id="rId11"/>
    <p:sldLayoutId id="2147483672" r:id="rId12"/>
    <p:sldLayoutId id="2147483677" r:id="rId13"/>
    <p:sldLayoutId id="2147483680" r:id="rId14"/>
    <p:sldLayoutId id="2147483681"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14">
          <p15:clr>
            <a:srgbClr val="EA4335"/>
          </p15:clr>
        </p15:guide>
        <p15:guide id="6" orient="horz" pos="290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pSp>
        <p:nvGrpSpPr>
          <p:cNvPr id="894" name="Google Shape;894;p40"/>
          <p:cNvGrpSpPr/>
          <p:nvPr/>
        </p:nvGrpSpPr>
        <p:grpSpPr>
          <a:xfrm>
            <a:off x="7979039" y="-12888"/>
            <a:ext cx="1190638" cy="1191169"/>
            <a:chOff x="369195" y="1138234"/>
            <a:chExt cx="1250276" cy="1250833"/>
          </a:xfrm>
        </p:grpSpPr>
        <p:sp>
          <p:nvSpPr>
            <p:cNvPr id="895" name="Google Shape;895;p40"/>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40"/>
          <p:cNvGrpSpPr/>
          <p:nvPr/>
        </p:nvGrpSpPr>
        <p:grpSpPr>
          <a:xfrm>
            <a:off x="7395513" y="3343685"/>
            <a:ext cx="1954117" cy="1954117"/>
            <a:chOff x="367385" y="2587838"/>
            <a:chExt cx="2501110" cy="2501110"/>
          </a:xfrm>
        </p:grpSpPr>
        <p:sp>
          <p:nvSpPr>
            <p:cNvPr id="905" name="Google Shape;905;p40"/>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444209" y="463295"/>
            <a:ext cx="781048" cy="781396"/>
            <a:chOff x="369195" y="1138234"/>
            <a:chExt cx="1250276" cy="1250833"/>
          </a:xfrm>
        </p:grpSpPr>
        <p:sp>
          <p:nvSpPr>
            <p:cNvPr id="915" name="Google Shape;915;p40"/>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601309" y="1069436"/>
            <a:ext cx="3405614" cy="3282563"/>
            <a:chOff x="924097" y="519868"/>
            <a:chExt cx="3344679" cy="3138381"/>
          </a:xfrm>
        </p:grpSpPr>
        <p:grpSp>
          <p:nvGrpSpPr>
            <p:cNvPr id="925" name="Google Shape;925;p40"/>
            <p:cNvGrpSpPr/>
            <p:nvPr/>
          </p:nvGrpSpPr>
          <p:grpSpPr>
            <a:xfrm>
              <a:off x="3157125" y="1657505"/>
              <a:ext cx="1056080" cy="1055418"/>
              <a:chOff x="4950014" y="-1313160"/>
              <a:chExt cx="3774410" cy="3772043"/>
            </a:xfrm>
          </p:grpSpPr>
          <p:sp>
            <p:nvSpPr>
              <p:cNvPr id="926" name="Google Shape;926;p40"/>
              <p:cNvSpPr/>
              <p:nvPr/>
            </p:nvSpPr>
            <p:spPr>
              <a:xfrm>
                <a:off x="5821549" y="-1302483"/>
                <a:ext cx="2030736" cy="3751896"/>
              </a:xfrm>
              <a:custGeom>
                <a:avLst/>
                <a:gdLst/>
                <a:ahLst/>
                <a:cxnLst/>
                <a:rect l="l" t="t" r="r" b="b"/>
                <a:pathLst>
                  <a:path w="43747" h="80825" extrusionOk="0">
                    <a:moveTo>
                      <a:pt x="21874" y="0"/>
                    </a:moveTo>
                    <a:cubicBezTo>
                      <a:pt x="9803" y="0"/>
                      <a:pt x="1" y="18087"/>
                      <a:pt x="1" y="40406"/>
                    </a:cubicBezTo>
                    <a:cubicBezTo>
                      <a:pt x="1" y="62725"/>
                      <a:pt x="9803" y="80825"/>
                      <a:pt x="21874" y="80825"/>
                    </a:cubicBezTo>
                    <a:cubicBezTo>
                      <a:pt x="33957" y="80825"/>
                      <a:pt x="43746" y="62725"/>
                      <a:pt x="43746" y="40406"/>
                    </a:cubicBezTo>
                    <a:cubicBezTo>
                      <a:pt x="43746" y="18087"/>
                      <a:pt x="33957" y="0"/>
                      <a:pt x="21874" y="0"/>
                    </a:cubicBezTo>
                    <a:close/>
                  </a:path>
                </a:pathLst>
              </a:custGeom>
              <a:solidFill>
                <a:srgbClr val="D2DF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0"/>
              <p:cNvGrpSpPr/>
              <p:nvPr/>
            </p:nvGrpSpPr>
            <p:grpSpPr>
              <a:xfrm>
                <a:off x="4950014" y="-1313160"/>
                <a:ext cx="3774410" cy="3772043"/>
                <a:chOff x="4950014" y="-1313160"/>
                <a:chExt cx="3774410" cy="3772043"/>
              </a:xfrm>
            </p:grpSpPr>
            <p:sp>
              <p:nvSpPr>
                <p:cNvPr id="928" name="Google Shape;928;p40"/>
                <p:cNvSpPr/>
                <p:nvPr/>
              </p:nvSpPr>
              <p:spPr>
                <a:xfrm>
                  <a:off x="4964218" y="-1299512"/>
                  <a:ext cx="3745398" cy="3745398"/>
                </a:xfrm>
                <a:custGeom>
                  <a:avLst/>
                  <a:gdLst/>
                  <a:ahLst/>
                  <a:cxnLst/>
                  <a:rect l="l" t="t" r="r" b="b"/>
                  <a:pathLst>
                    <a:path w="80685" h="80685" extrusionOk="0">
                      <a:moveTo>
                        <a:pt x="40343" y="0"/>
                      </a:moveTo>
                      <a:cubicBezTo>
                        <a:pt x="18062" y="0"/>
                        <a:pt x="0" y="18062"/>
                        <a:pt x="0" y="40342"/>
                      </a:cubicBezTo>
                      <a:cubicBezTo>
                        <a:pt x="0" y="62623"/>
                        <a:pt x="18062" y="80684"/>
                        <a:pt x="40343" y="80684"/>
                      </a:cubicBezTo>
                      <a:cubicBezTo>
                        <a:pt x="62623" y="80684"/>
                        <a:pt x="80685" y="62623"/>
                        <a:pt x="80685" y="40342"/>
                      </a:cubicBezTo>
                      <a:cubicBezTo>
                        <a:pt x="80685" y="18062"/>
                        <a:pt x="62623" y="0"/>
                        <a:pt x="40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954749" y="-1309585"/>
                  <a:ext cx="3764941" cy="3765544"/>
                </a:xfrm>
                <a:custGeom>
                  <a:avLst/>
                  <a:gdLst/>
                  <a:ahLst/>
                  <a:cxnLst/>
                  <a:rect l="l" t="t" r="r" b="b"/>
                  <a:pathLst>
                    <a:path w="81106" h="81119" extrusionOk="0">
                      <a:moveTo>
                        <a:pt x="40547" y="421"/>
                      </a:moveTo>
                      <a:cubicBezTo>
                        <a:pt x="62687" y="421"/>
                        <a:pt x="80685" y="18432"/>
                        <a:pt x="80685" y="40559"/>
                      </a:cubicBezTo>
                      <a:cubicBezTo>
                        <a:pt x="80685" y="62687"/>
                        <a:pt x="62674" y="80698"/>
                        <a:pt x="40547" y="80698"/>
                      </a:cubicBezTo>
                      <a:cubicBezTo>
                        <a:pt x="18419" y="80698"/>
                        <a:pt x="421" y="62687"/>
                        <a:pt x="421" y="40559"/>
                      </a:cubicBezTo>
                      <a:cubicBezTo>
                        <a:pt x="421" y="18432"/>
                        <a:pt x="18419" y="421"/>
                        <a:pt x="40547" y="421"/>
                      </a:cubicBezTo>
                      <a:close/>
                      <a:moveTo>
                        <a:pt x="40547" y="0"/>
                      </a:moveTo>
                      <a:cubicBezTo>
                        <a:pt x="18189" y="0"/>
                        <a:pt x="0" y="18202"/>
                        <a:pt x="0" y="40559"/>
                      </a:cubicBezTo>
                      <a:cubicBezTo>
                        <a:pt x="0" y="62916"/>
                        <a:pt x="18189" y="81118"/>
                        <a:pt x="40547" y="81118"/>
                      </a:cubicBezTo>
                      <a:cubicBezTo>
                        <a:pt x="62916" y="81118"/>
                        <a:pt x="81105" y="62929"/>
                        <a:pt x="81105" y="40559"/>
                      </a:cubicBezTo>
                      <a:cubicBezTo>
                        <a:pt x="81105" y="18202"/>
                        <a:pt x="62916" y="0"/>
                        <a:pt x="4054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5812079" y="-1313160"/>
                  <a:ext cx="2050232" cy="3772043"/>
                </a:xfrm>
                <a:custGeom>
                  <a:avLst/>
                  <a:gdLst/>
                  <a:ahLst/>
                  <a:cxnLst/>
                  <a:rect l="l" t="t" r="r" b="b"/>
                  <a:pathLst>
                    <a:path w="44167" h="81259" extrusionOk="0">
                      <a:moveTo>
                        <a:pt x="22078" y="434"/>
                      </a:moveTo>
                      <a:cubicBezTo>
                        <a:pt x="34021" y="434"/>
                        <a:pt x="43746" y="18470"/>
                        <a:pt x="43746" y="40636"/>
                      </a:cubicBezTo>
                      <a:cubicBezTo>
                        <a:pt x="43746" y="62802"/>
                        <a:pt x="34034" y="80838"/>
                        <a:pt x="22078" y="80838"/>
                      </a:cubicBezTo>
                      <a:cubicBezTo>
                        <a:pt x="10134" y="80838"/>
                        <a:pt x="409" y="62802"/>
                        <a:pt x="409" y="40636"/>
                      </a:cubicBezTo>
                      <a:cubicBezTo>
                        <a:pt x="409" y="18470"/>
                        <a:pt x="10134" y="434"/>
                        <a:pt x="22078" y="434"/>
                      </a:cubicBezTo>
                      <a:close/>
                      <a:moveTo>
                        <a:pt x="22078" y="1"/>
                      </a:moveTo>
                      <a:cubicBezTo>
                        <a:pt x="9905" y="1"/>
                        <a:pt x="1" y="18228"/>
                        <a:pt x="1" y="40636"/>
                      </a:cubicBezTo>
                      <a:cubicBezTo>
                        <a:pt x="1" y="63032"/>
                        <a:pt x="9905" y="81259"/>
                        <a:pt x="22078" y="81259"/>
                      </a:cubicBezTo>
                      <a:cubicBezTo>
                        <a:pt x="34263" y="81259"/>
                        <a:pt x="44167" y="63032"/>
                        <a:pt x="44167" y="40636"/>
                      </a:cubicBezTo>
                      <a:cubicBezTo>
                        <a:pt x="44167" y="18228"/>
                        <a:pt x="34263" y="1"/>
                        <a:pt x="22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6827424" y="-1308425"/>
                  <a:ext cx="19589" cy="3767308"/>
                </a:xfrm>
                <a:custGeom>
                  <a:avLst/>
                  <a:gdLst/>
                  <a:ahLst/>
                  <a:cxnLst/>
                  <a:rect l="l" t="t" r="r" b="b"/>
                  <a:pathLst>
                    <a:path w="422" h="81157" extrusionOk="0">
                      <a:moveTo>
                        <a:pt x="211" y="1"/>
                      </a:moveTo>
                      <a:cubicBezTo>
                        <a:pt x="112" y="1"/>
                        <a:pt x="13" y="65"/>
                        <a:pt x="1" y="192"/>
                      </a:cubicBezTo>
                      <a:lnTo>
                        <a:pt x="1" y="80953"/>
                      </a:lnTo>
                      <a:cubicBezTo>
                        <a:pt x="1" y="81068"/>
                        <a:pt x="90" y="81157"/>
                        <a:pt x="205" y="81157"/>
                      </a:cubicBezTo>
                      <a:cubicBezTo>
                        <a:pt x="319" y="81157"/>
                        <a:pt x="421" y="81068"/>
                        <a:pt x="421" y="80953"/>
                      </a:cubicBezTo>
                      <a:lnTo>
                        <a:pt x="421" y="192"/>
                      </a:lnTo>
                      <a:cubicBezTo>
                        <a:pt x="408" y="65"/>
                        <a:pt x="310" y="1"/>
                        <a:pt x="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4950014" y="564854"/>
                  <a:ext cx="3774410" cy="19589"/>
                </a:xfrm>
                <a:custGeom>
                  <a:avLst/>
                  <a:gdLst/>
                  <a:ahLst/>
                  <a:cxnLst/>
                  <a:rect l="l" t="t" r="r" b="b"/>
                  <a:pathLst>
                    <a:path w="81310" h="422" extrusionOk="0">
                      <a:moveTo>
                        <a:pt x="281" y="1"/>
                      </a:moveTo>
                      <a:cubicBezTo>
                        <a:pt x="0" y="1"/>
                        <a:pt x="0" y="421"/>
                        <a:pt x="281" y="421"/>
                      </a:cubicBezTo>
                      <a:lnTo>
                        <a:pt x="81029" y="421"/>
                      </a:lnTo>
                      <a:cubicBezTo>
                        <a:pt x="81309" y="421"/>
                        <a:pt x="81309" y="1"/>
                        <a:pt x="810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5404419" y="-1308982"/>
                  <a:ext cx="2868524" cy="3764941"/>
                </a:xfrm>
                <a:custGeom>
                  <a:avLst/>
                  <a:gdLst/>
                  <a:ahLst/>
                  <a:cxnLst/>
                  <a:rect l="l" t="t" r="r" b="b"/>
                  <a:pathLst>
                    <a:path w="61795" h="81106" extrusionOk="0">
                      <a:moveTo>
                        <a:pt x="30911" y="408"/>
                      </a:moveTo>
                      <a:cubicBezTo>
                        <a:pt x="42573" y="421"/>
                        <a:pt x="53650" y="5519"/>
                        <a:pt x="61260" y="14365"/>
                      </a:cubicBezTo>
                      <a:cubicBezTo>
                        <a:pt x="53612" y="19132"/>
                        <a:pt x="42548" y="21873"/>
                        <a:pt x="30860" y="21873"/>
                      </a:cubicBezTo>
                      <a:cubicBezTo>
                        <a:pt x="19171" y="21847"/>
                        <a:pt x="8146" y="19094"/>
                        <a:pt x="536" y="14314"/>
                      </a:cubicBezTo>
                      <a:cubicBezTo>
                        <a:pt x="8158" y="5481"/>
                        <a:pt x="19248" y="408"/>
                        <a:pt x="30911" y="408"/>
                      </a:cubicBezTo>
                      <a:close/>
                      <a:moveTo>
                        <a:pt x="30860" y="0"/>
                      </a:moveTo>
                      <a:cubicBezTo>
                        <a:pt x="19005" y="0"/>
                        <a:pt x="7750" y="5201"/>
                        <a:pt x="52" y="14225"/>
                      </a:cubicBezTo>
                      <a:cubicBezTo>
                        <a:pt x="13" y="14276"/>
                        <a:pt x="1" y="14327"/>
                        <a:pt x="13" y="14391"/>
                      </a:cubicBezTo>
                      <a:cubicBezTo>
                        <a:pt x="13" y="14442"/>
                        <a:pt x="52" y="14505"/>
                        <a:pt x="103" y="14531"/>
                      </a:cubicBezTo>
                      <a:cubicBezTo>
                        <a:pt x="7789" y="19438"/>
                        <a:pt x="19005" y="22255"/>
                        <a:pt x="30860" y="22281"/>
                      </a:cubicBezTo>
                      <a:cubicBezTo>
                        <a:pt x="42739" y="22281"/>
                        <a:pt x="53969" y="19477"/>
                        <a:pt x="61693" y="14595"/>
                      </a:cubicBezTo>
                      <a:cubicBezTo>
                        <a:pt x="61744" y="14556"/>
                        <a:pt x="61769" y="14505"/>
                        <a:pt x="61782" y="14442"/>
                      </a:cubicBezTo>
                      <a:cubicBezTo>
                        <a:pt x="61795" y="14391"/>
                        <a:pt x="61769" y="14327"/>
                        <a:pt x="61731" y="14276"/>
                      </a:cubicBezTo>
                      <a:cubicBezTo>
                        <a:pt x="54032" y="5213"/>
                        <a:pt x="42752" y="0"/>
                        <a:pt x="30860" y="0"/>
                      </a:cubicBezTo>
                      <a:close/>
                      <a:moveTo>
                        <a:pt x="30860" y="59232"/>
                      </a:moveTo>
                      <a:cubicBezTo>
                        <a:pt x="42548" y="59232"/>
                        <a:pt x="53612" y="61973"/>
                        <a:pt x="61260" y="66740"/>
                      </a:cubicBezTo>
                      <a:cubicBezTo>
                        <a:pt x="53650" y="75586"/>
                        <a:pt x="42573" y="80672"/>
                        <a:pt x="30911" y="80685"/>
                      </a:cubicBezTo>
                      <a:cubicBezTo>
                        <a:pt x="30896" y="80685"/>
                        <a:pt x="30881" y="80685"/>
                        <a:pt x="30867" y="80685"/>
                      </a:cubicBezTo>
                      <a:cubicBezTo>
                        <a:pt x="19220" y="80685"/>
                        <a:pt x="8149" y="75613"/>
                        <a:pt x="536" y="66791"/>
                      </a:cubicBezTo>
                      <a:cubicBezTo>
                        <a:pt x="8146" y="62011"/>
                        <a:pt x="19184" y="59258"/>
                        <a:pt x="30860" y="59232"/>
                      </a:cubicBezTo>
                      <a:close/>
                      <a:moveTo>
                        <a:pt x="30860" y="58812"/>
                      </a:moveTo>
                      <a:cubicBezTo>
                        <a:pt x="19005" y="58837"/>
                        <a:pt x="7789" y="61667"/>
                        <a:pt x="103" y="66562"/>
                      </a:cubicBezTo>
                      <a:cubicBezTo>
                        <a:pt x="52" y="66600"/>
                        <a:pt x="13" y="66651"/>
                        <a:pt x="13" y="66702"/>
                      </a:cubicBezTo>
                      <a:cubicBezTo>
                        <a:pt x="1" y="66766"/>
                        <a:pt x="13" y="66829"/>
                        <a:pt x="52" y="66880"/>
                      </a:cubicBezTo>
                      <a:cubicBezTo>
                        <a:pt x="7750" y="75892"/>
                        <a:pt x="19005" y="81092"/>
                        <a:pt x="30860" y="81105"/>
                      </a:cubicBezTo>
                      <a:cubicBezTo>
                        <a:pt x="42752" y="81105"/>
                        <a:pt x="54045" y="75879"/>
                        <a:pt x="61731" y="66816"/>
                      </a:cubicBezTo>
                      <a:cubicBezTo>
                        <a:pt x="61769" y="66778"/>
                        <a:pt x="61782" y="66715"/>
                        <a:pt x="61782" y="66664"/>
                      </a:cubicBezTo>
                      <a:cubicBezTo>
                        <a:pt x="61769" y="66600"/>
                        <a:pt x="61744" y="66549"/>
                        <a:pt x="61693" y="66511"/>
                      </a:cubicBezTo>
                      <a:cubicBezTo>
                        <a:pt x="53969" y="61616"/>
                        <a:pt x="42739" y="58812"/>
                        <a:pt x="30860" y="588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4" name="Google Shape;934;p40"/>
            <p:cNvGrpSpPr/>
            <p:nvPr/>
          </p:nvGrpSpPr>
          <p:grpSpPr>
            <a:xfrm>
              <a:off x="1305142" y="519868"/>
              <a:ext cx="1554088" cy="1934834"/>
              <a:chOff x="-4338020" y="-3824097"/>
              <a:chExt cx="3789533" cy="4717958"/>
            </a:xfrm>
          </p:grpSpPr>
          <p:sp>
            <p:nvSpPr>
              <p:cNvPr id="935" name="Google Shape;935;p40"/>
              <p:cNvSpPr/>
              <p:nvPr/>
            </p:nvSpPr>
            <p:spPr>
              <a:xfrm rot="205075">
                <a:off x="-4242722" y="-2466385"/>
                <a:ext cx="2786875" cy="3280089"/>
              </a:xfrm>
              <a:custGeom>
                <a:avLst/>
                <a:gdLst/>
                <a:ahLst/>
                <a:cxnLst/>
                <a:rect l="l" t="t" r="r" b="b"/>
                <a:pathLst>
                  <a:path w="60036" h="70661" extrusionOk="0">
                    <a:moveTo>
                      <a:pt x="28148" y="1"/>
                    </a:moveTo>
                    <a:cubicBezTo>
                      <a:pt x="27836" y="1"/>
                      <a:pt x="27553" y="20"/>
                      <a:pt x="27303" y="60"/>
                    </a:cubicBezTo>
                    <a:cubicBezTo>
                      <a:pt x="24027" y="608"/>
                      <a:pt x="14557" y="9480"/>
                      <a:pt x="11039" y="19027"/>
                    </a:cubicBezTo>
                    <a:cubicBezTo>
                      <a:pt x="7534" y="28561"/>
                      <a:pt x="1" y="50625"/>
                      <a:pt x="64" y="53136"/>
                    </a:cubicBezTo>
                    <a:cubicBezTo>
                      <a:pt x="115" y="54640"/>
                      <a:pt x="778" y="56081"/>
                      <a:pt x="1900" y="57100"/>
                    </a:cubicBezTo>
                    <a:lnTo>
                      <a:pt x="345" y="61077"/>
                    </a:lnTo>
                    <a:cubicBezTo>
                      <a:pt x="345" y="61077"/>
                      <a:pt x="23151" y="70661"/>
                      <a:pt x="37158" y="70661"/>
                    </a:cubicBezTo>
                    <a:cubicBezTo>
                      <a:pt x="38946" y="70661"/>
                      <a:pt x="40590" y="70504"/>
                      <a:pt x="42025" y="70152"/>
                    </a:cubicBezTo>
                    <a:cubicBezTo>
                      <a:pt x="41082" y="67692"/>
                      <a:pt x="41375" y="67144"/>
                      <a:pt x="41375" y="67144"/>
                    </a:cubicBezTo>
                    <a:cubicBezTo>
                      <a:pt x="41375" y="67144"/>
                      <a:pt x="45951" y="65513"/>
                      <a:pt x="47340" y="63601"/>
                    </a:cubicBezTo>
                    <a:cubicBezTo>
                      <a:pt x="48730" y="61689"/>
                      <a:pt x="58876" y="22341"/>
                      <a:pt x="59462" y="19358"/>
                    </a:cubicBezTo>
                    <a:cubicBezTo>
                      <a:pt x="60036" y="16363"/>
                      <a:pt x="59360" y="13814"/>
                      <a:pt x="56174" y="12055"/>
                    </a:cubicBezTo>
                    <a:cubicBezTo>
                      <a:pt x="54020" y="10869"/>
                      <a:pt x="51317" y="9225"/>
                      <a:pt x="51317" y="9225"/>
                    </a:cubicBezTo>
                    <a:lnTo>
                      <a:pt x="52146" y="8078"/>
                    </a:lnTo>
                    <a:lnTo>
                      <a:pt x="45084" y="3744"/>
                    </a:lnTo>
                    <a:lnTo>
                      <a:pt x="41949" y="1067"/>
                    </a:lnTo>
                    <a:lnTo>
                      <a:pt x="39897" y="2788"/>
                    </a:lnTo>
                    <a:cubicBezTo>
                      <a:pt x="39897" y="2788"/>
                      <a:pt x="31949" y="1"/>
                      <a:pt x="28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rot="205075">
                <a:off x="-2285270" y="-3774608"/>
                <a:ext cx="1699253" cy="1309696"/>
              </a:xfrm>
              <a:custGeom>
                <a:avLst/>
                <a:gdLst/>
                <a:ahLst/>
                <a:cxnLst/>
                <a:rect l="l" t="t" r="r" b="b"/>
                <a:pathLst>
                  <a:path w="36606" h="28214" extrusionOk="0">
                    <a:moveTo>
                      <a:pt x="21465" y="1"/>
                    </a:moveTo>
                    <a:cubicBezTo>
                      <a:pt x="18877" y="1"/>
                      <a:pt x="15290" y="962"/>
                      <a:pt x="15665" y="3165"/>
                    </a:cubicBezTo>
                    <a:cubicBezTo>
                      <a:pt x="14422" y="2393"/>
                      <a:pt x="12814" y="1673"/>
                      <a:pt x="11247" y="1673"/>
                    </a:cubicBezTo>
                    <a:cubicBezTo>
                      <a:pt x="10486" y="1673"/>
                      <a:pt x="9733" y="1843"/>
                      <a:pt x="9037" y="2260"/>
                    </a:cubicBezTo>
                    <a:cubicBezTo>
                      <a:pt x="6972" y="3483"/>
                      <a:pt x="6144" y="6976"/>
                      <a:pt x="7342" y="8939"/>
                    </a:cubicBezTo>
                    <a:cubicBezTo>
                      <a:pt x="3378" y="9704"/>
                      <a:pt x="0" y="16192"/>
                      <a:pt x="4257" y="18703"/>
                    </a:cubicBezTo>
                    <a:cubicBezTo>
                      <a:pt x="3161" y="20360"/>
                      <a:pt x="4474" y="22475"/>
                      <a:pt x="5443" y="23941"/>
                    </a:cubicBezTo>
                    <a:cubicBezTo>
                      <a:pt x="7506" y="27041"/>
                      <a:pt x="10537" y="28213"/>
                      <a:pt x="13783" y="28213"/>
                    </a:cubicBezTo>
                    <a:cubicBezTo>
                      <a:pt x="17918" y="28213"/>
                      <a:pt x="22401" y="26311"/>
                      <a:pt x="25671" y="24069"/>
                    </a:cubicBezTo>
                    <a:cubicBezTo>
                      <a:pt x="26207" y="23699"/>
                      <a:pt x="26971" y="23202"/>
                      <a:pt x="27392" y="22692"/>
                    </a:cubicBezTo>
                    <a:cubicBezTo>
                      <a:pt x="27846" y="22136"/>
                      <a:pt x="28674" y="20336"/>
                      <a:pt x="29471" y="20336"/>
                    </a:cubicBezTo>
                    <a:cubicBezTo>
                      <a:pt x="29569" y="20336"/>
                      <a:pt x="29667" y="20363"/>
                      <a:pt x="29763" y="20423"/>
                    </a:cubicBezTo>
                    <a:lnTo>
                      <a:pt x="29776" y="20423"/>
                    </a:lnTo>
                    <a:cubicBezTo>
                      <a:pt x="29941" y="20464"/>
                      <a:pt x="30112" y="20483"/>
                      <a:pt x="30286" y="20483"/>
                    </a:cubicBezTo>
                    <a:cubicBezTo>
                      <a:pt x="33061" y="20483"/>
                      <a:pt x="36606" y="15559"/>
                      <a:pt x="33727" y="13808"/>
                    </a:cubicBezTo>
                    <a:cubicBezTo>
                      <a:pt x="35578" y="10607"/>
                      <a:pt x="32733" y="5669"/>
                      <a:pt x="29259" y="5669"/>
                    </a:cubicBezTo>
                    <a:cubicBezTo>
                      <a:pt x="28665" y="5669"/>
                      <a:pt x="28053" y="5813"/>
                      <a:pt x="27443" y="6135"/>
                    </a:cubicBezTo>
                    <a:cubicBezTo>
                      <a:pt x="27277" y="5357"/>
                      <a:pt x="27150" y="4580"/>
                      <a:pt x="26857" y="3840"/>
                    </a:cubicBezTo>
                    <a:cubicBezTo>
                      <a:pt x="26296" y="2438"/>
                      <a:pt x="24894" y="883"/>
                      <a:pt x="23504" y="297"/>
                    </a:cubicBezTo>
                    <a:cubicBezTo>
                      <a:pt x="23044" y="103"/>
                      <a:pt x="22308" y="1"/>
                      <a:pt x="2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rot="205075">
                <a:off x="-2196356" y="-3233037"/>
                <a:ext cx="1313595" cy="1246147"/>
              </a:xfrm>
              <a:custGeom>
                <a:avLst/>
                <a:gdLst/>
                <a:ahLst/>
                <a:cxnLst/>
                <a:rect l="l" t="t" r="r" b="b"/>
                <a:pathLst>
                  <a:path w="28298" h="26845" extrusionOk="0">
                    <a:moveTo>
                      <a:pt x="16877" y="0"/>
                    </a:moveTo>
                    <a:cubicBezTo>
                      <a:pt x="16877" y="0"/>
                      <a:pt x="14935" y="4958"/>
                      <a:pt x="12606" y="4958"/>
                    </a:cubicBezTo>
                    <a:cubicBezTo>
                      <a:pt x="12396" y="4958"/>
                      <a:pt x="12184" y="4918"/>
                      <a:pt x="11970" y="4831"/>
                    </a:cubicBezTo>
                    <a:cubicBezTo>
                      <a:pt x="10948" y="4413"/>
                      <a:pt x="10508" y="3738"/>
                      <a:pt x="10014" y="3738"/>
                    </a:cubicBezTo>
                    <a:cubicBezTo>
                      <a:pt x="9831" y="3738"/>
                      <a:pt x="9639" y="3831"/>
                      <a:pt x="9408" y="4066"/>
                    </a:cubicBezTo>
                    <a:cubicBezTo>
                      <a:pt x="8860" y="4614"/>
                      <a:pt x="8860" y="9713"/>
                      <a:pt x="8375" y="10656"/>
                    </a:cubicBezTo>
                    <a:cubicBezTo>
                      <a:pt x="8264" y="10874"/>
                      <a:pt x="8140" y="10964"/>
                      <a:pt x="8011" y="10964"/>
                    </a:cubicBezTo>
                    <a:cubicBezTo>
                      <a:pt x="7401" y="10964"/>
                      <a:pt x="6680" y="8948"/>
                      <a:pt x="6680" y="8948"/>
                    </a:cubicBezTo>
                    <a:cubicBezTo>
                      <a:pt x="7254" y="7788"/>
                      <a:pt x="7661" y="6565"/>
                      <a:pt x="7929" y="5303"/>
                    </a:cubicBezTo>
                    <a:cubicBezTo>
                      <a:pt x="8484" y="2664"/>
                      <a:pt x="7037" y="1176"/>
                      <a:pt x="5341" y="1176"/>
                    </a:cubicBezTo>
                    <a:cubicBezTo>
                      <a:pt x="4153" y="1176"/>
                      <a:pt x="2844" y="1905"/>
                      <a:pt x="2015" y="3480"/>
                    </a:cubicBezTo>
                    <a:cubicBezTo>
                      <a:pt x="1" y="7317"/>
                      <a:pt x="281" y="11396"/>
                      <a:pt x="3697" y="11689"/>
                    </a:cubicBezTo>
                    <a:cubicBezTo>
                      <a:pt x="2614" y="14786"/>
                      <a:pt x="4003" y="17590"/>
                      <a:pt x="3748" y="19069"/>
                    </a:cubicBezTo>
                    <a:cubicBezTo>
                      <a:pt x="3493" y="20547"/>
                      <a:pt x="549" y="22179"/>
                      <a:pt x="549" y="22179"/>
                    </a:cubicBezTo>
                    <a:cubicBezTo>
                      <a:pt x="549" y="22179"/>
                      <a:pt x="3315" y="25659"/>
                      <a:pt x="6833" y="26844"/>
                    </a:cubicBezTo>
                    <a:cubicBezTo>
                      <a:pt x="8106" y="24467"/>
                      <a:pt x="8669" y="23743"/>
                      <a:pt x="9333" y="23743"/>
                    </a:cubicBezTo>
                    <a:cubicBezTo>
                      <a:pt x="9873" y="23743"/>
                      <a:pt x="10479" y="24220"/>
                      <a:pt x="11587" y="24677"/>
                    </a:cubicBezTo>
                    <a:cubicBezTo>
                      <a:pt x="12481" y="25050"/>
                      <a:pt x="13468" y="25280"/>
                      <a:pt x="14495" y="25280"/>
                    </a:cubicBezTo>
                    <a:cubicBezTo>
                      <a:pt x="16309" y="25280"/>
                      <a:pt x="18247" y="24563"/>
                      <a:pt x="20013" y="22651"/>
                    </a:cubicBezTo>
                    <a:cubicBezTo>
                      <a:pt x="24843" y="17437"/>
                      <a:pt x="28298" y="6973"/>
                      <a:pt x="28298" y="6973"/>
                    </a:cubicBezTo>
                    <a:lnTo>
                      <a:pt x="28285" y="6973"/>
                    </a:lnTo>
                    <a:cubicBezTo>
                      <a:pt x="22613" y="5303"/>
                      <a:pt x="16877" y="0"/>
                      <a:pt x="16877" y="0"/>
                    </a:cubicBez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rot="205075">
                <a:off x="-2029125" y="-3125793"/>
                <a:ext cx="166509" cy="313521"/>
              </a:xfrm>
              <a:custGeom>
                <a:avLst/>
                <a:gdLst/>
                <a:ahLst/>
                <a:cxnLst/>
                <a:rect l="l" t="t" r="r" b="b"/>
                <a:pathLst>
                  <a:path w="3587" h="6754" extrusionOk="0">
                    <a:moveTo>
                      <a:pt x="1623" y="0"/>
                    </a:moveTo>
                    <a:cubicBezTo>
                      <a:pt x="1244" y="0"/>
                      <a:pt x="951" y="104"/>
                      <a:pt x="935" y="111"/>
                    </a:cubicBezTo>
                    <a:cubicBezTo>
                      <a:pt x="573" y="247"/>
                      <a:pt x="714" y="735"/>
                      <a:pt x="1027" y="735"/>
                    </a:cubicBezTo>
                    <a:cubicBezTo>
                      <a:pt x="1066" y="735"/>
                      <a:pt x="1108" y="728"/>
                      <a:pt x="1152" y="711"/>
                    </a:cubicBezTo>
                    <a:cubicBezTo>
                      <a:pt x="1152" y="711"/>
                      <a:pt x="1359" y="641"/>
                      <a:pt x="1617" y="641"/>
                    </a:cubicBezTo>
                    <a:cubicBezTo>
                      <a:pt x="1774" y="641"/>
                      <a:pt x="1949" y="667"/>
                      <a:pt x="2108" y="749"/>
                    </a:cubicBezTo>
                    <a:cubicBezTo>
                      <a:pt x="2363" y="876"/>
                      <a:pt x="2541" y="1131"/>
                      <a:pt x="2643" y="1514"/>
                    </a:cubicBezTo>
                    <a:cubicBezTo>
                      <a:pt x="2873" y="2342"/>
                      <a:pt x="2465" y="3884"/>
                      <a:pt x="1713" y="5019"/>
                    </a:cubicBezTo>
                    <a:cubicBezTo>
                      <a:pt x="1292" y="5656"/>
                      <a:pt x="821" y="6064"/>
                      <a:pt x="426" y="6115"/>
                    </a:cubicBezTo>
                    <a:cubicBezTo>
                      <a:pt x="1" y="6140"/>
                      <a:pt x="41" y="6753"/>
                      <a:pt x="440" y="6753"/>
                    </a:cubicBezTo>
                    <a:cubicBezTo>
                      <a:pt x="447" y="6753"/>
                      <a:pt x="456" y="6753"/>
                      <a:pt x="464" y="6752"/>
                    </a:cubicBezTo>
                    <a:lnTo>
                      <a:pt x="515" y="6752"/>
                    </a:lnTo>
                    <a:cubicBezTo>
                      <a:pt x="1267" y="6638"/>
                      <a:pt x="1879" y="5937"/>
                      <a:pt x="2248" y="5363"/>
                    </a:cubicBezTo>
                    <a:cubicBezTo>
                      <a:pt x="3000" y="4241"/>
                      <a:pt x="3587" y="2495"/>
                      <a:pt x="3268" y="1335"/>
                    </a:cubicBezTo>
                    <a:cubicBezTo>
                      <a:pt x="3115" y="787"/>
                      <a:pt x="2822" y="392"/>
                      <a:pt x="2401" y="175"/>
                    </a:cubicBezTo>
                    <a:cubicBezTo>
                      <a:pt x="2139" y="42"/>
                      <a:pt x="1864" y="0"/>
                      <a:pt x="1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rot="205075">
                <a:off x="-1393566" y="-2674848"/>
                <a:ext cx="207962" cy="300013"/>
              </a:xfrm>
              <a:custGeom>
                <a:avLst/>
                <a:gdLst/>
                <a:ahLst/>
                <a:cxnLst/>
                <a:rect l="l" t="t" r="r" b="b"/>
                <a:pathLst>
                  <a:path w="4480" h="6463" extrusionOk="0">
                    <a:moveTo>
                      <a:pt x="4072" y="0"/>
                    </a:moveTo>
                    <a:cubicBezTo>
                      <a:pt x="3893" y="0"/>
                      <a:pt x="3740" y="153"/>
                      <a:pt x="3753" y="332"/>
                    </a:cubicBezTo>
                    <a:cubicBezTo>
                      <a:pt x="3791" y="2142"/>
                      <a:pt x="3549" y="5188"/>
                      <a:pt x="2708" y="5660"/>
                    </a:cubicBezTo>
                    <a:cubicBezTo>
                      <a:pt x="2514" y="5770"/>
                      <a:pt x="2324" y="5815"/>
                      <a:pt x="2144" y="5815"/>
                    </a:cubicBezTo>
                    <a:cubicBezTo>
                      <a:pt x="1342" y="5815"/>
                      <a:pt x="725" y="4924"/>
                      <a:pt x="694" y="4882"/>
                    </a:cubicBezTo>
                    <a:cubicBezTo>
                      <a:pt x="623" y="4778"/>
                      <a:pt x="528" y="4734"/>
                      <a:pt x="435" y="4734"/>
                    </a:cubicBezTo>
                    <a:cubicBezTo>
                      <a:pt x="211" y="4734"/>
                      <a:pt x="0" y="4987"/>
                      <a:pt x="171" y="5239"/>
                    </a:cubicBezTo>
                    <a:cubicBezTo>
                      <a:pt x="503" y="5736"/>
                      <a:pt x="1255" y="6463"/>
                      <a:pt x="2147" y="6463"/>
                    </a:cubicBezTo>
                    <a:cubicBezTo>
                      <a:pt x="2453" y="6463"/>
                      <a:pt x="2746" y="6374"/>
                      <a:pt x="3014" y="6233"/>
                    </a:cubicBezTo>
                    <a:cubicBezTo>
                      <a:pt x="4480" y="5418"/>
                      <a:pt x="4403" y="842"/>
                      <a:pt x="4390" y="319"/>
                    </a:cubicBezTo>
                    <a:cubicBezTo>
                      <a:pt x="4390" y="141"/>
                      <a:pt x="4250" y="0"/>
                      <a:pt x="4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rot="205075">
                <a:off x="-1379307" y="-3012312"/>
                <a:ext cx="205548" cy="101660"/>
              </a:xfrm>
              <a:custGeom>
                <a:avLst/>
                <a:gdLst/>
                <a:ahLst/>
                <a:cxnLst/>
                <a:rect l="l" t="t" r="r" b="b"/>
                <a:pathLst>
                  <a:path w="4428" h="2190" extrusionOk="0">
                    <a:moveTo>
                      <a:pt x="1781" y="0"/>
                    </a:moveTo>
                    <a:cubicBezTo>
                      <a:pt x="576" y="0"/>
                      <a:pt x="0" y="653"/>
                      <a:pt x="489" y="1165"/>
                    </a:cubicBezTo>
                    <a:cubicBezTo>
                      <a:pt x="850" y="1542"/>
                      <a:pt x="2280" y="2190"/>
                      <a:pt x="3322" y="2190"/>
                    </a:cubicBezTo>
                    <a:cubicBezTo>
                      <a:pt x="3864" y="2190"/>
                      <a:pt x="4301" y="2014"/>
                      <a:pt x="4428" y="1535"/>
                    </a:cubicBezTo>
                    <a:cubicBezTo>
                      <a:pt x="4275" y="859"/>
                      <a:pt x="3752" y="222"/>
                      <a:pt x="2248" y="30"/>
                    </a:cubicBezTo>
                    <a:cubicBezTo>
                      <a:pt x="2084" y="10"/>
                      <a:pt x="1928" y="0"/>
                      <a:pt x="1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rot="205075">
                <a:off x="-1092827" y="-2860543"/>
                <a:ext cx="151515" cy="133504"/>
              </a:xfrm>
              <a:custGeom>
                <a:avLst/>
                <a:gdLst/>
                <a:ahLst/>
                <a:cxnLst/>
                <a:rect l="l" t="t" r="r" b="b"/>
                <a:pathLst>
                  <a:path w="3264" h="2876" extrusionOk="0">
                    <a:moveTo>
                      <a:pt x="1394" y="1"/>
                    </a:moveTo>
                    <a:cubicBezTo>
                      <a:pt x="1240" y="1"/>
                      <a:pt x="1089" y="32"/>
                      <a:pt x="944" y="83"/>
                    </a:cubicBezTo>
                    <a:cubicBezTo>
                      <a:pt x="1" y="1026"/>
                      <a:pt x="1785" y="2722"/>
                      <a:pt x="2384" y="2862"/>
                    </a:cubicBezTo>
                    <a:cubicBezTo>
                      <a:pt x="2424" y="2871"/>
                      <a:pt x="2463" y="2876"/>
                      <a:pt x="2500" y="2876"/>
                    </a:cubicBezTo>
                    <a:cubicBezTo>
                      <a:pt x="3022" y="2876"/>
                      <a:pt x="3263" y="1989"/>
                      <a:pt x="2716" y="1014"/>
                    </a:cubicBezTo>
                    <a:cubicBezTo>
                      <a:pt x="2276" y="246"/>
                      <a:pt x="1822" y="1"/>
                      <a:pt x="1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rot="205075">
                <a:off x="-1387191" y="-2813393"/>
                <a:ext cx="88802" cy="90612"/>
              </a:xfrm>
              <a:custGeom>
                <a:avLst/>
                <a:gdLst/>
                <a:ahLst/>
                <a:cxnLst/>
                <a:rect l="l" t="t" r="r" b="b"/>
                <a:pathLst>
                  <a:path w="1913" h="1952" extrusionOk="0">
                    <a:moveTo>
                      <a:pt x="1190" y="1"/>
                    </a:moveTo>
                    <a:cubicBezTo>
                      <a:pt x="879" y="1"/>
                      <a:pt x="531" y="219"/>
                      <a:pt x="306" y="575"/>
                    </a:cubicBezTo>
                    <a:cubicBezTo>
                      <a:pt x="0" y="1072"/>
                      <a:pt x="51" y="1646"/>
                      <a:pt x="421" y="1862"/>
                    </a:cubicBezTo>
                    <a:cubicBezTo>
                      <a:pt x="516" y="1923"/>
                      <a:pt x="623" y="1952"/>
                      <a:pt x="735" y="1952"/>
                    </a:cubicBezTo>
                    <a:cubicBezTo>
                      <a:pt x="1046" y="1952"/>
                      <a:pt x="1394" y="1734"/>
                      <a:pt x="1619" y="1378"/>
                    </a:cubicBezTo>
                    <a:cubicBezTo>
                      <a:pt x="1912" y="881"/>
                      <a:pt x="1861" y="307"/>
                      <a:pt x="1504" y="90"/>
                    </a:cubicBezTo>
                    <a:cubicBezTo>
                      <a:pt x="1409" y="30"/>
                      <a:pt x="1302" y="1"/>
                      <a:pt x="1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rot="205075">
                <a:off x="-1157970" y="-2661922"/>
                <a:ext cx="88802" cy="90937"/>
              </a:xfrm>
              <a:custGeom>
                <a:avLst/>
                <a:gdLst/>
                <a:ahLst/>
                <a:cxnLst/>
                <a:rect l="l" t="t" r="r" b="b"/>
                <a:pathLst>
                  <a:path w="1913" h="1959" extrusionOk="0">
                    <a:moveTo>
                      <a:pt x="1192" y="1"/>
                    </a:moveTo>
                    <a:cubicBezTo>
                      <a:pt x="878" y="1"/>
                      <a:pt x="522" y="215"/>
                      <a:pt x="306" y="582"/>
                    </a:cubicBezTo>
                    <a:cubicBezTo>
                      <a:pt x="0" y="1079"/>
                      <a:pt x="51" y="1652"/>
                      <a:pt x="408" y="1869"/>
                    </a:cubicBezTo>
                    <a:cubicBezTo>
                      <a:pt x="506" y="1930"/>
                      <a:pt x="616" y="1959"/>
                      <a:pt x="730" y="1959"/>
                    </a:cubicBezTo>
                    <a:cubicBezTo>
                      <a:pt x="1045" y="1959"/>
                      <a:pt x="1391" y="1740"/>
                      <a:pt x="1606" y="1385"/>
                    </a:cubicBezTo>
                    <a:cubicBezTo>
                      <a:pt x="1912" y="888"/>
                      <a:pt x="1861" y="314"/>
                      <a:pt x="1504" y="85"/>
                    </a:cubicBezTo>
                    <a:cubicBezTo>
                      <a:pt x="1411" y="28"/>
                      <a:pt x="1304" y="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rot="205075">
                <a:off x="-1603318" y="-2482716"/>
                <a:ext cx="190833" cy="198214"/>
              </a:xfrm>
              <a:custGeom>
                <a:avLst/>
                <a:gdLst/>
                <a:ahLst/>
                <a:cxnLst/>
                <a:rect l="l" t="t" r="r" b="b"/>
                <a:pathLst>
                  <a:path w="4111" h="4270" extrusionOk="0">
                    <a:moveTo>
                      <a:pt x="642" y="0"/>
                    </a:moveTo>
                    <a:cubicBezTo>
                      <a:pt x="317" y="0"/>
                      <a:pt x="55" y="478"/>
                      <a:pt x="39" y="1169"/>
                    </a:cubicBezTo>
                    <a:cubicBezTo>
                      <a:pt x="1" y="2291"/>
                      <a:pt x="1301" y="3910"/>
                      <a:pt x="1964" y="4152"/>
                    </a:cubicBezTo>
                    <a:cubicBezTo>
                      <a:pt x="2172" y="4227"/>
                      <a:pt x="2468" y="4270"/>
                      <a:pt x="2766" y="4270"/>
                    </a:cubicBezTo>
                    <a:cubicBezTo>
                      <a:pt x="3433" y="4270"/>
                      <a:pt x="4111" y="4053"/>
                      <a:pt x="3838" y="3489"/>
                    </a:cubicBezTo>
                    <a:cubicBezTo>
                      <a:pt x="3838" y="3489"/>
                      <a:pt x="1798" y="1756"/>
                      <a:pt x="1275" y="621"/>
                    </a:cubicBezTo>
                    <a:cubicBezTo>
                      <a:pt x="1070" y="186"/>
                      <a:pt x="844"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rot="205075">
                <a:off x="-2031398" y="-3014187"/>
                <a:ext cx="149287" cy="53847"/>
              </a:xfrm>
              <a:custGeom>
                <a:avLst/>
                <a:gdLst/>
                <a:ahLst/>
                <a:cxnLst/>
                <a:rect l="l" t="t" r="r" b="b"/>
                <a:pathLst>
                  <a:path w="3216" h="1160" extrusionOk="0">
                    <a:moveTo>
                      <a:pt x="1691" y="1"/>
                    </a:moveTo>
                    <a:cubicBezTo>
                      <a:pt x="1243" y="1"/>
                      <a:pt x="735" y="155"/>
                      <a:pt x="230" y="599"/>
                    </a:cubicBezTo>
                    <a:cubicBezTo>
                      <a:pt x="0" y="790"/>
                      <a:pt x="141" y="1159"/>
                      <a:pt x="434" y="1159"/>
                    </a:cubicBezTo>
                    <a:cubicBezTo>
                      <a:pt x="510" y="1159"/>
                      <a:pt x="587" y="1134"/>
                      <a:pt x="651" y="1083"/>
                    </a:cubicBezTo>
                    <a:cubicBezTo>
                      <a:pt x="1038" y="740"/>
                      <a:pt x="1401" y="631"/>
                      <a:pt x="1705" y="631"/>
                    </a:cubicBezTo>
                    <a:cubicBezTo>
                      <a:pt x="2179" y="631"/>
                      <a:pt x="2508" y="896"/>
                      <a:pt x="2562" y="943"/>
                    </a:cubicBezTo>
                    <a:cubicBezTo>
                      <a:pt x="2629" y="996"/>
                      <a:pt x="2699" y="1019"/>
                      <a:pt x="2765" y="1019"/>
                    </a:cubicBezTo>
                    <a:cubicBezTo>
                      <a:pt x="3016" y="1019"/>
                      <a:pt x="3215" y="693"/>
                      <a:pt x="2983" y="471"/>
                    </a:cubicBezTo>
                    <a:cubicBezTo>
                      <a:pt x="2733" y="250"/>
                      <a:pt x="2260" y="1"/>
                      <a:pt x="1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rot="205075">
                <a:off x="-2010178" y="-2431158"/>
                <a:ext cx="252664" cy="324894"/>
              </a:xfrm>
              <a:custGeom>
                <a:avLst/>
                <a:gdLst/>
                <a:ahLst/>
                <a:cxnLst/>
                <a:rect l="l" t="t" r="r" b="b"/>
                <a:pathLst>
                  <a:path w="5443" h="6999" extrusionOk="0">
                    <a:moveTo>
                      <a:pt x="0" y="1"/>
                    </a:moveTo>
                    <a:cubicBezTo>
                      <a:pt x="0" y="1"/>
                      <a:pt x="0" y="3111"/>
                      <a:pt x="1479" y="4832"/>
                    </a:cubicBezTo>
                    <a:cubicBezTo>
                      <a:pt x="2154" y="5597"/>
                      <a:pt x="2881" y="6323"/>
                      <a:pt x="3646" y="6999"/>
                    </a:cubicBezTo>
                    <a:cubicBezTo>
                      <a:pt x="4131" y="6302"/>
                      <a:pt x="4488" y="6051"/>
                      <a:pt x="4881" y="6051"/>
                    </a:cubicBezTo>
                    <a:cubicBezTo>
                      <a:pt x="5056" y="6051"/>
                      <a:pt x="5239" y="6100"/>
                      <a:pt x="5443" y="6183"/>
                    </a:cubicBezTo>
                    <a:cubicBezTo>
                      <a:pt x="4703" y="5788"/>
                      <a:pt x="4002" y="5316"/>
                      <a:pt x="3365" y="4781"/>
                    </a:cubicBezTo>
                    <a:cubicBezTo>
                      <a:pt x="791" y="2563"/>
                      <a:pt x="0" y="1"/>
                      <a:pt x="0" y="1"/>
                    </a:cubicBezTo>
                    <a:close/>
                  </a:path>
                </a:pathLst>
              </a:custGeom>
              <a:solidFill>
                <a:srgbClr val="FFA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rot="205075">
                <a:off x="-1797724" y="-3369134"/>
                <a:ext cx="1010054" cy="586657"/>
              </a:xfrm>
              <a:custGeom>
                <a:avLst/>
                <a:gdLst/>
                <a:ahLst/>
                <a:cxnLst/>
                <a:rect l="l" t="t" r="r" b="b"/>
                <a:pathLst>
                  <a:path w="21759" h="12638" extrusionOk="0">
                    <a:moveTo>
                      <a:pt x="8958" y="0"/>
                    </a:moveTo>
                    <a:cubicBezTo>
                      <a:pt x="7170" y="0"/>
                      <a:pt x="5432" y="425"/>
                      <a:pt x="4181" y="1587"/>
                    </a:cubicBezTo>
                    <a:cubicBezTo>
                      <a:pt x="3646" y="2084"/>
                      <a:pt x="3505" y="2862"/>
                      <a:pt x="3072" y="3422"/>
                    </a:cubicBezTo>
                    <a:cubicBezTo>
                      <a:pt x="2090" y="4710"/>
                      <a:pt x="1211" y="5742"/>
                      <a:pt x="790" y="7361"/>
                    </a:cubicBezTo>
                    <a:cubicBezTo>
                      <a:pt x="548" y="8343"/>
                      <a:pt x="701" y="9388"/>
                      <a:pt x="535" y="10395"/>
                    </a:cubicBezTo>
                    <a:cubicBezTo>
                      <a:pt x="421" y="11109"/>
                      <a:pt x="51" y="11695"/>
                      <a:pt x="0" y="12421"/>
                    </a:cubicBezTo>
                    <a:cubicBezTo>
                      <a:pt x="290" y="12571"/>
                      <a:pt x="568" y="12638"/>
                      <a:pt x="829" y="12638"/>
                    </a:cubicBezTo>
                    <a:cubicBezTo>
                      <a:pt x="2258" y="12638"/>
                      <a:pt x="3161" y="10645"/>
                      <a:pt x="2460" y="9362"/>
                    </a:cubicBezTo>
                    <a:lnTo>
                      <a:pt x="2460" y="9362"/>
                    </a:lnTo>
                    <a:cubicBezTo>
                      <a:pt x="2911" y="9561"/>
                      <a:pt x="3375" y="9650"/>
                      <a:pt x="3837" y="9650"/>
                    </a:cubicBezTo>
                    <a:cubicBezTo>
                      <a:pt x="6313" y="9650"/>
                      <a:pt x="8753" y="7087"/>
                      <a:pt x="9075" y="5003"/>
                    </a:cubicBezTo>
                    <a:cubicBezTo>
                      <a:pt x="9657" y="6196"/>
                      <a:pt x="10423" y="6842"/>
                      <a:pt x="11475" y="6842"/>
                    </a:cubicBezTo>
                    <a:cubicBezTo>
                      <a:pt x="11806" y="6842"/>
                      <a:pt x="12165" y="6778"/>
                      <a:pt x="12555" y="6647"/>
                    </a:cubicBezTo>
                    <a:cubicBezTo>
                      <a:pt x="13842" y="8694"/>
                      <a:pt x="15536" y="9915"/>
                      <a:pt x="17796" y="9915"/>
                    </a:cubicBezTo>
                    <a:cubicBezTo>
                      <a:pt x="17999" y="9915"/>
                      <a:pt x="18206" y="9905"/>
                      <a:pt x="18419" y="9885"/>
                    </a:cubicBezTo>
                    <a:cubicBezTo>
                      <a:pt x="18670" y="10812"/>
                      <a:pt x="19271" y="11225"/>
                      <a:pt x="19891" y="11225"/>
                    </a:cubicBezTo>
                    <a:cubicBezTo>
                      <a:pt x="20686" y="11225"/>
                      <a:pt x="21511" y="10546"/>
                      <a:pt x="21669" y="9401"/>
                    </a:cubicBezTo>
                    <a:cubicBezTo>
                      <a:pt x="21758" y="8725"/>
                      <a:pt x="21299" y="7603"/>
                      <a:pt x="21057" y="7004"/>
                    </a:cubicBezTo>
                    <a:cubicBezTo>
                      <a:pt x="19974" y="4264"/>
                      <a:pt x="16749" y="1957"/>
                      <a:pt x="14072" y="975"/>
                    </a:cubicBezTo>
                    <a:cubicBezTo>
                      <a:pt x="12614" y="431"/>
                      <a:pt x="10760" y="0"/>
                      <a:pt x="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rot="205075">
                <a:off x="-3383794" y="-2297305"/>
                <a:ext cx="664503" cy="1248468"/>
              </a:xfrm>
              <a:custGeom>
                <a:avLst/>
                <a:gdLst/>
                <a:ahLst/>
                <a:cxnLst/>
                <a:rect l="l" t="t" r="r" b="b"/>
                <a:pathLst>
                  <a:path w="14315" h="26895" extrusionOk="0">
                    <a:moveTo>
                      <a:pt x="11409" y="0"/>
                    </a:moveTo>
                    <a:cubicBezTo>
                      <a:pt x="11274" y="0"/>
                      <a:pt x="11141" y="136"/>
                      <a:pt x="11218" y="306"/>
                    </a:cubicBezTo>
                    <a:cubicBezTo>
                      <a:pt x="11243" y="357"/>
                      <a:pt x="13869" y="5685"/>
                      <a:pt x="12454" y="9496"/>
                    </a:cubicBezTo>
                    <a:cubicBezTo>
                      <a:pt x="11039" y="13358"/>
                      <a:pt x="192" y="26411"/>
                      <a:pt x="77" y="26551"/>
                    </a:cubicBezTo>
                    <a:cubicBezTo>
                      <a:pt x="1" y="26627"/>
                      <a:pt x="14" y="26768"/>
                      <a:pt x="103" y="26844"/>
                    </a:cubicBezTo>
                    <a:cubicBezTo>
                      <a:pt x="141" y="26870"/>
                      <a:pt x="192" y="26895"/>
                      <a:pt x="243" y="26895"/>
                    </a:cubicBezTo>
                    <a:cubicBezTo>
                      <a:pt x="294" y="26895"/>
                      <a:pt x="358" y="26870"/>
                      <a:pt x="396" y="26819"/>
                    </a:cubicBezTo>
                    <a:cubicBezTo>
                      <a:pt x="842" y="26283"/>
                      <a:pt x="11409" y="13575"/>
                      <a:pt x="12849" y="9636"/>
                    </a:cubicBezTo>
                    <a:cubicBezTo>
                      <a:pt x="14315" y="5660"/>
                      <a:pt x="11702" y="332"/>
                      <a:pt x="11587" y="115"/>
                    </a:cubicBezTo>
                    <a:cubicBezTo>
                      <a:pt x="11545" y="34"/>
                      <a:pt x="11477" y="0"/>
                      <a:pt x="1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rot="205075">
                <a:off x="-2162634" y="-1351878"/>
                <a:ext cx="362448" cy="207823"/>
              </a:xfrm>
              <a:custGeom>
                <a:avLst/>
                <a:gdLst/>
                <a:ahLst/>
                <a:cxnLst/>
                <a:rect l="l" t="t" r="r" b="b"/>
                <a:pathLst>
                  <a:path w="7808" h="4477" extrusionOk="0">
                    <a:moveTo>
                      <a:pt x="309" y="1"/>
                    </a:moveTo>
                    <a:cubicBezTo>
                      <a:pt x="142" y="1"/>
                      <a:pt x="1" y="231"/>
                      <a:pt x="173" y="372"/>
                    </a:cubicBezTo>
                    <a:cubicBezTo>
                      <a:pt x="364" y="538"/>
                      <a:pt x="4838" y="4426"/>
                      <a:pt x="7540" y="4476"/>
                    </a:cubicBezTo>
                    <a:lnTo>
                      <a:pt x="7553" y="4464"/>
                    </a:lnTo>
                    <a:cubicBezTo>
                      <a:pt x="7808" y="4438"/>
                      <a:pt x="7808" y="4069"/>
                      <a:pt x="7553" y="4043"/>
                    </a:cubicBezTo>
                    <a:cubicBezTo>
                      <a:pt x="4991" y="4005"/>
                      <a:pt x="491" y="92"/>
                      <a:pt x="441" y="54"/>
                    </a:cubicBezTo>
                    <a:cubicBezTo>
                      <a:pt x="398" y="17"/>
                      <a:pt x="353"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0"/>
            <p:cNvGrpSpPr/>
            <p:nvPr/>
          </p:nvGrpSpPr>
          <p:grpSpPr>
            <a:xfrm>
              <a:off x="3665571" y="2729982"/>
              <a:ext cx="603205" cy="744477"/>
              <a:chOff x="7317341" y="3117397"/>
              <a:chExt cx="1490500" cy="1839578"/>
            </a:xfrm>
          </p:grpSpPr>
          <p:sp>
            <p:nvSpPr>
              <p:cNvPr id="951" name="Google Shape;951;p40"/>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40"/>
            <p:cNvGrpSpPr/>
            <p:nvPr/>
          </p:nvGrpSpPr>
          <p:grpSpPr>
            <a:xfrm>
              <a:off x="924097" y="1744991"/>
              <a:ext cx="3209062" cy="1913258"/>
              <a:chOff x="1496923" y="1005102"/>
              <a:chExt cx="6813295" cy="4367173"/>
            </a:xfrm>
          </p:grpSpPr>
          <p:sp>
            <p:nvSpPr>
              <p:cNvPr id="958" name="Google Shape;958;p40"/>
              <p:cNvSpPr/>
              <p:nvPr/>
            </p:nvSpPr>
            <p:spPr>
              <a:xfrm>
                <a:off x="1496923" y="1005102"/>
                <a:ext cx="5806260" cy="3998062"/>
              </a:xfrm>
              <a:custGeom>
                <a:avLst/>
                <a:gdLst/>
                <a:ahLst/>
                <a:cxnLst/>
                <a:rect l="l" t="t" r="r" b="b"/>
                <a:pathLst>
                  <a:path w="125081" h="86128" extrusionOk="0">
                    <a:moveTo>
                      <a:pt x="7317" y="0"/>
                    </a:moveTo>
                    <a:cubicBezTo>
                      <a:pt x="3264" y="0"/>
                      <a:pt x="1" y="3085"/>
                      <a:pt x="13" y="6896"/>
                    </a:cubicBezTo>
                    <a:lnTo>
                      <a:pt x="39" y="79219"/>
                    </a:lnTo>
                    <a:cubicBezTo>
                      <a:pt x="39" y="83030"/>
                      <a:pt x="3315" y="86127"/>
                      <a:pt x="7355" y="86127"/>
                    </a:cubicBezTo>
                    <a:lnTo>
                      <a:pt x="117777" y="86127"/>
                    </a:lnTo>
                    <a:cubicBezTo>
                      <a:pt x="121805" y="86127"/>
                      <a:pt x="125081" y="83030"/>
                      <a:pt x="125081" y="79219"/>
                    </a:cubicBezTo>
                    <a:lnTo>
                      <a:pt x="125055" y="6896"/>
                    </a:lnTo>
                    <a:cubicBezTo>
                      <a:pt x="125055" y="3085"/>
                      <a:pt x="121779" y="0"/>
                      <a:pt x="117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1681535" y="1005102"/>
                <a:ext cx="5806260" cy="3998062"/>
              </a:xfrm>
              <a:custGeom>
                <a:avLst/>
                <a:gdLst/>
                <a:ahLst/>
                <a:cxnLst/>
                <a:rect l="l" t="t" r="r" b="b"/>
                <a:pathLst>
                  <a:path w="125081" h="86128" extrusionOk="0">
                    <a:moveTo>
                      <a:pt x="7317" y="0"/>
                    </a:moveTo>
                    <a:cubicBezTo>
                      <a:pt x="3276" y="0"/>
                      <a:pt x="1" y="3085"/>
                      <a:pt x="1" y="6896"/>
                    </a:cubicBezTo>
                    <a:lnTo>
                      <a:pt x="39" y="79219"/>
                    </a:lnTo>
                    <a:cubicBezTo>
                      <a:pt x="39" y="83030"/>
                      <a:pt x="3315" y="86127"/>
                      <a:pt x="7355" y="86127"/>
                    </a:cubicBezTo>
                    <a:lnTo>
                      <a:pt x="117764" y="86127"/>
                    </a:lnTo>
                    <a:cubicBezTo>
                      <a:pt x="121805" y="86127"/>
                      <a:pt x="125081" y="83030"/>
                      <a:pt x="125081" y="79219"/>
                    </a:cubicBezTo>
                    <a:lnTo>
                      <a:pt x="125042" y="6896"/>
                    </a:lnTo>
                    <a:cubicBezTo>
                      <a:pt x="125042" y="3085"/>
                      <a:pt x="121766" y="0"/>
                      <a:pt x="117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1847208" y="1170171"/>
                <a:ext cx="5475518" cy="3667319"/>
              </a:xfrm>
              <a:custGeom>
                <a:avLst/>
                <a:gdLst/>
                <a:ahLst/>
                <a:cxnLst/>
                <a:rect l="l" t="t" r="r" b="b"/>
                <a:pathLst>
                  <a:path w="117956" h="79003" extrusionOk="0">
                    <a:moveTo>
                      <a:pt x="3646" y="0"/>
                    </a:moveTo>
                    <a:cubicBezTo>
                      <a:pt x="1556" y="0"/>
                      <a:pt x="1" y="1568"/>
                      <a:pt x="1" y="3646"/>
                    </a:cubicBezTo>
                    <a:lnTo>
                      <a:pt x="26" y="75357"/>
                    </a:lnTo>
                    <a:cubicBezTo>
                      <a:pt x="26" y="77434"/>
                      <a:pt x="1594" y="79002"/>
                      <a:pt x="3672" y="79002"/>
                    </a:cubicBezTo>
                    <a:lnTo>
                      <a:pt x="114310" y="79002"/>
                    </a:lnTo>
                    <a:cubicBezTo>
                      <a:pt x="116387" y="79002"/>
                      <a:pt x="117955" y="77434"/>
                      <a:pt x="117955" y="75357"/>
                    </a:cubicBezTo>
                    <a:lnTo>
                      <a:pt x="117917" y="3659"/>
                    </a:lnTo>
                    <a:cubicBezTo>
                      <a:pt x="117917" y="1581"/>
                      <a:pt x="116349" y="13"/>
                      <a:pt x="114272" y="13"/>
                    </a:cubicBezTo>
                    <a:lnTo>
                      <a:pt x="3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1657257" y="1812160"/>
                <a:ext cx="1904334" cy="3200520"/>
              </a:xfrm>
              <a:custGeom>
                <a:avLst/>
                <a:gdLst/>
                <a:ahLst/>
                <a:cxnLst/>
                <a:rect l="l" t="t" r="r" b="b"/>
                <a:pathLst>
                  <a:path w="41024" h="68947" extrusionOk="0">
                    <a:moveTo>
                      <a:pt x="224" y="0"/>
                    </a:moveTo>
                    <a:cubicBezTo>
                      <a:pt x="113" y="0"/>
                      <a:pt x="1" y="77"/>
                      <a:pt x="14" y="230"/>
                    </a:cubicBezTo>
                    <a:lnTo>
                      <a:pt x="14" y="61272"/>
                    </a:lnTo>
                    <a:cubicBezTo>
                      <a:pt x="14" y="65504"/>
                      <a:pt x="3443" y="68945"/>
                      <a:pt x="7687" y="68945"/>
                    </a:cubicBezTo>
                    <a:lnTo>
                      <a:pt x="40726" y="68945"/>
                    </a:lnTo>
                    <a:cubicBezTo>
                      <a:pt x="40734" y="68946"/>
                      <a:pt x="40741" y="68946"/>
                      <a:pt x="40749" y="68946"/>
                    </a:cubicBezTo>
                    <a:cubicBezTo>
                      <a:pt x="41020" y="68946"/>
                      <a:pt x="41024" y="68535"/>
                      <a:pt x="40760" y="68535"/>
                    </a:cubicBezTo>
                    <a:cubicBezTo>
                      <a:pt x="40749" y="68535"/>
                      <a:pt x="40738" y="68536"/>
                      <a:pt x="40726" y="68537"/>
                    </a:cubicBezTo>
                    <a:lnTo>
                      <a:pt x="7687" y="68537"/>
                    </a:lnTo>
                    <a:cubicBezTo>
                      <a:pt x="3685" y="68525"/>
                      <a:pt x="434" y="65274"/>
                      <a:pt x="434" y="61272"/>
                    </a:cubicBezTo>
                    <a:lnTo>
                      <a:pt x="434" y="230"/>
                    </a:lnTo>
                    <a:cubicBezTo>
                      <a:pt x="447" y="77"/>
                      <a:pt x="33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842473" y="3931558"/>
                <a:ext cx="4434735" cy="910064"/>
              </a:xfrm>
              <a:custGeom>
                <a:avLst/>
                <a:gdLst/>
                <a:ahLst/>
                <a:cxnLst/>
                <a:rect l="l" t="t" r="r" b="b"/>
                <a:pathLst>
                  <a:path w="95535" h="19605" extrusionOk="0">
                    <a:moveTo>
                      <a:pt x="224" y="1"/>
                    </a:moveTo>
                    <a:cubicBezTo>
                      <a:pt x="112" y="1"/>
                      <a:pt x="1" y="77"/>
                      <a:pt x="13" y="230"/>
                    </a:cubicBezTo>
                    <a:lnTo>
                      <a:pt x="13" y="16035"/>
                    </a:lnTo>
                    <a:cubicBezTo>
                      <a:pt x="26" y="18011"/>
                      <a:pt x="1619" y="19604"/>
                      <a:pt x="3595" y="19604"/>
                    </a:cubicBezTo>
                    <a:lnTo>
                      <a:pt x="95280" y="19604"/>
                    </a:lnTo>
                    <a:cubicBezTo>
                      <a:pt x="95534" y="19579"/>
                      <a:pt x="95534" y="19209"/>
                      <a:pt x="95280" y="19184"/>
                    </a:cubicBezTo>
                    <a:lnTo>
                      <a:pt x="3595" y="19184"/>
                    </a:lnTo>
                    <a:cubicBezTo>
                      <a:pt x="1849" y="19184"/>
                      <a:pt x="434" y="17769"/>
                      <a:pt x="434" y="16035"/>
                    </a:cubicBezTo>
                    <a:lnTo>
                      <a:pt x="434" y="230"/>
                    </a:lnTo>
                    <a:cubicBezTo>
                      <a:pt x="447" y="77"/>
                      <a:pt x="335"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1683299" y="5011916"/>
                <a:ext cx="6306853" cy="360358"/>
              </a:xfrm>
              <a:custGeom>
                <a:avLst/>
                <a:gdLst/>
                <a:ahLst/>
                <a:cxnLst/>
                <a:rect l="l" t="t" r="r" b="b"/>
                <a:pathLst>
                  <a:path w="135865" h="7763" extrusionOk="0">
                    <a:moveTo>
                      <a:pt x="3916" y="0"/>
                    </a:moveTo>
                    <a:cubicBezTo>
                      <a:pt x="1760" y="0"/>
                      <a:pt x="14" y="1729"/>
                      <a:pt x="1" y="3888"/>
                    </a:cubicBezTo>
                    <a:cubicBezTo>
                      <a:pt x="13" y="6026"/>
                      <a:pt x="1747" y="7763"/>
                      <a:pt x="3893" y="7763"/>
                    </a:cubicBezTo>
                    <a:cubicBezTo>
                      <a:pt x="3908" y="7763"/>
                      <a:pt x="3924" y="7763"/>
                      <a:pt x="3939" y="7763"/>
                    </a:cubicBezTo>
                    <a:lnTo>
                      <a:pt x="131913" y="7763"/>
                    </a:lnTo>
                    <a:cubicBezTo>
                      <a:pt x="131928" y="7763"/>
                      <a:pt x="131944" y="7763"/>
                      <a:pt x="131960" y="7763"/>
                    </a:cubicBezTo>
                    <a:cubicBezTo>
                      <a:pt x="134105" y="7763"/>
                      <a:pt x="135839" y="6026"/>
                      <a:pt x="135864" y="3888"/>
                    </a:cubicBezTo>
                    <a:cubicBezTo>
                      <a:pt x="135839" y="1729"/>
                      <a:pt x="134093" y="0"/>
                      <a:pt x="131937" y="0"/>
                    </a:cubicBezTo>
                    <a:cubicBezTo>
                      <a:pt x="131929" y="0"/>
                      <a:pt x="131921" y="0"/>
                      <a:pt x="131913" y="0"/>
                    </a:cubicBezTo>
                    <a:lnTo>
                      <a:pt x="3939" y="0"/>
                    </a:lnTo>
                    <a:cubicBezTo>
                      <a:pt x="3932" y="0"/>
                      <a:pt x="3924" y="0"/>
                      <a:pt x="3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3686740" y="5011916"/>
                <a:ext cx="4623478" cy="360358"/>
              </a:xfrm>
              <a:custGeom>
                <a:avLst/>
                <a:gdLst/>
                <a:ahLst/>
                <a:cxnLst/>
                <a:rect l="l" t="t" r="r" b="b"/>
                <a:pathLst>
                  <a:path w="99601" h="7763" extrusionOk="0">
                    <a:moveTo>
                      <a:pt x="2525" y="0"/>
                    </a:moveTo>
                    <a:cubicBezTo>
                      <a:pt x="1135" y="0"/>
                      <a:pt x="1" y="1734"/>
                      <a:pt x="1" y="3888"/>
                    </a:cubicBezTo>
                    <a:cubicBezTo>
                      <a:pt x="14" y="6029"/>
                      <a:pt x="1135" y="7763"/>
                      <a:pt x="2525" y="7763"/>
                    </a:cubicBezTo>
                    <a:lnTo>
                      <a:pt x="97077" y="7763"/>
                    </a:lnTo>
                    <a:cubicBezTo>
                      <a:pt x="98467" y="7763"/>
                      <a:pt x="99601" y="6029"/>
                      <a:pt x="99601" y="3888"/>
                    </a:cubicBezTo>
                    <a:cubicBezTo>
                      <a:pt x="99601" y="1734"/>
                      <a:pt x="98467" y="0"/>
                      <a:pt x="97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034791" y="5133769"/>
                <a:ext cx="402972" cy="100639"/>
              </a:xfrm>
              <a:custGeom>
                <a:avLst/>
                <a:gdLst/>
                <a:ahLst/>
                <a:cxnLst/>
                <a:rect l="l" t="t" r="r" b="b"/>
                <a:pathLst>
                  <a:path w="8681" h="2168" extrusionOk="0">
                    <a:moveTo>
                      <a:pt x="0" y="1"/>
                    </a:moveTo>
                    <a:lnTo>
                      <a:pt x="0" y="2168"/>
                    </a:lnTo>
                    <a:lnTo>
                      <a:pt x="8680" y="2168"/>
                    </a:lnTo>
                    <a:lnTo>
                      <a:pt x="8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583847" y="5133769"/>
                <a:ext cx="403575" cy="100639"/>
              </a:xfrm>
              <a:custGeom>
                <a:avLst/>
                <a:gdLst/>
                <a:ahLst/>
                <a:cxnLst/>
                <a:rect l="l" t="t" r="r" b="b"/>
                <a:pathLst>
                  <a:path w="8694" h="2168" extrusionOk="0">
                    <a:moveTo>
                      <a:pt x="1" y="1"/>
                    </a:moveTo>
                    <a:lnTo>
                      <a:pt x="1" y="2168"/>
                    </a:lnTo>
                    <a:lnTo>
                      <a:pt x="8694" y="2168"/>
                    </a:lnTo>
                    <a:lnTo>
                      <a:pt x="8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0"/>
            <p:cNvGrpSpPr/>
            <p:nvPr/>
          </p:nvGrpSpPr>
          <p:grpSpPr>
            <a:xfrm>
              <a:off x="2360854" y="1337951"/>
              <a:ext cx="761462" cy="1187146"/>
              <a:chOff x="-1920691" y="-1903546"/>
              <a:chExt cx="1881547" cy="2933399"/>
            </a:xfrm>
          </p:grpSpPr>
          <p:sp>
            <p:nvSpPr>
              <p:cNvPr id="968" name="Google Shape;968;p40"/>
              <p:cNvSpPr/>
              <p:nvPr/>
            </p:nvSpPr>
            <p:spPr>
              <a:xfrm rot="205075">
                <a:off x="-1282381" y="-29894"/>
                <a:ext cx="744949" cy="1038463"/>
              </a:xfrm>
              <a:custGeom>
                <a:avLst/>
                <a:gdLst/>
                <a:ahLst/>
                <a:cxnLst/>
                <a:rect l="l" t="t" r="r" b="b"/>
                <a:pathLst>
                  <a:path w="16048" h="22371" extrusionOk="0">
                    <a:moveTo>
                      <a:pt x="8642" y="1"/>
                    </a:moveTo>
                    <a:cubicBezTo>
                      <a:pt x="8642" y="1"/>
                      <a:pt x="7776" y="3544"/>
                      <a:pt x="7240" y="3773"/>
                    </a:cubicBezTo>
                    <a:cubicBezTo>
                      <a:pt x="6692" y="4003"/>
                      <a:pt x="4882" y="5736"/>
                      <a:pt x="3888" y="6960"/>
                    </a:cubicBezTo>
                    <a:cubicBezTo>
                      <a:pt x="2906" y="8171"/>
                      <a:pt x="0" y="10389"/>
                      <a:pt x="497" y="11753"/>
                    </a:cubicBezTo>
                    <a:cubicBezTo>
                      <a:pt x="666" y="12211"/>
                      <a:pt x="986" y="12421"/>
                      <a:pt x="1395" y="12421"/>
                    </a:cubicBezTo>
                    <a:cubicBezTo>
                      <a:pt x="2191" y="12421"/>
                      <a:pt x="3328" y="11622"/>
                      <a:pt x="4347" y="10300"/>
                    </a:cubicBezTo>
                    <a:lnTo>
                      <a:pt x="4347" y="10300"/>
                    </a:lnTo>
                    <a:cubicBezTo>
                      <a:pt x="2766" y="14187"/>
                      <a:pt x="1135" y="19668"/>
                      <a:pt x="2129" y="20382"/>
                    </a:cubicBezTo>
                    <a:cubicBezTo>
                      <a:pt x="2197" y="20431"/>
                      <a:pt x="2269" y="20453"/>
                      <a:pt x="2346" y="20453"/>
                    </a:cubicBezTo>
                    <a:cubicBezTo>
                      <a:pt x="3401" y="20453"/>
                      <a:pt x="5261" y="16175"/>
                      <a:pt x="5915" y="15118"/>
                    </a:cubicBezTo>
                    <a:cubicBezTo>
                      <a:pt x="5966" y="15034"/>
                      <a:pt x="5998" y="14995"/>
                      <a:pt x="6014" y="14995"/>
                    </a:cubicBezTo>
                    <a:cubicBezTo>
                      <a:pt x="6206" y="14995"/>
                      <a:pt x="3752" y="21148"/>
                      <a:pt x="4283" y="22128"/>
                    </a:cubicBezTo>
                    <a:cubicBezTo>
                      <a:pt x="4372" y="22292"/>
                      <a:pt x="4490" y="22371"/>
                      <a:pt x="4634" y="22371"/>
                    </a:cubicBezTo>
                    <a:cubicBezTo>
                      <a:pt x="5420" y="22371"/>
                      <a:pt x="6959" y="20016"/>
                      <a:pt x="8489" y="16278"/>
                    </a:cubicBezTo>
                    <a:cubicBezTo>
                      <a:pt x="8557" y="16185"/>
                      <a:pt x="8602" y="16143"/>
                      <a:pt x="8628" y="16143"/>
                    </a:cubicBezTo>
                    <a:cubicBezTo>
                      <a:pt x="8914" y="16143"/>
                      <a:pt x="6988" y="21160"/>
                      <a:pt x="7852" y="21720"/>
                    </a:cubicBezTo>
                    <a:cubicBezTo>
                      <a:pt x="7914" y="21759"/>
                      <a:pt x="7978" y="21778"/>
                      <a:pt x="8044" y="21778"/>
                    </a:cubicBezTo>
                    <a:cubicBezTo>
                      <a:pt x="8995" y="21778"/>
                      <a:pt x="10312" y="17958"/>
                      <a:pt x="10860" y="16647"/>
                    </a:cubicBezTo>
                    <a:cubicBezTo>
                      <a:pt x="10938" y="16463"/>
                      <a:pt x="10986" y="16381"/>
                      <a:pt x="11011" y="16381"/>
                    </a:cubicBezTo>
                    <a:cubicBezTo>
                      <a:pt x="11175" y="16381"/>
                      <a:pt x="10374" y="19830"/>
                      <a:pt x="10695" y="20471"/>
                    </a:cubicBezTo>
                    <a:cubicBezTo>
                      <a:pt x="10814" y="20709"/>
                      <a:pt x="10997" y="20834"/>
                      <a:pt x="11218" y="20834"/>
                    </a:cubicBezTo>
                    <a:cubicBezTo>
                      <a:pt x="11684" y="20834"/>
                      <a:pt x="12313" y="20283"/>
                      <a:pt x="12849" y="19082"/>
                    </a:cubicBezTo>
                    <a:cubicBezTo>
                      <a:pt x="13626" y="17297"/>
                      <a:pt x="15615" y="11307"/>
                      <a:pt x="15538" y="9522"/>
                    </a:cubicBezTo>
                    <a:cubicBezTo>
                      <a:pt x="15462" y="7738"/>
                      <a:pt x="14977" y="6641"/>
                      <a:pt x="14977" y="6641"/>
                    </a:cubicBezTo>
                    <a:lnTo>
                      <a:pt x="16048" y="2078"/>
                    </a:lnTo>
                    <a:lnTo>
                      <a:pt x="8642" y="1"/>
                    </a:ln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rot="205075">
                <a:off x="-1076216" y="559854"/>
                <a:ext cx="100639" cy="220820"/>
              </a:xfrm>
              <a:custGeom>
                <a:avLst/>
                <a:gdLst/>
                <a:ahLst/>
                <a:cxnLst/>
                <a:rect l="l" t="t" r="r" b="b"/>
                <a:pathLst>
                  <a:path w="2168" h="4757" extrusionOk="0">
                    <a:moveTo>
                      <a:pt x="1817" y="0"/>
                    </a:moveTo>
                    <a:cubicBezTo>
                      <a:pt x="1683" y="0"/>
                      <a:pt x="1556" y="84"/>
                      <a:pt x="1504" y="219"/>
                    </a:cubicBezTo>
                    <a:lnTo>
                      <a:pt x="77" y="4336"/>
                    </a:lnTo>
                    <a:cubicBezTo>
                      <a:pt x="0" y="4540"/>
                      <a:pt x="153" y="4756"/>
                      <a:pt x="370" y="4756"/>
                    </a:cubicBezTo>
                    <a:cubicBezTo>
                      <a:pt x="510" y="4756"/>
                      <a:pt x="625" y="4667"/>
                      <a:pt x="676" y="4540"/>
                    </a:cubicBezTo>
                    <a:lnTo>
                      <a:pt x="2103" y="422"/>
                    </a:lnTo>
                    <a:cubicBezTo>
                      <a:pt x="2167" y="257"/>
                      <a:pt x="2078" y="78"/>
                      <a:pt x="1912" y="15"/>
                    </a:cubicBezTo>
                    <a:cubicBezTo>
                      <a:pt x="1881" y="5"/>
                      <a:pt x="1849" y="0"/>
                      <a:pt x="1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rot="205075">
                <a:off x="-934964" y="632932"/>
                <a:ext cx="62389" cy="206616"/>
              </a:xfrm>
              <a:custGeom>
                <a:avLst/>
                <a:gdLst/>
                <a:ahLst/>
                <a:cxnLst/>
                <a:rect l="l" t="t" r="r" b="b"/>
                <a:pathLst>
                  <a:path w="1344" h="4451" extrusionOk="0">
                    <a:moveTo>
                      <a:pt x="981" y="0"/>
                    </a:moveTo>
                    <a:cubicBezTo>
                      <a:pt x="839" y="0"/>
                      <a:pt x="697" y="84"/>
                      <a:pt x="663" y="269"/>
                    </a:cubicBezTo>
                    <a:lnTo>
                      <a:pt x="26" y="4081"/>
                    </a:lnTo>
                    <a:cubicBezTo>
                      <a:pt x="0" y="4259"/>
                      <a:pt x="115" y="4425"/>
                      <a:pt x="293" y="4450"/>
                    </a:cubicBezTo>
                    <a:lnTo>
                      <a:pt x="344" y="4450"/>
                    </a:lnTo>
                    <a:cubicBezTo>
                      <a:pt x="497" y="4450"/>
                      <a:pt x="637" y="4335"/>
                      <a:pt x="663" y="4183"/>
                    </a:cubicBezTo>
                    <a:lnTo>
                      <a:pt x="1300" y="371"/>
                    </a:lnTo>
                    <a:cubicBezTo>
                      <a:pt x="1343" y="136"/>
                      <a:pt x="1162" y="0"/>
                      <a:pt x="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rot="205075">
                <a:off x="-825149" y="639538"/>
                <a:ext cx="68702" cy="206755"/>
              </a:xfrm>
              <a:custGeom>
                <a:avLst/>
                <a:gdLst/>
                <a:ahLst/>
                <a:cxnLst/>
                <a:rect l="l" t="t" r="r" b="b"/>
                <a:pathLst>
                  <a:path w="1480" h="4454" extrusionOk="0">
                    <a:moveTo>
                      <a:pt x="1113" y="1"/>
                    </a:moveTo>
                    <a:cubicBezTo>
                      <a:pt x="977" y="1"/>
                      <a:pt x="842" y="80"/>
                      <a:pt x="804" y="260"/>
                    </a:cubicBezTo>
                    <a:lnTo>
                      <a:pt x="26" y="4071"/>
                    </a:lnTo>
                    <a:cubicBezTo>
                      <a:pt x="1" y="4249"/>
                      <a:pt x="103" y="4415"/>
                      <a:pt x="281" y="4453"/>
                    </a:cubicBezTo>
                    <a:lnTo>
                      <a:pt x="345" y="4453"/>
                    </a:lnTo>
                    <a:cubicBezTo>
                      <a:pt x="498" y="4453"/>
                      <a:pt x="625" y="4351"/>
                      <a:pt x="651" y="4198"/>
                    </a:cubicBezTo>
                    <a:lnTo>
                      <a:pt x="1429" y="387"/>
                    </a:lnTo>
                    <a:cubicBezTo>
                      <a:pt x="1480" y="146"/>
                      <a:pt x="1296" y="1"/>
                      <a:pt x="1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rot="205075">
                <a:off x="-1034396" y="542246"/>
                <a:ext cx="349079" cy="122781"/>
              </a:xfrm>
              <a:custGeom>
                <a:avLst/>
                <a:gdLst/>
                <a:ahLst/>
                <a:cxnLst/>
                <a:rect l="l" t="t" r="r" b="b"/>
                <a:pathLst>
                  <a:path w="7520" h="2645" extrusionOk="0">
                    <a:moveTo>
                      <a:pt x="442" y="0"/>
                    </a:moveTo>
                    <a:cubicBezTo>
                      <a:pt x="216" y="0"/>
                      <a:pt x="0" y="261"/>
                      <a:pt x="173" y="515"/>
                    </a:cubicBezTo>
                    <a:cubicBezTo>
                      <a:pt x="1537" y="2440"/>
                      <a:pt x="5106" y="2644"/>
                      <a:pt x="6520" y="2644"/>
                    </a:cubicBezTo>
                    <a:cubicBezTo>
                      <a:pt x="6852" y="2644"/>
                      <a:pt x="7056" y="2631"/>
                      <a:pt x="7107" y="2631"/>
                    </a:cubicBezTo>
                    <a:cubicBezTo>
                      <a:pt x="7519" y="2606"/>
                      <a:pt x="7490" y="1993"/>
                      <a:pt x="7093" y="1993"/>
                    </a:cubicBezTo>
                    <a:cubicBezTo>
                      <a:pt x="7085" y="1993"/>
                      <a:pt x="7077" y="1993"/>
                      <a:pt x="7068" y="1994"/>
                    </a:cubicBezTo>
                    <a:cubicBezTo>
                      <a:pt x="7059" y="1994"/>
                      <a:pt x="6880" y="2003"/>
                      <a:pt x="6585" y="2003"/>
                    </a:cubicBezTo>
                    <a:cubicBezTo>
                      <a:pt x="5314" y="2003"/>
                      <a:pt x="1896" y="1843"/>
                      <a:pt x="695" y="146"/>
                    </a:cubicBezTo>
                    <a:cubicBezTo>
                      <a:pt x="626" y="43"/>
                      <a:pt x="533" y="0"/>
                      <a:pt x="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rot="205075">
                <a:off x="-1861249" y="-1852823"/>
                <a:ext cx="1762663" cy="2046661"/>
              </a:xfrm>
              <a:custGeom>
                <a:avLst/>
                <a:gdLst/>
                <a:ahLst/>
                <a:cxnLst/>
                <a:rect l="l" t="t" r="r" b="b"/>
                <a:pathLst>
                  <a:path w="37972" h="44090" extrusionOk="0">
                    <a:moveTo>
                      <a:pt x="1950" y="0"/>
                    </a:moveTo>
                    <a:lnTo>
                      <a:pt x="0" y="20535"/>
                    </a:lnTo>
                    <a:lnTo>
                      <a:pt x="12899" y="26283"/>
                    </a:lnTo>
                    <a:cubicBezTo>
                      <a:pt x="12899" y="26283"/>
                      <a:pt x="16430" y="35206"/>
                      <a:pt x="16889" y="36952"/>
                    </a:cubicBezTo>
                    <a:cubicBezTo>
                      <a:pt x="17348" y="38711"/>
                      <a:pt x="21669" y="39667"/>
                      <a:pt x="21669" y="39667"/>
                    </a:cubicBezTo>
                    <a:lnTo>
                      <a:pt x="20853" y="42369"/>
                    </a:lnTo>
                    <a:lnTo>
                      <a:pt x="30579" y="44090"/>
                    </a:lnTo>
                    <a:lnTo>
                      <a:pt x="31713" y="41120"/>
                    </a:lnTo>
                    <a:cubicBezTo>
                      <a:pt x="31713" y="41120"/>
                      <a:pt x="35715" y="39412"/>
                      <a:pt x="36302" y="34798"/>
                    </a:cubicBezTo>
                    <a:cubicBezTo>
                      <a:pt x="36901" y="30196"/>
                      <a:pt x="37972" y="18852"/>
                      <a:pt x="33625" y="15640"/>
                    </a:cubicBezTo>
                    <a:cubicBezTo>
                      <a:pt x="29278" y="12415"/>
                      <a:pt x="17692" y="8579"/>
                      <a:pt x="13103" y="6093"/>
                    </a:cubicBezTo>
                    <a:cubicBezTo>
                      <a:pt x="8515" y="3607"/>
                      <a:pt x="1950" y="0"/>
                      <a:pt x="19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rot="205075">
                <a:off x="-1237717" y="-925863"/>
                <a:ext cx="421773" cy="292168"/>
              </a:xfrm>
              <a:custGeom>
                <a:avLst/>
                <a:gdLst/>
                <a:ahLst/>
                <a:cxnLst/>
                <a:rect l="l" t="t" r="r" b="b"/>
                <a:pathLst>
                  <a:path w="9086" h="6294" extrusionOk="0">
                    <a:moveTo>
                      <a:pt x="7572" y="0"/>
                    </a:moveTo>
                    <a:cubicBezTo>
                      <a:pt x="2092" y="0"/>
                      <a:pt x="63" y="5954"/>
                      <a:pt x="39" y="6013"/>
                    </a:cubicBezTo>
                    <a:cubicBezTo>
                      <a:pt x="1" y="6128"/>
                      <a:pt x="64" y="6242"/>
                      <a:pt x="166" y="6281"/>
                    </a:cubicBezTo>
                    <a:cubicBezTo>
                      <a:pt x="192" y="6293"/>
                      <a:pt x="217" y="6293"/>
                      <a:pt x="243" y="6293"/>
                    </a:cubicBezTo>
                    <a:cubicBezTo>
                      <a:pt x="332" y="6293"/>
                      <a:pt x="408" y="6230"/>
                      <a:pt x="434" y="6153"/>
                    </a:cubicBezTo>
                    <a:cubicBezTo>
                      <a:pt x="458" y="6094"/>
                      <a:pt x="2391" y="416"/>
                      <a:pt x="7593" y="416"/>
                    </a:cubicBezTo>
                    <a:cubicBezTo>
                      <a:pt x="7964" y="416"/>
                      <a:pt x="8352" y="445"/>
                      <a:pt x="8757" y="507"/>
                    </a:cubicBezTo>
                    <a:cubicBezTo>
                      <a:pt x="8773" y="510"/>
                      <a:pt x="8789" y="511"/>
                      <a:pt x="8803" y="511"/>
                    </a:cubicBezTo>
                    <a:cubicBezTo>
                      <a:pt x="9044" y="511"/>
                      <a:pt x="9085" y="135"/>
                      <a:pt x="8821" y="99"/>
                    </a:cubicBezTo>
                    <a:cubicBezTo>
                      <a:pt x="8386" y="31"/>
                      <a:pt x="7970" y="0"/>
                      <a:pt x="7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rot="205075">
                <a:off x="-1751135" y="-1620887"/>
                <a:ext cx="194129" cy="667289"/>
              </a:xfrm>
              <a:custGeom>
                <a:avLst/>
                <a:gdLst/>
                <a:ahLst/>
                <a:cxnLst/>
                <a:rect l="l" t="t" r="r" b="b"/>
                <a:pathLst>
                  <a:path w="4182" h="14375" extrusionOk="0">
                    <a:moveTo>
                      <a:pt x="3961" y="0"/>
                    </a:moveTo>
                    <a:cubicBezTo>
                      <a:pt x="3863" y="0"/>
                      <a:pt x="3766" y="61"/>
                      <a:pt x="3760" y="188"/>
                    </a:cubicBezTo>
                    <a:cubicBezTo>
                      <a:pt x="3748" y="302"/>
                      <a:pt x="2855" y="10512"/>
                      <a:pt x="102" y="14030"/>
                    </a:cubicBezTo>
                    <a:cubicBezTo>
                      <a:pt x="0" y="14170"/>
                      <a:pt x="89" y="14361"/>
                      <a:pt x="268" y="14374"/>
                    </a:cubicBezTo>
                    <a:cubicBezTo>
                      <a:pt x="332" y="14374"/>
                      <a:pt x="395" y="14336"/>
                      <a:pt x="433" y="14285"/>
                    </a:cubicBezTo>
                    <a:cubicBezTo>
                      <a:pt x="3263" y="10678"/>
                      <a:pt x="4143" y="659"/>
                      <a:pt x="4168" y="226"/>
                    </a:cubicBezTo>
                    <a:cubicBezTo>
                      <a:pt x="4182" y="77"/>
                      <a:pt x="4070" y="0"/>
                      <a:pt x="3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rot="205075">
                <a:off x="-870733" y="-13948"/>
                <a:ext cx="394988" cy="103331"/>
              </a:xfrm>
              <a:custGeom>
                <a:avLst/>
                <a:gdLst/>
                <a:ahLst/>
                <a:cxnLst/>
                <a:rect l="l" t="t" r="r" b="b"/>
                <a:pathLst>
                  <a:path w="8509" h="2226" extrusionOk="0">
                    <a:moveTo>
                      <a:pt x="293" y="1"/>
                    </a:moveTo>
                    <a:cubicBezTo>
                      <a:pt x="59" y="1"/>
                      <a:pt x="0" y="356"/>
                      <a:pt x="249" y="415"/>
                    </a:cubicBezTo>
                    <a:lnTo>
                      <a:pt x="8177" y="2225"/>
                    </a:lnTo>
                    <a:lnTo>
                      <a:pt x="8215" y="2225"/>
                    </a:lnTo>
                    <a:cubicBezTo>
                      <a:pt x="8470" y="2225"/>
                      <a:pt x="8508" y="1868"/>
                      <a:pt x="8266" y="1817"/>
                    </a:cubicBezTo>
                    <a:lnTo>
                      <a:pt x="351" y="7"/>
                    </a:lnTo>
                    <a:cubicBezTo>
                      <a:pt x="330" y="3"/>
                      <a:pt x="311"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0"/>
            <p:cNvGrpSpPr/>
            <p:nvPr/>
          </p:nvGrpSpPr>
          <p:grpSpPr>
            <a:xfrm>
              <a:off x="1180852" y="1073790"/>
              <a:ext cx="1056168" cy="1304323"/>
              <a:chOff x="-4598291" y="-2556281"/>
              <a:chExt cx="2609755" cy="3222938"/>
            </a:xfrm>
          </p:grpSpPr>
          <p:grpSp>
            <p:nvGrpSpPr>
              <p:cNvPr id="978" name="Google Shape;978;p40"/>
              <p:cNvGrpSpPr/>
              <p:nvPr/>
            </p:nvGrpSpPr>
            <p:grpSpPr>
              <a:xfrm>
                <a:off x="-4598291" y="-2556281"/>
                <a:ext cx="2609755" cy="3222938"/>
                <a:chOff x="-4598291" y="-2556281"/>
                <a:chExt cx="2609755" cy="3222938"/>
              </a:xfrm>
            </p:grpSpPr>
            <p:grpSp>
              <p:nvGrpSpPr>
                <p:cNvPr id="979" name="Google Shape;979;p40"/>
                <p:cNvGrpSpPr/>
                <p:nvPr/>
              </p:nvGrpSpPr>
              <p:grpSpPr>
                <a:xfrm>
                  <a:off x="-3106526" y="-111444"/>
                  <a:ext cx="1117990" cy="778101"/>
                  <a:chOff x="-3106526" y="-111444"/>
                  <a:chExt cx="1117990" cy="778101"/>
                </a:xfrm>
              </p:grpSpPr>
              <p:sp>
                <p:nvSpPr>
                  <p:cNvPr id="980" name="Google Shape;980;p40"/>
                  <p:cNvSpPr/>
                  <p:nvPr/>
                </p:nvSpPr>
                <p:spPr>
                  <a:xfrm rot="205075">
                    <a:off x="-3086166" y="-79967"/>
                    <a:ext cx="1077271" cy="715148"/>
                  </a:xfrm>
                  <a:custGeom>
                    <a:avLst/>
                    <a:gdLst/>
                    <a:ahLst/>
                    <a:cxnLst/>
                    <a:rect l="l" t="t" r="r" b="b"/>
                    <a:pathLst>
                      <a:path w="23207" h="15406" extrusionOk="0">
                        <a:moveTo>
                          <a:pt x="3009" y="1"/>
                        </a:moveTo>
                        <a:lnTo>
                          <a:pt x="1" y="7075"/>
                        </a:lnTo>
                        <a:lnTo>
                          <a:pt x="4233" y="9089"/>
                        </a:lnTo>
                        <a:cubicBezTo>
                          <a:pt x="4233" y="9089"/>
                          <a:pt x="4793" y="10160"/>
                          <a:pt x="6132" y="11332"/>
                        </a:cubicBezTo>
                        <a:cubicBezTo>
                          <a:pt x="7470" y="12505"/>
                          <a:pt x="13384" y="14710"/>
                          <a:pt x="15258" y="15207"/>
                        </a:cubicBezTo>
                        <a:cubicBezTo>
                          <a:pt x="15768" y="15345"/>
                          <a:pt x="16206" y="15406"/>
                          <a:pt x="16566" y="15406"/>
                        </a:cubicBezTo>
                        <a:cubicBezTo>
                          <a:pt x="17537" y="15406"/>
                          <a:pt x="17944" y="14966"/>
                          <a:pt x="17693" y="14417"/>
                        </a:cubicBezTo>
                        <a:cubicBezTo>
                          <a:pt x="17382" y="13738"/>
                          <a:pt x="13930" y="12102"/>
                          <a:pt x="14336" y="12102"/>
                        </a:cubicBezTo>
                        <a:cubicBezTo>
                          <a:pt x="14380" y="12102"/>
                          <a:pt x="14468" y="12120"/>
                          <a:pt x="14608" y="12161"/>
                        </a:cubicBezTo>
                        <a:cubicBezTo>
                          <a:pt x="15692" y="12472"/>
                          <a:pt x="18295" y="13382"/>
                          <a:pt x="19629" y="13382"/>
                        </a:cubicBezTo>
                        <a:cubicBezTo>
                          <a:pt x="20100" y="13382"/>
                          <a:pt x="20413" y="13269"/>
                          <a:pt x="20446" y="12977"/>
                        </a:cubicBezTo>
                        <a:cubicBezTo>
                          <a:pt x="20571" y="11874"/>
                          <a:pt x="14647" y="10069"/>
                          <a:pt x="15744" y="10069"/>
                        </a:cubicBezTo>
                        <a:cubicBezTo>
                          <a:pt x="15762" y="10069"/>
                          <a:pt x="15783" y="10070"/>
                          <a:pt x="15806" y="10071"/>
                        </a:cubicBezTo>
                        <a:cubicBezTo>
                          <a:pt x="18340" y="10817"/>
                          <a:pt x="20411" y="11189"/>
                          <a:pt x="21678" y="11189"/>
                        </a:cubicBezTo>
                        <a:cubicBezTo>
                          <a:pt x="22707" y="11189"/>
                          <a:pt x="23206" y="10944"/>
                          <a:pt x="22995" y="10453"/>
                        </a:cubicBezTo>
                        <a:cubicBezTo>
                          <a:pt x="22541" y="9384"/>
                          <a:pt x="15705" y="7321"/>
                          <a:pt x="16396" y="7321"/>
                        </a:cubicBezTo>
                        <a:cubicBezTo>
                          <a:pt x="16422" y="7321"/>
                          <a:pt x="16459" y="7324"/>
                          <a:pt x="16507" y="7330"/>
                        </a:cubicBezTo>
                        <a:cubicBezTo>
                          <a:pt x="17435" y="7446"/>
                          <a:pt x="20209" y="8161"/>
                          <a:pt x="21814" y="8161"/>
                        </a:cubicBezTo>
                        <a:cubicBezTo>
                          <a:pt x="22503" y="8161"/>
                          <a:pt x="22976" y="8029"/>
                          <a:pt x="22995" y="7662"/>
                        </a:cubicBezTo>
                        <a:cubicBezTo>
                          <a:pt x="23059" y="6438"/>
                          <a:pt x="17769" y="4284"/>
                          <a:pt x="13741" y="3086"/>
                        </a:cubicBezTo>
                        <a:lnTo>
                          <a:pt x="13741" y="3086"/>
                        </a:lnTo>
                        <a:cubicBezTo>
                          <a:pt x="13808" y="3087"/>
                          <a:pt x="13875" y="3088"/>
                          <a:pt x="13941" y="3088"/>
                        </a:cubicBezTo>
                        <a:cubicBezTo>
                          <a:pt x="16357" y="3088"/>
                          <a:pt x="18004" y="2186"/>
                          <a:pt x="17272" y="995"/>
                        </a:cubicBezTo>
                        <a:cubicBezTo>
                          <a:pt x="16965" y="482"/>
                          <a:pt x="16173" y="331"/>
                          <a:pt x="15239" y="331"/>
                        </a:cubicBezTo>
                        <a:cubicBezTo>
                          <a:pt x="13923" y="331"/>
                          <a:pt x="12326" y="631"/>
                          <a:pt x="11409" y="638"/>
                        </a:cubicBezTo>
                        <a:cubicBezTo>
                          <a:pt x="9841" y="651"/>
                          <a:pt x="7355" y="982"/>
                          <a:pt x="6833" y="1263"/>
                        </a:cubicBezTo>
                        <a:cubicBezTo>
                          <a:pt x="6789" y="1286"/>
                          <a:pt x="6726" y="1297"/>
                          <a:pt x="6648" y="1297"/>
                        </a:cubicBezTo>
                        <a:cubicBezTo>
                          <a:pt x="5783" y="1297"/>
                          <a:pt x="3009" y="1"/>
                          <a:pt x="3009" y="1"/>
                        </a:cubicBez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rot="205075">
                    <a:off x="-2505158" y="452239"/>
                    <a:ext cx="194082" cy="91308"/>
                  </a:xfrm>
                  <a:custGeom>
                    <a:avLst/>
                    <a:gdLst/>
                    <a:ahLst/>
                    <a:cxnLst/>
                    <a:rect l="l" t="t" r="r" b="b"/>
                    <a:pathLst>
                      <a:path w="4181" h="1967" extrusionOk="0">
                        <a:moveTo>
                          <a:pt x="456" y="0"/>
                        </a:moveTo>
                        <a:cubicBezTo>
                          <a:pt x="147" y="0"/>
                          <a:pt x="0" y="482"/>
                          <a:pt x="348" y="628"/>
                        </a:cubicBezTo>
                        <a:lnTo>
                          <a:pt x="3611" y="1954"/>
                        </a:lnTo>
                        <a:cubicBezTo>
                          <a:pt x="3650" y="1966"/>
                          <a:pt x="3688" y="1966"/>
                          <a:pt x="3726" y="1966"/>
                        </a:cubicBezTo>
                        <a:cubicBezTo>
                          <a:pt x="3731" y="1967"/>
                          <a:pt x="3735" y="1967"/>
                          <a:pt x="3739" y="1967"/>
                        </a:cubicBezTo>
                        <a:cubicBezTo>
                          <a:pt x="4085" y="1967"/>
                          <a:pt x="4181" y="1480"/>
                          <a:pt x="3853" y="1355"/>
                        </a:cubicBezTo>
                        <a:lnTo>
                          <a:pt x="590" y="29"/>
                        </a:lnTo>
                        <a:cubicBezTo>
                          <a:pt x="543" y="9"/>
                          <a:pt x="498" y="0"/>
                          <a:pt x="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rot="205075">
                    <a:off x="-2426677" y="355745"/>
                    <a:ext cx="184381" cy="111547"/>
                  </a:xfrm>
                  <a:custGeom>
                    <a:avLst/>
                    <a:gdLst/>
                    <a:ahLst/>
                    <a:cxnLst/>
                    <a:rect l="l" t="t" r="r" b="b"/>
                    <a:pathLst>
                      <a:path w="3972" h="2403" extrusionOk="0">
                        <a:moveTo>
                          <a:pt x="469" y="0"/>
                        </a:moveTo>
                        <a:cubicBezTo>
                          <a:pt x="181" y="0"/>
                          <a:pt x="0" y="422"/>
                          <a:pt x="314" y="606"/>
                        </a:cubicBezTo>
                        <a:lnTo>
                          <a:pt x="3373" y="2352"/>
                        </a:lnTo>
                        <a:cubicBezTo>
                          <a:pt x="3411" y="2377"/>
                          <a:pt x="3475" y="2403"/>
                          <a:pt x="3526" y="2403"/>
                        </a:cubicBezTo>
                        <a:cubicBezTo>
                          <a:pt x="3857" y="2403"/>
                          <a:pt x="3972" y="1970"/>
                          <a:pt x="3691" y="1804"/>
                        </a:cubicBezTo>
                        <a:lnTo>
                          <a:pt x="632" y="45"/>
                        </a:lnTo>
                        <a:cubicBezTo>
                          <a:pt x="576" y="14"/>
                          <a:pt x="521" y="0"/>
                          <a:pt x="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rot="205075">
                    <a:off x="-2408776" y="241729"/>
                    <a:ext cx="233725" cy="84113"/>
                  </a:xfrm>
                  <a:custGeom>
                    <a:avLst/>
                    <a:gdLst/>
                    <a:ahLst/>
                    <a:cxnLst/>
                    <a:rect l="l" t="t" r="r" b="b"/>
                    <a:pathLst>
                      <a:path w="5035" h="1812" extrusionOk="0">
                        <a:moveTo>
                          <a:pt x="451" y="0"/>
                        </a:moveTo>
                        <a:cubicBezTo>
                          <a:pt x="108" y="0"/>
                          <a:pt x="1" y="521"/>
                          <a:pt x="374" y="626"/>
                        </a:cubicBezTo>
                        <a:lnTo>
                          <a:pt x="4491" y="1799"/>
                        </a:lnTo>
                        <a:cubicBezTo>
                          <a:pt x="4517" y="1812"/>
                          <a:pt x="4555" y="1812"/>
                          <a:pt x="4580" y="1812"/>
                        </a:cubicBezTo>
                        <a:cubicBezTo>
                          <a:pt x="4585" y="1812"/>
                          <a:pt x="4589" y="1812"/>
                          <a:pt x="4593" y="1812"/>
                        </a:cubicBezTo>
                        <a:cubicBezTo>
                          <a:pt x="4964" y="1812"/>
                          <a:pt x="5035" y="1275"/>
                          <a:pt x="4669" y="1187"/>
                        </a:cubicBezTo>
                        <a:lnTo>
                          <a:pt x="552" y="14"/>
                        </a:lnTo>
                        <a:cubicBezTo>
                          <a:pt x="517" y="5"/>
                          <a:pt x="483" y="0"/>
                          <a:pt x="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rot="205075">
                    <a:off x="-2523335" y="172853"/>
                    <a:ext cx="151515" cy="330789"/>
                  </a:xfrm>
                  <a:custGeom>
                    <a:avLst/>
                    <a:gdLst/>
                    <a:ahLst/>
                    <a:cxnLst/>
                    <a:rect l="l" t="t" r="r" b="b"/>
                    <a:pathLst>
                      <a:path w="3264" h="7126" extrusionOk="0">
                        <a:moveTo>
                          <a:pt x="2944" y="0"/>
                        </a:moveTo>
                        <a:cubicBezTo>
                          <a:pt x="2766" y="0"/>
                          <a:pt x="2626" y="140"/>
                          <a:pt x="2613" y="319"/>
                        </a:cubicBezTo>
                        <a:cubicBezTo>
                          <a:pt x="2613" y="370"/>
                          <a:pt x="2486" y="5213"/>
                          <a:pt x="280" y="6539"/>
                        </a:cubicBezTo>
                        <a:cubicBezTo>
                          <a:pt x="0" y="6692"/>
                          <a:pt x="115" y="7125"/>
                          <a:pt x="446" y="7125"/>
                        </a:cubicBezTo>
                        <a:cubicBezTo>
                          <a:pt x="497" y="7125"/>
                          <a:pt x="561" y="7100"/>
                          <a:pt x="612" y="7074"/>
                        </a:cubicBezTo>
                        <a:cubicBezTo>
                          <a:pt x="3123" y="5570"/>
                          <a:pt x="3263" y="548"/>
                          <a:pt x="3263" y="332"/>
                        </a:cubicBezTo>
                        <a:cubicBezTo>
                          <a:pt x="3263" y="153"/>
                          <a:pt x="3123" y="0"/>
                          <a:pt x="29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rot="205075">
                  <a:off x="-4516653" y="-2503717"/>
                  <a:ext cx="1846683" cy="2793792"/>
                </a:xfrm>
                <a:custGeom>
                  <a:avLst/>
                  <a:gdLst/>
                  <a:ahLst/>
                  <a:cxnLst/>
                  <a:rect l="l" t="t" r="r" b="b"/>
                  <a:pathLst>
                    <a:path w="39782" h="60185" extrusionOk="0">
                      <a:moveTo>
                        <a:pt x="31661" y="0"/>
                      </a:moveTo>
                      <a:cubicBezTo>
                        <a:pt x="25473" y="0"/>
                        <a:pt x="20397" y="6519"/>
                        <a:pt x="17412" y="10924"/>
                      </a:cubicBezTo>
                      <a:cubicBezTo>
                        <a:pt x="14264" y="15551"/>
                        <a:pt x="459" y="32465"/>
                        <a:pt x="230" y="40126"/>
                      </a:cubicBezTo>
                      <a:cubicBezTo>
                        <a:pt x="1" y="47786"/>
                        <a:pt x="22230" y="59092"/>
                        <a:pt x="25633" y="59997"/>
                      </a:cubicBezTo>
                      <a:cubicBezTo>
                        <a:pt x="26128" y="60129"/>
                        <a:pt x="26592" y="60185"/>
                        <a:pt x="27025" y="60185"/>
                      </a:cubicBezTo>
                      <a:cubicBezTo>
                        <a:pt x="29576" y="60185"/>
                        <a:pt x="31038" y="58238"/>
                        <a:pt x="31038" y="58238"/>
                      </a:cubicBezTo>
                      <a:lnTo>
                        <a:pt x="34683" y="59628"/>
                      </a:lnTo>
                      <a:lnTo>
                        <a:pt x="39782" y="51062"/>
                      </a:lnTo>
                      <a:lnTo>
                        <a:pt x="36557" y="50272"/>
                      </a:lnTo>
                      <a:lnTo>
                        <a:pt x="36557" y="50272"/>
                      </a:lnTo>
                      <a:cubicBezTo>
                        <a:pt x="36557" y="50272"/>
                        <a:pt x="36565" y="50273"/>
                        <a:pt x="36579" y="50273"/>
                      </a:cubicBezTo>
                      <a:cubicBezTo>
                        <a:pt x="36739" y="50273"/>
                        <a:pt x="37716" y="50143"/>
                        <a:pt x="37118" y="46907"/>
                      </a:cubicBezTo>
                      <a:cubicBezTo>
                        <a:pt x="36455" y="43389"/>
                        <a:pt x="21402" y="34071"/>
                        <a:pt x="21402" y="34071"/>
                      </a:cubicBezTo>
                      <a:cubicBezTo>
                        <a:pt x="21402" y="34071"/>
                        <a:pt x="38711" y="9904"/>
                        <a:pt x="32606" y="51"/>
                      </a:cubicBezTo>
                      <a:cubicBezTo>
                        <a:pt x="32288" y="17"/>
                        <a:pt x="31973" y="0"/>
                        <a:pt x="316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6" name="Google Shape;986;p40"/>
              <p:cNvSpPr/>
              <p:nvPr/>
            </p:nvSpPr>
            <p:spPr>
              <a:xfrm rot="205075">
                <a:off x="-4155742" y="-957362"/>
                <a:ext cx="608335" cy="162981"/>
              </a:xfrm>
              <a:custGeom>
                <a:avLst/>
                <a:gdLst/>
                <a:ahLst/>
                <a:cxnLst/>
                <a:rect l="l" t="t" r="r" b="b"/>
                <a:pathLst>
                  <a:path w="13105" h="3511" extrusionOk="0">
                    <a:moveTo>
                      <a:pt x="8516" y="0"/>
                    </a:moveTo>
                    <a:cubicBezTo>
                      <a:pt x="5814" y="0"/>
                      <a:pt x="2434" y="613"/>
                      <a:pt x="77" y="3163"/>
                    </a:cubicBezTo>
                    <a:cubicBezTo>
                      <a:pt x="1" y="3239"/>
                      <a:pt x="1" y="3380"/>
                      <a:pt x="90" y="3456"/>
                    </a:cubicBezTo>
                    <a:cubicBezTo>
                      <a:pt x="128" y="3494"/>
                      <a:pt x="179" y="3507"/>
                      <a:pt x="230" y="3507"/>
                    </a:cubicBezTo>
                    <a:cubicBezTo>
                      <a:pt x="241" y="3509"/>
                      <a:pt x="252" y="3510"/>
                      <a:pt x="262" y="3510"/>
                    </a:cubicBezTo>
                    <a:cubicBezTo>
                      <a:pt x="311" y="3510"/>
                      <a:pt x="354" y="3486"/>
                      <a:pt x="396" y="3443"/>
                    </a:cubicBezTo>
                    <a:cubicBezTo>
                      <a:pt x="2645" y="1002"/>
                      <a:pt x="5895" y="415"/>
                      <a:pt x="8507" y="415"/>
                    </a:cubicBezTo>
                    <a:cubicBezTo>
                      <a:pt x="10915" y="415"/>
                      <a:pt x="12781" y="914"/>
                      <a:pt x="12824" y="920"/>
                    </a:cubicBezTo>
                    <a:cubicBezTo>
                      <a:pt x="12844" y="927"/>
                      <a:pt x="12864" y="931"/>
                      <a:pt x="12885" y="931"/>
                    </a:cubicBezTo>
                    <a:cubicBezTo>
                      <a:pt x="12968" y="931"/>
                      <a:pt x="13048" y="872"/>
                      <a:pt x="13079" y="779"/>
                    </a:cubicBezTo>
                    <a:cubicBezTo>
                      <a:pt x="13104" y="665"/>
                      <a:pt x="13040" y="550"/>
                      <a:pt x="12926" y="525"/>
                    </a:cubicBezTo>
                    <a:cubicBezTo>
                      <a:pt x="12889" y="512"/>
                      <a:pt x="10986" y="0"/>
                      <a:pt x="8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rot="205075">
                <a:off x="-3138423" y="-79163"/>
                <a:ext cx="197192" cy="274250"/>
              </a:xfrm>
              <a:custGeom>
                <a:avLst/>
                <a:gdLst/>
                <a:ahLst/>
                <a:cxnLst/>
                <a:rect l="l" t="t" r="r" b="b"/>
                <a:pathLst>
                  <a:path w="4248" h="5908" extrusionOk="0">
                    <a:moveTo>
                      <a:pt x="3971" y="1"/>
                    </a:moveTo>
                    <a:cubicBezTo>
                      <a:pt x="3916" y="1"/>
                      <a:pt x="3858" y="25"/>
                      <a:pt x="3812" y="82"/>
                    </a:cubicBezTo>
                    <a:lnTo>
                      <a:pt x="64" y="5576"/>
                    </a:lnTo>
                    <a:cubicBezTo>
                      <a:pt x="0" y="5678"/>
                      <a:pt x="26" y="5805"/>
                      <a:pt x="115" y="5869"/>
                    </a:cubicBezTo>
                    <a:cubicBezTo>
                      <a:pt x="153" y="5895"/>
                      <a:pt x="192" y="5907"/>
                      <a:pt x="230" y="5907"/>
                    </a:cubicBezTo>
                    <a:cubicBezTo>
                      <a:pt x="306" y="5907"/>
                      <a:pt x="370" y="5869"/>
                      <a:pt x="408" y="5818"/>
                    </a:cubicBezTo>
                    <a:lnTo>
                      <a:pt x="4156" y="324"/>
                    </a:lnTo>
                    <a:cubicBezTo>
                      <a:pt x="4247" y="159"/>
                      <a:pt x="4115" y="1"/>
                      <a:pt x="3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3485499" y="1779309"/>
              <a:ext cx="560900" cy="519611"/>
              <a:chOff x="6431601" y="-1894477"/>
              <a:chExt cx="2004648" cy="1857079"/>
            </a:xfrm>
          </p:grpSpPr>
          <p:sp>
            <p:nvSpPr>
              <p:cNvPr id="989" name="Google Shape;989;p40"/>
              <p:cNvSpPr/>
              <p:nvPr/>
            </p:nvSpPr>
            <p:spPr>
              <a:xfrm>
                <a:off x="7424432" y="-981210"/>
                <a:ext cx="663342" cy="621332"/>
              </a:xfrm>
              <a:custGeom>
                <a:avLst/>
                <a:gdLst/>
                <a:ahLst/>
                <a:cxnLst/>
                <a:rect l="l" t="t" r="r" b="b"/>
                <a:pathLst>
                  <a:path w="14290" h="13385" extrusionOk="0">
                    <a:moveTo>
                      <a:pt x="1479" y="1"/>
                    </a:moveTo>
                    <a:lnTo>
                      <a:pt x="1" y="1619"/>
                    </a:lnTo>
                    <a:lnTo>
                      <a:pt x="12811" y="13384"/>
                    </a:lnTo>
                    <a:lnTo>
                      <a:pt x="14289" y="11778"/>
                    </a:lnTo>
                    <a:lnTo>
                      <a:pt x="1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7797788" y="-638631"/>
                <a:ext cx="638461" cy="601232"/>
              </a:xfrm>
              <a:custGeom>
                <a:avLst/>
                <a:gdLst/>
                <a:ahLst/>
                <a:cxnLst/>
                <a:rect l="l" t="t" r="r" b="b"/>
                <a:pathLst>
                  <a:path w="13754" h="12952" extrusionOk="0">
                    <a:moveTo>
                      <a:pt x="2219" y="0"/>
                    </a:moveTo>
                    <a:cubicBezTo>
                      <a:pt x="2134" y="0"/>
                      <a:pt x="2049" y="36"/>
                      <a:pt x="1989" y="103"/>
                    </a:cubicBezTo>
                    <a:lnTo>
                      <a:pt x="128" y="2142"/>
                    </a:lnTo>
                    <a:cubicBezTo>
                      <a:pt x="1" y="2270"/>
                      <a:pt x="13" y="2474"/>
                      <a:pt x="141" y="2588"/>
                    </a:cubicBezTo>
                    <a:lnTo>
                      <a:pt x="11319" y="12862"/>
                    </a:lnTo>
                    <a:cubicBezTo>
                      <a:pt x="11380" y="12922"/>
                      <a:pt x="11458" y="12951"/>
                      <a:pt x="11535" y="12951"/>
                    </a:cubicBezTo>
                    <a:cubicBezTo>
                      <a:pt x="11620" y="12951"/>
                      <a:pt x="11705" y="12916"/>
                      <a:pt x="11766" y="12849"/>
                    </a:cubicBezTo>
                    <a:lnTo>
                      <a:pt x="13639" y="10810"/>
                    </a:lnTo>
                    <a:cubicBezTo>
                      <a:pt x="13754" y="10682"/>
                      <a:pt x="13754" y="10478"/>
                      <a:pt x="13614" y="10364"/>
                    </a:cubicBezTo>
                    <a:lnTo>
                      <a:pt x="2435" y="90"/>
                    </a:lnTo>
                    <a:cubicBezTo>
                      <a:pt x="2375" y="29"/>
                      <a:pt x="229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7796024" y="-621687"/>
                <a:ext cx="581596" cy="580714"/>
              </a:xfrm>
              <a:custGeom>
                <a:avLst/>
                <a:gdLst/>
                <a:ahLst/>
                <a:cxnLst/>
                <a:rect l="l" t="t" r="r" b="b"/>
                <a:pathLst>
                  <a:path w="12529" h="12510" extrusionOk="0">
                    <a:moveTo>
                      <a:pt x="1576" y="1"/>
                    </a:moveTo>
                    <a:cubicBezTo>
                      <a:pt x="1521" y="1"/>
                      <a:pt x="1468" y="23"/>
                      <a:pt x="1428" y="69"/>
                    </a:cubicBezTo>
                    <a:lnTo>
                      <a:pt x="447" y="1127"/>
                    </a:lnTo>
                    <a:cubicBezTo>
                      <a:pt x="0" y="1611"/>
                      <a:pt x="39" y="2363"/>
                      <a:pt x="523" y="2810"/>
                    </a:cubicBezTo>
                    <a:lnTo>
                      <a:pt x="10733" y="12191"/>
                    </a:lnTo>
                    <a:cubicBezTo>
                      <a:pt x="10949" y="12395"/>
                      <a:pt x="11230" y="12510"/>
                      <a:pt x="11523" y="12510"/>
                    </a:cubicBezTo>
                    <a:lnTo>
                      <a:pt x="11574" y="12510"/>
                    </a:lnTo>
                    <a:cubicBezTo>
                      <a:pt x="11893" y="12497"/>
                      <a:pt x="12186" y="12357"/>
                      <a:pt x="12403" y="12127"/>
                    </a:cubicBezTo>
                    <a:cubicBezTo>
                      <a:pt x="12528" y="11972"/>
                      <a:pt x="12397" y="11781"/>
                      <a:pt x="12243" y="11781"/>
                    </a:cubicBezTo>
                    <a:cubicBezTo>
                      <a:pt x="12194" y="11781"/>
                      <a:pt x="12143" y="11801"/>
                      <a:pt x="12097" y="11847"/>
                    </a:cubicBezTo>
                    <a:cubicBezTo>
                      <a:pt x="11956" y="11987"/>
                      <a:pt x="11765" y="12076"/>
                      <a:pt x="11561" y="12089"/>
                    </a:cubicBezTo>
                    <a:cubicBezTo>
                      <a:pt x="11547" y="12090"/>
                      <a:pt x="11532" y="12090"/>
                      <a:pt x="11517" y="12090"/>
                    </a:cubicBezTo>
                    <a:cubicBezTo>
                      <a:pt x="11328" y="12090"/>
                      <a:pt x="11142" y="12015"/>
                      <a:pt x="11000" y="11885"/>
                    </a:cubicBezTo>
                    <a:lnTo>
                      <a:pt x="803" y="2504"/>
                    </a:lnTo>
                    <a:cubicBezTo>
                      <a:pt x="485" y="2211"/>
                      <a:pt x="472" y="1726"/>
                      <a:pt x="752" y="1420"/>
                    </a:cubicBezTo>
                    <a:lnTo>
                      <a:pt x="1734" y="350"/>
                    </a:lnTo>
                    <a:cubicBezTo>
                      <a:pt x="1810" y="273"/>
                      <a:pt x="1798" y="133"/>
                      <a:pt x="1721" y="56"/>
                    </a:cubicBezTo>
                    <a:cubicBezTo>
                      <a:pt x="1678" y="20"/>
                      <a:pt x="1627" y="1"/>
                      <a:pt x="1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431601" y="-1894477"/>
                <a:ext cx="1456195" cy="1351193"/>
              </a:xfrm>
              <a:custGeom>
                <a:avLst/>
                <a:gdLst/>
                <a:ahLst/>
                <a:cxnLst/>
                <a:rect l="l" t="t" r="r" b="b"/>
                <a:pathLst>
                  <a:path w="31370" h="29108" extrusionOk="0">
                    <a:moveTo>
                      <a:pt x="15688" y="0"/>
                    </a:moveTo>
                    <a:cubicBezTo>
                      <a:pt x="11759" y="0"/>
                      <a:pt x="7842" y="1584"/>
                      <a:pt x="4971" y="4710"/>
                    </a:cubicBezTo>
                    <a:cubicBezTo>
                      <a:pt x="982" y="9031"/>
                      <a:pt x="0" y="15341"/>
                      <a:pt x="2486" y="20682"/>
                    </a:cubicBezTo>
                    <a:cubicBezTo>
                      <a:pt x="4870" y="25831"/>
                      <a:pt x="10027" y="29108"/>
                      <a:pt x="15660" y="29108"/>
                    </a:cubicBezTo>
                    <a:cubicBezTo>
                      <a:pt x="15869" y="29108"/>
                      <a:pt x="16079" y="29103"/>
                      <a:pt x="16290" y="29094"/>
                    </a:cubicBezTo>
                    <a:cubicBezTo>
                      <a:pt x="22179" y="28852"/>
                      <a:pt x="27328" y="25092"/>
                      <a:pt x="29355" y="19560"/>
                    </a:cubicBezTo>
                    <a:cubicBezTo>
                      <a:pt x="31369" y="14028"/>
                      <a:pt x="29865" y="7820"/>
                      <a:pt x="25531" y="3844"/>
                    </a:cubicBezTo>
                    <a:cubicBezTo>
                      <a:pt x="22736" y="1272"/>
                      <a:pt x="19207" y="0"/>
                      <a:pt x="15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613242" y="-1743798"/>
                <a:ext cx="1093470" cy="1050206"/>
              </a:xfrm>
              <a:custGeom>
                <a:avLst/>
                <a:gdLst/>
                <a:ahLst/>
                <a:cxnLst/>
                <a:rect l="l" t="t" r="r" b="b"/>
                <a:pathLst>
                  <a:path w="23556" h="22624" extrusionOk="0">
                    <a:moveTo>
                      <a:pt x="11771" y="0"/>
                    </a:moveTo>
                    <a:cubicBezTo>
                      <a:pt x="5938" y="0"/>
                      <a:pt x="982" y="4486"/>
                      <a:pt x="498" y="10400"/>
                    </a:cubicBezTo>
                    <a:cubicBezTo>
                      <a:pt x="0" y="16633"/>
                      <a:pt x="4640" y="22088"/>
                      <a:pt x="10873" y="22585"/>
                    </a:cubicBezTo>
                    <a:cubicBezTo>
                      <a:pt x="11186" y="22611"/>
                      <a:pt x="11498" y="22623"/>
                      <a:pt x="11806" y="22623"/>
                    </a:cubicBezTo>
                    <a:cubicBezTo>
                      <a:pt x="17642" y="22623"/>
                      <a:pt x="22586" y="18130"/>
                      <a:pt x="23059" y="12222"/>
                    </a:cubicBezTo>
                    <a:cubicBezTo>
                      <a:pt x="23556" y="5989"/>
                      <a:pt x="18916" y="534"/>
                      <a:pt x="12683" y="37"/>
                    </a:cubicBezTo>
                    <a:cubicBezTo>
                      <a:pt x="12377" y="12"/>
                      <a:pt x="12073" y="0"/>
                      <a:pt x="11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584230" y="-1584113"/>
                <a:ext cx="976027" cy="899991"/>
              </a:xfrm>
              <a:custGeom>
                <a:avLst/>
                <a:gdLst/>
                <a:ahLst/>
                <a:cxnLst/>
                <a:rect l="l" t="t" r="r" b="b"/>
                <a:pathLst>
                  <a:path w="21026" h="19388" extrusionOk="0">
                    <a:moveTo>
                      <a:pt x="4060" y="0"/>
                    </a:moveTo>
                    <a:cubicBezTo>
                      <a:pt x="4010" y="0"/>
                      <a:pt x="3959" y="19"/>
                      <a:pt x="3914" y="64"/>
                    </a:cubicBezTo>
                    <a:cubicBezTo>
                      <a:pt x="817" y="3429"/>
                      <a:pt x="1" y="8311"/>
                      <a:pt x="1836" y="12491"/>
                    </a:cubicBezTo>
                    <a:cubicBezTo>
                      <a:pt x="3672" y="16685"/>
                      <a:pt x="7814" y="19387"/>
                      <a:pt x="12390" y="19387"/>
                    </a:cubicBezTo>
                    <a:cubicBezTo>
                      <a:pt x="12543" y="19387"/>
                      <a:pt x="12709" y="19387"/>
                      <a:pt x="12887" y="19375"/>
                    </a:cubicBezTo>
                    <a:cubicBezTo>
                      <a:pt x="15947" y="19260"/>
                      <a:pt x="18827" y="17921"/>
                      <a:pt x="20892" y="15665"/>
                    </a:cubicBezTo>
                    <a:cubicBezTo>
                      <a:pt x="21025" y="15504"/>
                      <a:pt x="20882" y="15307"/>
                      <a:pt x="20726" y="15307"/>
                    </a:cubicBezTo>
                    <a:cubicBezTo>
                      <a:pt x="20673" y="15307"/>
                      <a:pt x="20619" y="15330"/>
                      <a:pt x="20573" y="15385"/>
                    </a:cubicBezTo>
                    <a:cubicBezTo>
                      <a:pt x="18389" y="17710"/>
                      <a:pt x="15433" y="18887"/>
                      <a:pt x="12471" y="18887"/>
                    </a:cubicBezTo>
                    <a:cubicBezTo>
                      <a:pt x="9782" y="18887"/>
                      <a:pt x="7088" y="17917"/>
                      <a:pt x="4959" y="15958"/>
                    </a:cubicBezTo>
                    <a:cubicBezTo>
                      <a:pt x="472" y="11841"/>
                      <a:pt x="141" y="4882"/>
                      <a:pt x="4220" y="357"/>
                    </a:cubicBezTo>
                    <a:cubicBezTo>
                      <a:pt x="4366" y="201"/>
                      <a:pt x="4221" y="0"/>
                      <a:pt x="4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5" name="Google Shape;995;p40"/>
          <p:cNvSpPr txBox="1">
            <a:spLocks noGrp="1"/>
          </p:cNvSpPr>
          <p:nvPr>
            <p:ph type="ctrTitle"/>
          </p:nvPr>
        </p:nvSpPr>
        <p:spPr>
          <a:xfrm>
            <a:off x="4086966" y="1635842"/>
            <a:ext cx="5284213" cy="27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sz="5400" dirty="0">
                <a:latin typeface="Calibri" panose="020F0502020204030204" pitchFamily="34" charset="0"/>
                <a:ea typeface="Calibri" panose="020F0502020204030204" pitchFamily="34" charset="0"/>
                <a:cs typeface="Calibri" panose="020F0502020204030204" pitchFamily="34" charset="0"/>
              </a:rPr>
              <a:t>Topic : Image</a:t>
            </a:r>
            <a:br>
              <a:rPr lang="en" sz="5400" dirty="0">
                <a:latin typeface="Calibri" panose="020F0502020204030204" pitchFamily="34" charset="0"/>
                <a:ea typeface="Calibri" panose="020F0502020204030204" pitchFamily="34" charset="0"/>
                <a:cs typeface="Calibri" panose="020F0502020204030204" pitchFamily="34" charset="0"/>
              </a:rPr>
            </a:br>
            <a:r>
              <a:rPr lang="en" sz="5400" dirty="0">
                <a:latin typeface="Calibri" panose="020F0502020204030204" pitchFamily="34" charset="0"/>
                <a:ea typeface="Calibri" panose="020F0502020204030204" pitchFamily="34" charset="0"/>
                <a:cs typeface="Calibri" panose="020F0502020204030204" pitchFamily="34" charset="0"/>
              </a:rPr>
              <a:t>Steganography</a:t>
            </a:r>
            <a:br>
              <a:rPr lang="en" dirty="0"/>
            </a:br>
            <a:endParaRPr dirty="0"/>
          </a:p>
        </p:txBody>
      </p:sp>
      <p:sp>
        <p:nvSpPr>
          <p:cNvPr id="997" name="Google Shape;997;p40"/>
          <p:cNvSpPr/>
          <p:nvPr/>
        </p:nvSpPr>
        <p:spPr>
          <a:xfrm>
            <a:off x="2104624" y="2762049"/>
            <a:ext cx="677213" cy="989427"/>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EEEBC3-8899-01DE-4041-3365D95C3EBE}"/>
              </a:ext>
            </a:extLst>
          </p:cNvPr>
          <p:cNvSpPr>
            <a:spLocks noGrp="1"/>
          </p:cNvSpPr>
          <p:nvPr>
            <p:ph type="title"/>
          </p:nvPr>
        </p:nvSpPr>
        <p:spPr>
          <a:xfrm>
            <a:off x="710700" y="127657"/>
            <a:ext cx="7722600" cy="1086812"/>
          </a:xfrm>
        </p:spPr>
        <p:txBody>
          <a:bodyPr/>
          <a:lstStyle/>
          <a:p>
            <a:r>
              <a:rPr lang="en-IN" dirty="0"/>
              <a:t>Image size before </a:t>
            </a:r>
            <a:br>
              <a:rPr lang="en-IN" dirty="0"/>
            </a:br>
            <a:r>
              <a:rPr lang="en-IN" dirty="0"/>
              <a:t>and after embedding</a:t>
            </a:r>
          </a:p>
        </p:txBody>
      </p:sp>
      <p:pic>
        <p:nvPicPr>
          <p:cNvPr id="12" name="Picture 11">
            <a:extLst>
              <a:ext uri="{FF2B5EF4-FFF2-40B4-BE49-F238E27FC236}">
                <a16:creationId xmlns:a16="http://schemas.microsoft.com/office/drawing/2014/main" id="{7AAB0D8B-3416-3DF4-6268-C001018FB2B5}"/>
              </a:ext>
            </a:extLst>
          </p:cNvPr>
          <p:cNvPicPr>
            <a:picLocks noChangeAspect="1"/>
          </p:cNvPicPr>
          <p:nvPr/>
        </p:nvPicPr>
        <p:blipFill>
          <a:blip r:embed="rId2"/>
          <a:stretch>
            <a:fillRect/>
          </a:stretch>
        </p:blipFill>
        <p:spPr>
          <a:xfrm>
            <a:off x="905632" y="3450728"/>
            <a:ext cx="3417431" cy="628027"/>
          </a:xfrm>
          <a:prstGeom prst="rect">
            <a:avLst/>
          </a:prstGeom>
        </p:spPr>
      </p:pic>
      <p:pic>
        <p:nvPicPr>
          <p:cNvPr id="14" name="Picture 13">
            <a:extLst>
              <a:ext uri="{FF2B5EF4-FFF2-40B4-BE49-F238E27FC236}">
                <a16:creationId xmlns:a16="http://schemas.microsoft.com/office/drawing/2014/main" id="{FF2A0D04-E18A-AD94-8F02-BE8DB7BFA8A3}"/>
              </a:ext>
            </a:extLst>
          </p:cNvPr>
          <p:cNvPicPr>
            <a:picLocks noChangeAspect="1"/>
          </p:cNvPicPr>
          <p:nvPr/>
        </p:nvPicPr>
        <p:blipFill>
          <a:blip r:embed="rId3"/>
          <a:stretch>
            <a:fillRect/>
          </a:stretch>
        </p:blipFill>
        <p:spPr>
          <a:xfrm>
            <a:off x="4692650" y="3475319"/>
            <a:ext cx="3417431" cy="628027"/>
          </a:xfrm>
          <a:prstGeom prst="rect">
            <a:avLst/>
          </a:prstGeom>
        </p:spPr>
      </p:pic>
      <p:pic>
        <p:nvPicPr>
          <p:cNvPr id="16" name="Picture 15">
            <a:extLst>
              <a:ext uri="{FF2B5EF4-FFF2-40B4-BE49-F238E27FC236}">
                <a16:creationId xmlns:a16="http://schemas.microsoft.com/office/drawing/2014/main" id="{F199EA6F-C209-8398-11C2-5E94536542CF}"/>
              </a:ext>
            </a:extLst>
          </p:cNvPr>
          <p:cNvPicPr>
            <a:picLocks noChangeAspect="1"/>
          </p:cNvPicPr>
          <p:nvPr/>
        </p:nvPicPr>
        <p:blipFill>
          <a:blip r:embed="rId4"/>
          <a:stretch>
            <a:fillRect/>
          </a:stretch>
        </p:blipFill>
        <p:spPr>
          <a:xfrm>
            <a:off x="1033919" y="1419726"/>
            <a:ext cx="3280853" cy="1828854"/>
          </a:xfrm>
          <a:prstGeom prst="rect">
            <a:avLst/>
          </a:prstGeom>
        </p:spPr>
      </p:pic>
      <p:pic>
        <p:nvPicPr>
          <p:cNvPr id="18" name="Picture 17">
            <a:extLst>
              <a:ext uri="{FF2B5EF4-FFF2-40B4-BE49-F238E27FC236}">
                <a16:creationId xmlns:a16="http://schemas.microsoft.com/office/drawing/2014/main" id="{A5787FFE-7897-5D47-CD71-DBCCBB342FDA}"/>
              </a:ext>
            </a:extLst>
          </p:cNvPr>
          <p:cNvPicPr>
            <a:picLocks noChangeAspect="1"/>
          </p:cNvPicPr>
          <p:nvPr/>
        </p:nvPicPr>
        <p:blipFill>
          <a:blip r:embed="rId4"/>
          <a:stretch>
            <a:fillRect/>
          </a:stretch>
        </p:blipFill>
        <p:spPr>
          <a:xfrm>
            <a:off x="4823652" y="1416618"/>
            <a:ext cx="3286429" cy="1831962"/>
          </a:xfrm>
          <a:prstGeom prst="rect">
            <a:avLst/>
          </a:prstGeom>
        </p:spPr>
      </p:pic>
    </p:spTree>
    <p:extLst>
      <p:ext uri="{BB962C8B-B14F-4D97-AF65-F5344CB8AC3E}">
        <p14:creationId xmlns:p14="http://schemas.microsoft.com/office/powerpoint/2010/main" val="374417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7"/>
        <p:cNvGrpSpPr/>
        <p:nvPr/>
      </p:nvGrpSpPr>
      <p:grpSpPr>
        <a:xfrm>
          <a:off x="0" y="0"/>
          <a:ext cx="0" cy="0"/>
          <a:chOff x="0" y="0"/>
          <a:chExt cx="0" cy="0"/>
        </a:xfrm>
      </p:grpSpPr>
      <p:grpSp>
        <p:nvGrpSpPr>
          <p:cNvPr id="2748" name="Google Shape;2748;p62"/>
          <p:cNvGrpSpPr/>
          <p:nvPr/>
        </p:nvGrpSpPr>
        <p:grpSpPr>
          <a:xfrm flipH="1">
            <a:off x="1573249" y="3383289"/>
            <a:ext cx="1033513" cy="1275747"/>
            <a:chOff x="7317341" y="3117397"/>
            <a:chExt cx="1490500" cy="1839578"/>
          </a:xfrm>
        </p:grpSpPr>
        <p:sp>
          <p:nvSpPr>
            <p:cNvPr id="2749" name="Google Shape;2749;p62"/>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2"/>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2"/>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2"/>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2"/>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2"/>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7" name="Google Shape;2757;p62"/>
          <p:cNvGrpSpPr/>
          <p:nvPr/>
        </p:nvGrpSpPr>
        <p:grpSpPr>
          <a:xfrm>
            <a:off x="2278330" y="1927860"/>
            <a:ext cx="4375722" cy="2976760"/>
            <a:chOff x="2133731" y="1649046"/>
            <a:chExt cx="4876539" cy="3016882"/>
          </a:xfrm>
        </p:grpSpPr>
        <p:sp>
          <p:nvSpPr>
            <p:cNvPr id="2758" name="Google Shape;2758;p62"/>
            <p:cNvSpPr/>
            <p:nvPr/>
          </p:nvSpPr>
          <p:spPr>
            <a:xfrm>
              <a:off x="2321794" y="1649046"/>
              <a:ext cx="4501502" cy="2976706"/>
            </a:xfrm>
            <a:custGeom>
              <a:avLst/>
              <a:gdLst/>
              <a:ahLst/>
              <a:cxnLst/>
              <a:rect l="l" t="t" r="r" b="b"/>
              <a:pathLst>
                <a:path w="136244" h="90094" extrusionOk="0">
                  <a:moveTo>
                    <a:pt x="6324" y="0"/>
                  </a:moveTo>
                  <a:cubicBezTo>
                    <a:pt x="2838" y="0"/>
                    <a:pt x="0" y="2838"/>
                    <a:pt x="0" y="6324"/>
                  </a:cubicBezTo>
                  <a:lnTo>
                    <a:pt x="0" y="83770"/>
                  </a:lnTo>
                  <a:cubicBezTo>
                    <a:pt x="0" y="87256"/>
                    <a:pt x="2838" y="90094"/>
                    <a:pt x="6324" y="90094"/>
                  </a:cubicBezTo>
                  <a:lnTo>
                    <a:pt x="129903" y="90094"/>
                  </a:lnTo>
                  <a:cubicBezTo>
                    <a:pt x="133405" y="90094"/>
                    <a:pt x="136243" y="87256"/>
                    <a:pt x="136243" y="83770"/>
                  </a:cubicBezTo>
                  <a:lnTo>
                    <a:pt x="136243" y="6324"/>
                  </a:lnTo>
                  <a:cubicBezTo>
                    <a:pt x="136243" y="2838"/>
                    <a:pt x="133405" y="0"/>
                    <a:pt x="129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2"/>
            <p:cNvSpPr/>
            <p:nvPr/>
          </p:nvSpPr>
          <p:spPr>
            <a:xfrm>
              <a:off x="2133731" y="4405541"/>
              <a:ext cx="4876539" cy="260388"/>
            </a:xfrm>
            <a:custGeom>
              <a:avLst/>
              <a:gdLst/>
              <a:ahLst/>
              <a:cxnLst/>
              <a:rect l="l" t="t" r="r" b="b"/>
              <a:pathLst>
                <a:path w="147595" h="7881" extrusionOk="0">
                  <a:moveTo>
                    <a:pt x="1" y="0"/>
                  </a:moveTo>
                  <a:lnTo>
                    <a:pt x="1" y="146"/>
                  </a:lnTo>
                  <a:cubicBezTo>
                    <a:pt x="1" y="4427"/>
                    <a:pt x="3454" y="7881"/>
                    <a:pt x="7735" y="7881"/>
                  </a:cubicBezTo>
                  <a:lnTo>
                    <a:pt x="139859" y="7881"/>
                  </a:lnTo>
                  <a:cubicBezTo>
                    <a:pt x="144140" y="7881"/>
                    <a:pt x="147594" y="4427"/>
                    <a:pt x="147594" y="146"/>
                  </a:cubicBezTo>
                  <a:lnTo>
                    <a:pt x="1475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2"/>
            <p:cNvSpPr/>
            <p:nvPr/>
          </p:nvSpPr>
          <p:spPr>
            <a:xfrm>
              <a:off x="4128917" y="4405541"/>
              <a:ext cx="968138" cy="96444"/>
            </a:xfrm>
            <a:custGeom>
              <a:avLst/>
              <a:gdLst/>
              <a:ahLst/>
              <a:cxnLst/>
              <a:rect l="l" t="t" r="r" b="b"/>
              <a:pathLst>
                <a:path w="29302" h="2919" extrusionOk="0">
                  <a:moveTo>
                    <a:pt x="0" y="0"/>
                  </a:moveTo>
                  <a:lnTo>
                    <a:pt x="1833" y="2919"/>
                  </a:lnTo>
                  <a:lnTo>
                    <a:pt x="27599" y="2919"/>
                  </a:lnTo>
                  <a:lnTo>
                    <a:pt x="29302" y="0"/>
                  </a:lnTo>
                  <a:close/>
                </a:path>
              </a:pathLst>
            </a:custGeom>
            <a:solidFill>
              <a:srgbClr val="0B2140">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2"/>
            <p:cNvSpPr/>
            <p:nvPr/>
          </p:nvSpPr>
          <p:spPr>
            <a:xfrm>
              <a:off x="2321794" y="4407688"/>
              <a:ext cx="4501502" cy="14472"/>
            </a:xfrm>
            <a:custGeom>
              <a:avLst/>
              <a:gdLst/>
              <a:ahLst/>
              <a:cxnLst/>
              <a:rect l="l" t="t" r="r" b="b"/>
              <a:pathLst>
                <a:path w="136244" h="438" extrusionOk="0">
                  <a:moveTo>
                    <a:pt x="0" y="0"/>
                  </a:moveTo>
                  <a:lnTo>
                    <a:pt x="0" y="438"/>
                  </a:lnTo>
                  <a:lnTo>
                    <a:pt x="136243" y="438"/>
                  </a:lnTo>
                  <a:lnTo>
                    <a:pt x="1362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3" name="Google Shape;2763;p62"/>
          <p:cNvGrpSpPr/>
          <p:nvPr/>
        </p:nvGrpSpPr>
        <p:grpSpPr>
          <a:xfrm>
            <a:off x="310839" y="2152512"/>
            <a:ext cx="1190638" cy="1191169"/>
            <a:chOff x="369195" y="1138234"/>
            <a:chExt cx="1250276" cy="1250833"/>
          </a:xfrm>
        </p:grpSpPr>
        <p:sp>
          <p:nvSpPr>
            <p:cNvPr id="2764" name="Google Shape;2764;p62"/>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2"/>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2"/>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2"/>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2"/>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2"/>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2"/>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2"/>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2"/>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62"/>
          <p:cNvGrpSpPr/>
          <p:nvPr/>
        </p:nvGrpSpPr>
        <p:grpSpPr>
          <a:xfrm>
            <a:off x="7395513" y="3343685"/>
            <a:ext cx="1954117" cy="1954117"/>
            <a:chOff x="367385" y="2587838"/>
            <a:chExt cx="2501110" cy="2501110"/>
          </a:xfrm>
        </p:grpSpPr>
        <p:sp>
          <p:nvSpPr>
            <p:cNvPr id="2774" name="Google Shape;2774;p62"/>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2"/>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2"/>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2"/>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2"/>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2"/>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2"/>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2"/>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2"/>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9ED35DE1-9A06-FB79-AD4F-80CA2C45AD15}"/>
              </a:ext>
            </a:extLst>
          </p:cNvPr>
          <p:cNvSpPr>
            <a:spLocks noGrp="1"/>
          </p:cNvSpPr>
          <p:nvPr>
            <p:ph type="title"/>
          </p:nvPr>
        </p:nvSpPr>
        <p:spPr>
          <a:xfrm>
            <a:off x="810630" y="334829"/>
            <a:ext cx="7722600" cy="572700"/>
          </a:xfrm>
        </p:spPr>
        <p:txBody>
          <a:bodyPr/>
          <a:lstStyle/>
          <a:p>
            <a:r>
              <a:rPr lang="en-IN" dirty="0"/>
              <a:t>Final – Implementation</a:t>
            </a:r>
            <a:br>
              <a:rPr lang="en-IN" dirty="0"/>
            </a:br>
            <a:r>
              <a:rPr lang="en-IN" dirty="0"/>
              <a:t>and Design </a:t>
            </a:r>
          </a:p>
        </p:txBody>
      </p:sp>
      <p:pic>
        <p:nvPicPr>
          <p:cNvPr id="5" name="Picture 4">
            <a:extLst>
              <a:ext uri="{FF2B5EF4-FFF2-40B4-BE49-F238E27FC236}">
                <a16:creationId xmlns:a16="http://schemas.microsoft.com/office/drawing/2014/main" id="{B84E26B4-120F-1F69-43D8-23A9F4E8B1B3}"/>
              </a:ext>
            </a:extLst>
          </p:cNvPr>
          <p:cNvPicPr>
            <a:picLocks noChangeAspect="1"/>
          </p:cNvPicPr>
          <p:nvPr/>
        </p:nvPicPr>
        <p:blipFill>
          <a:blip r:embed="rId3"/>
          <a:stretch>
            <a:fillRect/>
          </a:stretch>
        </p:blipFill>
        <p:spPr>
          <a:xfrm>
            <a:off x="2575958" y="2011080"/>
            <a:ext cx="3799442" cy="2514496"/>
          </a:xfrm>
          <a:prstGeom prst="rect">
            <a:avLst/>
          </a:prstGeom>
        </p:spPr>
      </p:pic>
    </p:spTree>
    <p:extLst>
      <p:ext uri="{BB962C8B-B14F-4D97-AF65-F5344CB8AC3E}">
        <p14:creationId xmlns:p14="http://schemas.microsoft.com/office/powerpoint/2010/main" val="190603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grpSp>
        <p:nvGrpSpPr>
          <p:cNvPr id="2787" name="Google Shape;2787;p63"/>
          <p:cNvGrpSpPr/>
          <p:nvPr/>
        </p:nvGrpSpPr>
        <p:grpSpPr>
          <a:xfrm flipH="1">
            <a:off x="0" y="3250508"/>
            <a:ext cx="1033513" cy="1275747"/>
            <a:chOff x="7317341" y="3117397"/>
            <a:chExt cx="1490500" cy="1839578"/>
          </a:xfrm>
        </p:grpSpPr>
        <p:sp>
          <p:nvSpPr>
            <p:cNvPr id="2788" name="Google Shape;2788;p63"/>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3"/>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3"/>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3"/>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3"/>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3"/>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4" name="Google Shape;2794;p63"/>
          <p:cNvSpPr txBox="1">
            <a:spLocks noGrp="1"/>
          </p:cNvSpPr>
          <p:nvPr>
            <p:ph type="subTitle" idx="1"/>
          </p:nvPr>
        </p:nvSpPr>
        <p:spPr>
          <a:xfrm flipH="1">
            <a:off x="5010239" y="1919169"/>
            <a:ext cx="3020400" cy="1783056"/>
          </a:xfrm>
          <a:prstGeom prst="rect">
            <a:avLst/>
          </a:prstGeom>
        </p:spPr>
        <p:txBody>
          <a:bodyPr spcFirstLastPara="1" wrap="square" lIns="91425" tIns="91425" rIns="91425" bIns="91425" anchor="t" anchorCtr="0">
            <a:noAutofit/>
          </a:bodyPr>
          <a:lstStyle/>
          <a:p>
            <a:pPr marL="0" indent="0"/>
            <a:r>
              <a:rPr lang="en-US" sz="1600" dirty="0" err="1">
                <a:solidFill>
                  <a:srgbClr val="4D5156"/>
                </a:solidFill>
                <a:latin typeface="Times New Roman" panose="02020603050405020304" pitchFamily="18" charset="0"/>
                <a:cs typeface="Times New Roman" panose="02020603050405020304" pitchFamily="18" charset="0"/>
              </a:rPr>
              <a:t>T</a:t>
            </a:r>
            <a:r>
              <a:rPr lang="en-US" sz="1600" b="0" i="0" dirty="0" err="1">
                <a:solidFill>
                  <a:srgbClr val="4D5156"/>
                </a:solidFill>
                <a:effectLst/>
                <a:latin typeface="Times New Roman" panose="02020603050405020304" pitchFamily="18" charset="0"/>
                <a:cs typeface="Times New Roman" panose="02020603050405020304" pitchFamily="18" charset="0"/>
              </a:rPr>
              <a:t>kinter</a:t>
            </a:r>
            <a:r>
              <a:rPr lang="en-US" sz="1600" b="0" i="0" dirty="0">
                <a:solidFill>
                  <a:srgbClr val="4D5156"/>
                </a:solidFill>
                <a:effectLst/>
                <a:latin typeface="Times New Roman" panose="02020603050405020304" pitchFamily="18" charset="0"/>
                <a:cs typeface="Times New Roman" panose="02020603050405020304" pitchFamily="18" charset="0"/>
              </a:rPr>
              <a:t> is the standard GUI library for Python. Python when combined with </a:t>
            </a:r>
            <a:r>
              <a:rPr lang="en-US" sz="1600" b="0" i="0" dirty="0" err="1">
                <a:solidFill>
                  <a:srgbClr val="4D5156"/>
                </a:solidFill>
                <a:effectLst/>
                <a:latin typeface="Times New Roman" panose="02020603050405020304" pitchFamily="18" charset="0"/>
                <a:cs typeface="Times New Roman" panose="02020603050405020304" pitchFamily="18" charset="0"/>
              </a:rPr>
              <a:t>Tkinter</a:t>
            </a:r>
            <a:r>
              <a:rPr lang="en-US" sz="1600" b="0" i="0" dirty="0">
                <a:solidFill>
                  <a:srgbClr val="4D5156"/>
                </a:solidFill>
                <a:effectLst/>
                <a:latin typeface="Times New Roman" panose="02020603050405020304" pitchFamily="18" charset="0"/>
                <a:cs typeface="Times New Roman" panose="02020603050405020304" pitchFamily="18" charset="0"/>
              </a:rPr>
              <a:t> </a:t>
            </a:r>
            <a:r>
              <a:rPr lang="en-US" sz="1600" b="0" i="0" dirty="0">
                <a:solidFill>
                  <a:srgbClr val="040C28"/>
                </a:solidFill>
                <a:effectLst/>
                <a:latin typeface="Times New Roman" panose="02020603050405020304" pitchFamily="18" charset="0"/>
                <a:cs typeface="Times New Roman" panose="02020603050405020304" pitchFamily="18" charset="0"/>
              </a:rPr>
              <a:t>provides a fast and easy way to create GUI applications</a:t>
            </a:r>
            <a:r>
              <a:rPr lang="en-US" sz="1600" b="0" i="0" dirty="0">
                <a:solidFill>
                  <a:srgbClr val="4D5156"/>
                </a:solidFill>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2795" name="Google Shape;2795;p63"/>
          <p:cNvSpPr txBox="1">
            <a:spLocks noGrp="1"/>
          </p:cNvSpPr>
          <p:nvPr>
            <p:ph type="title"/>
          </p:nvPr>
        </p:nvSpPr>
        <p:spPr>
          <a:xfrm flipH="1">
            <a:off x="5010239" y="677873"/>
            <a:ext cx="3592975" cy="1162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 Python code</a:t>
            </a:r>
            <a:endParaRPr dirty="0"/>
          </a:p>
        </p:txBody>
      </p:sp>
      <p:grpSp>
        <p:nvGrpSpPr>
          <p:cNvPr id="2796" name="Google Shape;2796;p63"/>
          <p:cNvGrpSpPr/>
          <p:nvPr/>
        </p:nvGrpSpPr>
        <p:grpSpPr>
          <a:xfrm>
            <a:off x="829733" y="279400"/>
            <a:ext cx="4046475" cy="4639733"/>
            <a:chOff x="1311397" y="723900"/>
            <a:chExt cx="2575479" cy="3695700"/>
          </a:xfrm>
        </p:grpSpPr>
        <p:sp>
          <p:nvSpPr>
            <p:cNvPr id="2797" name="Google Shape;2797;p63"/>
            <p:cNvSpPr/>
            <p:nvPr/>
          </p:nvSpPr>
          <p:spPr>
            <a:xfrm flipH="1">
              <a:off x="1406476" y="723900"/>
              <a:ext cx="2480400" cy="3695700"/>
            </a:xfrm>
            <a:prstGeom prst="roundRect">
              <a:avLst>
                <a:gd name="adj" fmla="val 53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8" name="Google Shape;2798;p63"/>
            <p:cNvGrpSpPr/>
            <p:nvPr/>
          </p:nvGrpSpPr>
          <p:grpSpPr>
            <a:xfrm flipH="1">
              <a:off x="1311397" y="723900"/>
              <a:ext cx="2480400" cy="3695700"/>
              <a:chOff x="5257629" y="723900"/>
              <a:chExt cx="2480400" cy="3695700"/>
            </a:xfrm>
          </p:grpSpPr>
          <p:sp>
            <p:nvSpPr>
              <p:cNvPr id="2799" name="Google Shape;2799;p63"/>
              <p:cNvSpPr/>
              <p:nvPr/>
            </p:nvSpPr>
            <p:spPr>
              <a:xfrm>
                <a:off x="5257629" y="723900"/>
                <a:ext cx="2480400" cy="3695700"/>
              </a:xfrm>
              <a:prstGeom prst="roundRect">
                <a:avLst>
                  <a:gd name="adj" fmla="val 53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3"/>
              <p:cNvSpPr/>
              <p:nvPr/>
            </p:nvSpPr>
            <p:spPr>
              <a:xfrm>
                <a:off x="6454929" y="828675"/>
                <a:ext cx="85800" cy="85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2" name="Google Shape;2802;p63"/>
          <p:cNvGrpSpPr/>
          <p:nvPr/>
        </p:nvGrpSpPr>
        <p:grpSpPr>
          <a:xfrm>
            <a:off x="7777251" y="3588087"/>
            <a:ext cx="1190638" cy="1191169"/>
            <a:chOff x="369195" y="1138234"/>
            <a:chExt cx="1250276" cy="1250833"/>
          </a:xfrm>
        </p:grpSpPr>
        <p:sp>
          <p:nvSpPr>
            <p:cNvPr id="2803" name="Google Shape;2803;p6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0ECEB9BF-2690-BD87-D600-2DA59F87963E}"/>
              </a:ext>
            </a:extLst>
          </p:cNvPr>
          <p:cNvPicPr>
            <a:picLocks noChangeAspect="1"/>
          </p:cNvPicPr>
          <p:nvPr/>
        </p:nvPicPr>
        <p:blipFill>
          <a:blip r:embed="rId3"/>
          <a:stretch>
            <a:fillRect/>
          </a:stretch>
        </p:blipFill>
        <p:spPr>
          <a:xfrm>
            <a:off x="979694" y="585443"/>
            <a:ext cx="3731974" cy="4027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grpSp>
        <p:nvGrpSpPr>
          <p:cNvPr id="2787" name="Google Shape;2787;p63"/>
          <p:cNvGrpSpPr/>
          <p:nvPr/>
        </p:nvGrpSpPr>
        <p:grpSpPr>
          <a:xfrm flipH="1">
            <a:off x="0" y="3250508"/>
            <a:ext cx="1033513" cy="1275747"/>
            <a:chOff x="7317341" y="3117397"/>
            <a:chExt cx="1490500" cy="1839578"/>
          </a:xfrm>
        </p:grpSpPr>
        <p:sp>
          <p:nvSpPr>
            <p:cNvPr id="2788" name="Google Shape;2788;p63"/>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3"/>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3"/>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3"/>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3"/>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3"/>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4" name="Google Shape;2794;p63"/>
          <p:cNvSpPr txBox="1">
            <a:spLocks noGrp="1"/>
          </p:cNvSpPr>
          <p:nvPr>
            <p:ph type="subTitle" idx="1"/>
          </p:nvPr>
        </p:nvSpPr>
        <p:spPr>
          <a:xfrm flipH="1">
            <a:off x="5010239" y="1876836"/>
            <a:ext cx="3020400" cy="1783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95" name="Google Shape;2795;p63"/>
          <p:cNvSpPr txBox="1">
            <a:spLocks noGrp="1"/>
          </p:cNvSpPr>
          <p:nvPr>
            <p:ph type="title"/>
          </p:nvPr>
        </p:nvSpPr>
        <p:spPr>
          <a:xfrm flipH="1">
            <a:off x="2621525" y="173782"/>
            <a:ext cx="4050207" cy="1162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 Python Code</a:t>
            </a:r>
            <a:endParaRPr dirty="0"/>
          </a:p>
        </p:txBody>
      </p:sp>
      <p:grpSp>
        <p:nvGrpSpPr>
          <p:cNvPr id="2796" name="Google Shape;2796;p63"/>
          <p:cNvGrpSpPr/>
          <p:nvPr/>
        </p:nvGrpSpPr>
        <p:grpSpPr>
          <a:xfrm>
            <a:off x="851511" y="795867"/>
            <a:ext cx="7110034" cy="4089400"/>
            <a:chOff x="1311397" y="723900"/>
            <a:chExt cx="2575479" cy="3695700"/>
          </a:xfrm>
        </p:grpSpPr>
        <p:sp>
          <p:nvSpPr>
            <p:cNvPr id="2797" name="Google Shape;2797;p63"/>
            <p:cNvSpPr/>
            <p:nvPr/>
          </p:nvSpPr>
          <p:spPr>
            <a:xfrm flipH="1">
              <a:off x="1406476" y="723900"/>
              <a:ext cx="2480400" cy="3695700"/>
            </a:xfrm>
            <a:prstGeom prst="roundRect">
              <a:avLst>
                <a:gd name="adj" fmla="val 53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8" name="Google Shape;2798;p63"/>
            <p:cNvGrpSpPr/>
            <p:nvPr/>
          </p:nvGrpSpPr>
          <p:grpSpPr>
            <a:xfrm flipH="1">
              <a:off x="1311397" y="723900"/>
              <a:ext cx="2480400" cy="3695700"/>
              <a:chOff x="5257629" y="723900"/>
              <a:chExt cx="2480400" cy="3695700"/>
            </a:xfrm>
          </p:grpSpPr>
          <p:sp>
            <p:nvSpPr>
              <p:cNvPr id="2799" name="Google Shape;2799;p63"/>
              <p:cNvSpPr/>
              <p:nvPr/>
            </p:nvSpPr>
            <p:spPr>
              <a:xfrm>
                <a:off x="5257629" y="723900"/>
                <a:ext cx="2480400" cy="3695700"/>
              </a:xfrm>
              <a:prstGeom prst="roundRect">
                <a:avLst>
                  <a:gd name="adj" fmla="val 53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3"/>
              <p:cNvSpPr/>
              <p:nvPr/>
            </p:nvSpPr>
            <p:spPr>
              <a:xfrm>
                <a:off x="6454929" y="828675"/>
                <a:ext cx="85800" cy="85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2" name="Google Shape;2802;p63"/>
          <p:cNvGrpSpPr/>
          <p:nvPr/>
        </p:nvGrpSpPr>
        <p:grpSpPr>
          <a:xfrm>
            <a:off x="7777251" y="3588087"/>
            <a:ext cx="1190638" cy="1191169"/>
            <a:chOff x="369195" y="1138234"/>
            <a:chExt cx="1250276" cy="1250833"/>
          </a:xfrm>
        </p:grpSpPr>
        <p:sp>
          <p:nvSpPr>
            <p:cNvPr id="2803" name="Google Shape;2803;p6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C02E0EC-9A06-D3BD-C21A-BFB836D2DD87}"/>
              </a:ext>
            </a:extLst>
          </p:cNvPr>
          <p:cNvPicPr>
            <a:picLocks noChangeAspect="1"/>
          </p:cNvPicPr>
          <p:nvPr/>
        </p:nvPicPr>
        <p:blipFill>
          <a:blip r:embed="rId3"/>
          <a:stretch>
            <a:fillRect/>
          </a:stretch>
        </p:blipFill>
        <p:spPr>
          <a:xfrm>
            <a:off x="1127142" y="1059903"/>
            <a:ext cx="6519512" cy="3656576"/>
          </a:xfrm>
          <a:prstGeom prst="rect">
            <a:avLst/>
          </a:prstGeom>
        </p:spPr>
      </p:pic>
    </p:spTree>
    <p:extLst>
      <p:ext uri="{BB962C8B-B14F-4D97-AF65-F5344CB8AC3E}">
        <p14:creationId xmlns:p14="http://schemas.microsoft.com/office/powerpoint/2010/main" val="32966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grpSp>
        <p:nvGrpSpPr>
          <p:cNvPr id="2787" name="Google Shape;2787;p63"/>
          <p:cNvGrpSpPr/>
          <p:nvPr/>
        </p:nvGrpSpPr>
        <p:grpSpPr>
          <a:xfrm flipH="1">
            <a:off x="0" y="3250508"/>
            <a:ext cx="1033513" cy="1275747"/>
            <a:chOff x="7317341" y="3117397"/>
            <a:chExt cx="1490500" cy="1839578"/>
          </a:xfrm>
        </p:grpSpPr>
        <p:sp>
          <p:nvSpPr>
            <p:cNvPr id="2788" name="Google Shape;2788;p63"/>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3"/>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3"/>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3"/>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3"/>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3"/>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4" name="Google Shape;2794;p63"/>
          <p:cNvSpPr txBox="1">
            <a:spLocks noGrp="1"/>
          </p:cNvSpPr>
          <p:nvPr>
            <p:ph type="subTitle" idx="1"/>
          </p:nvPr>
        </p:nvSpPr>
        <p:spPr>
          <a:xfrm flipH="1">
            <a:off x="5010239" y="1876836"/>
            <a:ext cx="3020400" cy="1783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95" name="Google Shape;2795;p63"/>
          <p:cNvSpPr txBox="1">
            <a:spLocks noGrp="1"/>
          </p:cNvSpPr>
          <p:nvPr>
            <p:ph type="title"/>
          </p:nvPr>
        </p:nvSpPr>
        <p:spPr>
          <a:xfrm flipH="1">
            <a:off x="2621525" y="173782"/>
            <a:ext cx="4050207" cy="1162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 Python Code</a:t>
            </a:r>
            <a:endParaRPr dirty="0"/>
          </a:p>
        </p:txBody>
      </p:sp>
      <p:grpSp>
        <p:nvGrpSpPr>
          <p:cNvPr id="2796" name="Google Shape;2796;p63"/>
          <p:cNvGrpSpPr/>
          <p:nvPr/>
        </p:nvGrpSpPr>
        <p:grpSpPr>
          <a:xfrm>
            <a:off x="851511" y="795867"/>
            <a:ext cx="7110034" cy="4089400"/>
            <a:chOff x="1311397" y="723900"/>
            <a:chExt cx="2575479" cy="3695700"/>
          </a:xfrm>
        </p:grpSpPr>
        <p:sp>
          <p:nvSpPr>
            <p:cNvPr id="2797" name="Google Shape;2797;p63"/>
            <p:cNvSpPr/>
            <p:nvPr/>
          </p:nvSpPr>
          <p:spPr>
            <a:xfrm flipH="1">
              <a:off x="1406476" y="723900"/>
              <a:ext cx="2480400" cy="3695700"/>
            </a:xfrm>
            <a:prstGeom prst="roundRect">
              <a:avLst>
                <a:gd name="adj" fmla="val 53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8" name="Google Shape;2798;p63"/>
            <p:cNvGrpSpPr/>
            <p:nvPr/>
          </p:nvGrpSpPr>
          <p:grpSpPr>
            <a:xfrm flipH="1">
              <a:off x="1311397" y="723900"/>
              <a:ext cx="2480400" cy="3695700"/>
              <a:chOff x="5257629" y="723900"/>
              <a:chExt cx="2480400" cy="3695700"/>
            </a:xfrm>
          </p:grpSpPr>
          <p:sp>
            <p:nvSpPr>
              <p:cNvPr id="2799" name="Google Shape;2799;p63"/>
              <p:cNvSpPr/>
              <p:nvPr/>
            </p:nvSpPr>
            <p:spPr>
              <a:xfrm>
                <a:off x="5257629" y="723900"/>
                <a:ext cx="2480400" cy="3695700"/>
              </a:xfrm>
              <a:prstGeom prst="roundRect">
                <a:avLst>
                  <a:gd name="adj" fmla="val 53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3"/>
              <p:cNvSpPr/>
              <p:nvPr/>
            </p:nvSpPr>
            <p:spPr>
              <a:xfrm>
                <a:off x="6454929" y="828675"/>
                <a:ext cx="85800" cy="85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2" name="Google Shape;2802;p63"/>
          <p:cNvGrpSpPr/>
          <p:nvPr/>
        </p:nvGrpSpPr>
        <p:grpSpPr>
          <a:xfrm>
            <a:off x="7777251" y="3588087"/>
            <a:ext cx="1190638" cy="1191169"/>
            <a:chOff x="369195" y="1138234"/>
            <a:chExt cx="1250276" cy="1250833"/>
          </a:xfrm>
        </p:grpSpPr>
        <p:sp>
          <p:nvSpPr>
            <p:cNvPr id="2803" name="Google Shape;2803;p6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7B8D10B-230D-604E-E5DF-0A7B04A443B4}"/>
              </a:ext>
            </a:extLst>
          </p:cNvPr>
          <p:cNvPicPr>
            <a:picLocks noChangeAspect="1"/>
          </p:cNvPicPr>
          <p:nvPr/>
        </p:nvPicPr>
        <p:blipFill>
          <a:blip r:embed="rId3"/>
          <a:stretch>
            <a:fillRect/>
          </a:stretch>
        </p:blipFill>
        <p:spPr>
          <a:xfrm>
            <a:off x="1030648" y="1042705"/>
            <a:ext cx="6593342" cy="3736552"/>
          </a:xfrm>
          <a:prstGeom prst="rect">
            <a:avLst/>
          </a:prstGeom>
        </p:spPr>
      </p:pic>
    </p:spTree>
    <p:extLst>
      <p:ext uri="{BB962C8B-B14F-4D97-AF65-F5344CB8AC3E}">
        <p14:creationId xmlns:p14="http://schemas.microsoft.com/office/powerpoint/2010/main" val="378153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47"/>
          <p:cNvSpPr txBox="1">
            <a:spLocks noGrp="1"/>
          </p:cNvSpPr>
          <p:nvPr>
            <p:ph type="body" idx="1"/>
          </p:nvPr>
        </p:nvSpPr>
        <p:spPr>
          <a:xfrm>
            <a:off x="3706586" y="1461407"/>
            <a:ext cx="4911938" cy="2757943"/>
          </a:xfrm>
          <a:prstGeom prst="rect">
            <a:avLst/>
          </a:prstGeom>
        </p:spPr>
        <p:txBody>
          <a:bodyPr spcFirstLastPara="1" wrap="square" lIns="91425" tIns="91425" rIns="91425" bIns="91425" anchor="ctr" anchorCtr="0">
            <a:noAutofit/>
          </a:bodyPr>
          <a:lstStyle/>
          <a:p>
            <a:pPr marL="0" indent="0">
              <a:buNone/>
            </a:pPr>
            <a:r>
              <a:rPr lang="en-US" sz="2000" dirty="0">
                <a:latin typeface="Times New Roman" panose="02020603050405020304" pitchFamily="18" charset="0"/>
                <a:cs typeface="Times New Roman" panose="02020603050405020304" pitchFamily="18" charset="0"/>
              </a:rPr>
              <a:t>In the near future , the most important use of steganographic techniques will probably be lying in the field of digital watermarking</a:t>
            </a: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Steganography can be utilized </a:t>
            </a:r>
            <a:r>
              <a:rPr lang="en-US" sz="2000" dirty="0">
                <a:solidFill>
                  <a:srgbClr val="000000"/>
                </a:solidFill>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Peer-to-peer private communications , Posting secret communications on the Web to avoid transmission and much more.</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1332" name="Google Shape;1332;p47"/>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 and Future Scope</a:t>
            </a:r>
            <a:endParaRPr dirty="0"/>
          </a:p>
        </p:txBody>
      </p:sp>
      <p:grpSp>
        <p:nvGrpSpPr>
          <p:cNvPr id="1333" name="Google Shape;1333;p47"/>
          <p:cNvGrpSpPr/>
          <p:nvPr/>
        </p:nvGrpSpPr>
        <p:grpSpPr>
          <a:xfrm>
            <a:off x="525475" y="1602751"/>
            <a:ext cx="2928017" cy="2616600"/>
            <a:chOff x="713069" y="1335193"/>
            <a:chExt cx="3620819" cy="3367931"/>
          </a:xfrm>
        </p:grpSpPr>
        <p:grpSp>
          <p:nvGrpSpPr>
            <p:cNvPr id="1334" name="Google Shape;1334;p47"/>
            <p:cNvGrpSpPr/>
            <p:nvPr/>
          </p:nvGrpSpPr>
          <p:grpSpPr>
            <a:xfrm>
              <a:off x="1237049" y="1335193"/>
              <a:ext cx="1190638" cy="1191169"/>
              <a:chOff x="369195" y="1138234"/>
              <a:chExt cx="1250276" cy="1250833"/>
            </a:xfrm>
          </p:grpSpPr>
          <p:sp>
            <p:nvSpPr>
              <p:cNvPr id="1335" name="Google Shape;1335;p47"/>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7"/>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47"/>
            <p:cNvGrpSpPr/>
            <p:nvPr/>
          </p:nvGrpSpPr>
          <p:grpSpPr>
            <a:xfrm>
              <a:off x="3065908" y="3416430"/>
              <a:ext cx="671898" cy="672198"/>
              <a:chOff x="369195" y="1138234"/>
              <a:chExt cx="1250276" cy="1250833"/>
            </a:xfrm>
          </p:grpSpPr>
          <p:sp>
            <p:nvSpPr>
              <p:cNvPr id="1345" name="Google Shape;1345;p47"/>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7"/>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47"/>
            <p:cNvGrpSpPr/>
            <p:nvPr/>
          </p:nvGrpSpPr>
          <p:grpSpPr>
            <a:xfrm flipH="1">
              <a:off x="713069" y="1476759"/>
              <a:ext cx="3620819" cy="3226365"/>
              <a:chOff x="1484725" y="811000"/>
              <a:chExt cx="4756725" cy="4238525"/>
            </a:xfrm>
          </p:grpSpPr>
          <p:sp>
            <p:nvSpPr>
              <p:cNvPr id="1355" name="Google Shape;1355;p47"/>
              <p:cNvSpPr/>
              <p:nvPr/>
            </p:nvSpPr>
            <p:spPr>
              <a:xfrm>
                <a:off x="2524800" y="1592125"/>
                <a:ext cx="2568225" cy="2568225"/>
              </a:xfrm>
              <a:custGeom>
                <a:avLst/>
                <a:gdLst/>
                <a:ahLst/>
                <a:cxnLst/>
                <a:rect l="l" t="t" r="r" b="b"/>
                <a:pathLst>
                  <a:path w="102729" h="102729" extrusionOk="0">
                    <a:moveTo>
                      <a:pt x="51364" y="0"/>
                    </a:moveTo>
                    <a:cubicBezTo>
                      <a:pt x="37741" y="0"/>
                      <a:pt x="24676" y="5412"/>
                      <a:pt x="15043" y="15045"/>
                    </a:cubicBezTo>
                    <a:cubicBezTo>
                      <a:pt x="5412" y="24676"/>
                      <a:pt x="0" y="37741"/>
                      <a:pt x="0" y="51366"/>
                    </a:cubicBezTo>
                    <a:cubicBezTo>
                      <a:pt x="0" y="64988"/>
                      <a:pt x="5412" y="78053"/>
                      <a:pt x="15043" y="87684"/>
                    </a:cubicBezTo>
                    <a:cubicBezTo>
                      <a:pt x="24676" y="97317"/>
                      <a:pt x="37741" y="102729"/>
                      <a:pt x="51364" y="102729"/>
                    </a:cubicBezTo>
                    <a:cubicBezTo>
                      <a:pt x="64986" y="102729"/>
                      <a:pt x="78051" y="97317"/>
                      <a:pt x="87684" y="87684"/>
                    </a:cubicBezTo>
                    <a:cubicBezTo>
                      <a:pt x="97317" y="78053"/>
                      <a:pt x="102729" y="64988"/>
                      <a:pt x="102729" y="51366"/>
                    </a:cubicBezTo>
                    <a:cubicBezTo>
                      <a:pt x="102729" y="37741"/>
                      <a:pt x="97317" y="24676"/>
                      <a:pt x="87684" y="15045"/>
                    </a:cubicBezTo>
                    <a:cubicBezTo>
                      <a:pt x="78051" y="5412"/>
                      <a:pt x="64986" y="0"/>
                      <a:pt x="51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3079725" y="1586875"/>
                <a:ext cx="1458350" cy="2578725"/>
              </a:xfrm>
              <a:custGeom>
                <a:avLst/>
                <a:gdLst/>
                <a:ahLst/>
                <a:cxnLst/>
                <a:rect l="l" t="t" r="r" b="b"/>
                <a:pathLst>
                  <a:path w="58334" h="103149" extrusionOk="0">
                    <a:moveTo>
                      <a:pt x="29167" y="420"/>
                    </a:moveTo>
                    <a:cubicBezTo>
                      <a:pt x="45018" y="420"/>
                      <a:pt x="57914" y="23368"/>
                      <a:pt x="57914" y="51576"/>
                    </a:cubicBezTo>
                    <a:cubicBezTo>
                      <a:pt x="57914" y="79781"/>
                      <a:pt x="45018" y="102729"/>
                      <a:pt x="29167" y="102729"/>
                    </a:cubicBezTo>
                    <a:cubicBezTo>
                      <a:pt x="13315" y="102729"/>
                      <a:pt x="419" y="79781"/>
                      <a:pt x="419" y="51576"/>
                    </a:cubicBezTo>
                    <a:cubicBezTo>
                      <a:pt x="419" y="23368"/>
                      <a:pt x="13315" y="420"/>
                      <a:pt x="29167" y="420"/>
                    </a:cubicBezTo>
                    <a:close/>
                    <a:moveTo>
                      <a:pt x="29167" y="1"/>
                    </a:moveTo>
                    <a:cubicBezTo>
                      <a:pt x="13084" y="1"/>
                      <a:pt x="0" y="23137"/>
                      <a:pt x="0" y="51576"/>
                    </a:cubicBezTo>
                    <a:cubicBezTo>
                      <a:pt x="0" y="80014"/>
                      <a:pt x="13084" y="103148"/>
                      <a:pt x="29167" y="103148"/>
                    </a:cubicBezTo>
                    <a:cubicBezTo>
                      <a:pt x="45249" y="103148"/>
                      <a:pt x="58333" y="80012"/>
                      <a:pt x="58333" y="51576"/>
                    </a:cubicBezTo>
                    <a:cubicBezTo>
                      <a:pt x="58333" y="23137"/>
                      <a:pt x="45249" y="1"/>
                      <a:pt x="2916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2519500" y="2035400"/>
                <a:ext cx="2578775" cy="1681675"/>
              </a:xfrm>
              <a:custGeom>
                <a:avLst/>
                <a:gdLst/>
                <a:ahLst/>
                <a:cxnLst/>
                <a:rect l="l" t="t" r="r" b="b"/>
                <a:pathLst>
                  <a:path w="103151" h="67267" extrusionOk="0">
                    <a:moveTo>
                      <a:pt x="51576" y="420"/>
                    </a:moveTo>
                    <a:cubicBezTo>
                      <a:pt x="79783" y="420"/>
                      <a:pt x="102731" y="15321"/>
                      <a:pt x="102731" y="33635"/>
                    </a:cubicBezTo>
                    <a:cubicBezTo>
                      <a:pt x="102731" y="51948"/>
                      <a:pt x="79783" y="66847"/>
                      <a:pt x="51576" y="66847"/>
                    </a:cubicBezTo>
                    <a:cubicBezTo>
                      <a:pt x="23368" y="66847"/>
                      <a:pt x="420" y="51948"/>
                      <a:pt x="420" y="33635"/>
                    </a:cubicBezTo>
                    <a:cubicBezTo>
                      <a:pt x="420" y="15321"/>
                      <a:pt x="23368" y="420"/>
                      <a:pt x="51576" y="420"/>
                    </a:cubicBezTo>
                    <a:close/>
                    <a:moveTo>
                      <a:pt x="51576" y="1"/>
                    </a:moveTo>
                    <a:cubicBezTo>
                      <a:pt x="23137" y="1"/>
                      <a:pt x="1" y="15088"/>
                      <a:pt x="1" y="33635"/>
                    </a:cubicBezTo>
                    <a:cubicBezTo>
                      <a:pt x="1" y="52179"/>
                      <a:pt x="23137" y="67266"/>
                      <a:pt x="51576" y="67266"/>
                    </a:cubicBezTo>
                    <a:cubicBezTo>
                      <a:pt x="80014" y="67266"/>
                      <a:pt x="103150" y="52179"/>
                      <a:pt x="103150" y="33635"/>
                    </a:cubicBezTo>
                    <a:cubicBezTo>
                      <a:pt x="103150" y="15088"/>
                      <a:pt x="80014" y="1"/>
                      <a:pt x="515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7"/>
              <p:cNvSpPr/>
              <p:nvPr/>
            </p:nvSpPr>
            <p:spPr>
              <a:xfrm>
                <a:off x="2524750" y="2871000"/>
                <a:ext cx="2564900" cy="10475"/>
              </a:xfrm>
              <a:custGeom>
                <a:avLst/>
                <a:gdLst/>
                <a:ahLst/>
                <a:cxnLst/>
                <a:rect l="l" t="t" r="r" b="b"/>
                <a:pathLst>
                  <a:path w="102596" h="419" extrusionOk="0">
                    <a:moveTo>
                      <a:pt x="0" y="1"/>
                    </a:moveTo>
                    <a:lnTo>
                      <a:pt x="0" y="418"/>
                    </a:lnTo>
                    <a:lnTo>
                      <a:pt x="102595" y="418"/>
                    </a:lnTo>
                    <a:lnTo>
                      <a:pt x="10259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3803625" y="1592125"/>
                <a:ext cx="10525" cy="2568225"/>
              </a:xfrm>
              <a:custGeom>
                <a:avLst/>
                <a:gdLst/>
                <a:ahLst/>
                <a:cxnLst/>
                <a:rect l="l" t="t" r="r" b="b"/>
                <a:pathLst>
                  <a:path w="421" h="102729" extrusionOk="0">
                    <a:moveTo>
                      <a:pt x="1" y="0"/>
                    </a:moveTo>
                    <a:lnTo>
                      <a:pt x="1" y="102729"/>
                    </a:lnTo>
                    <a:lnTo>
                      <a:pt x="420" y="102729"/>
                    </a:lnTo>
                    <a:lnTo>
                      <a:pt x="4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5155950" y="2327975"/>
                <a:ext cx="851175" cy="384250"/>
              </a:xfrm>
              <a:custGeom>
                <a:avLst/>
                <a:gdLst/>
                <a:ahLst/>
                <a:cxnLst/>
                <a:rect l="l" t="t" r="r" b="b"/>
                <a:pathLst>
                  <a:path w="34047" h="15370" extrusionOk="0">
                    <a:moveTo>
                      <a:pt x="12076" y="1"/>
                    </a:moveTo>
                    <a:cubicBezTo>
                      <a:pt x="8359" y="1"/>
                      <a:pt x="4589" y="859"/>
                      <a:pt x="1059" y="2669"/>
                    </a:cubicBezTo>
                    <a:lnTo>
                      <a:pt x="1059" y="2667"/>
                    </a:lnTo>
                    <a:cubicBezTo>
                      <a:pt x="303" y="3042"/>
                      <a:pt x="0" y="3965"/>
                      <a:pt x="386" y="4717"/>
                    </a:cubicBezTo>
                    <a:cubicBezTo>
                      <a:pt x="653" y="5242"/>
                      <a:pt x="1186" y="5543"/>
                      <a:pt x="1737" y="5543"/>
                    </a:cubicBezTo>
                    <a:cubicBezTo>
                      <a:pt x="1975" y="5543"/>
                      <a:pt x="2216" y="5487"/>
                      <a:pt x="2441" y="5369"/>
                    </a:cubicBezTo>
                    <a:cubicBezTo>
                      <a:pt x="5547" y="3776"/>
                      <a:pt x="8858" y="3020"/>
                      <a:pt x="12118" y="3020"/>
                    </a:cubicBezTo>
                    <a:cubicBezTo>
                      <a:pt x="19808" y="3020"/>
                      <a:pt x="27215" y="7222"/>
                      <a:pt x="30971" y="14545"/>
                    </a:cubicBezTo>
                    <a:cubicBezTo>
                      <a:pt x="31239" y="15069"/>
                      <a:pt x="31769" y="15370"/>
                      <a:pt x="32320" y="15370"/>
                    </a:cubicBezTo>
                    <a:cubicBezTo>
                      <a:pt x="32552" y="15370"/>
                      <a:pt x="32788" y="15316"/>
                      <a:pt x="33009" y="15203"/>
                    </a:cubicBezTo>
                    <a:cubicBezTo>
                      <a:pt x="33753" y="14822"/>
                      <a:pt x="34047" y="13909"/>
                      <a:pt x="33666" y="13166"/>
                    </a:cubicBezTo>
                    <a:cubicBezTo>
                      <a:pt x="30617" y="7223"/>
                      <a:pt x="25436" y="3074"/>
                      <a:pt x="19531" y="1172"/>
                    </a:cubicBezTo>
                    <a:lnTo>
                      <a:pt x="19531" y="1172"/>
                    </a:lnTo>
                    <a:lnTo>
                      <a:pt x="19533" y="1175"/>
                    </a:lnTo>
                    <a:cubicBezTo>
                      <a:pt x="17135" y="402"/>
                      <a:pt x="14618" y="1"/>
                      <a:pt x="120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5227500" y="2483625"/>
                <a:ext cx="641075" cy="299400"/>
              </a:xfrm>
              <a:custGeom>
                <a:avLst/>
                <a:gdLst/>
                <a:ahLst/>
                <a:cxnLst/>
                <a:rect l="l" t="t" r="r" b="b"/>
                <a:pathLst>
                  <a:path w="25643" h="11976" extrusionOk="0">
                    <a:moveTo>
                      <a:pt x="9223" y="1"/>
                    </a:moveTo>
                    <a:cubicBezTo>
                      <a:pt x="6461" y="1"/>
                      <a:pt x="3659" y="638"/>
                      <a:pt x="1038" y="1982"/>
                    </a:cubicBezTo>
                    <a:cubicBezTo>
                      <a:pt x="295" y="2365"/>
                      <a:pt x="1" y="3280"/>
                      <a:pt x="382" y="4023"/>
                    </a:cubicBezTo>
                    <a:cubicBezTo>
                      <a:pt x="651" y="4546"/>
                      <a:pt x="1182" y="4847"/>
                      <a:pt x="1732" y="4847"/>
                    </a:cubicBezTo>
                    <a:cubicBezTo>
                      <a:pt x="1965" y="4847"/>
                      <a:pt x="2202" y="4793"/>
                      <a:pt x="2423" y="4679"/>
                    </a:cubicBezTo>
                    <a:cubicBezTo>
                      <a:pt x="4617" y="3553"/>
                      <a:pt x="6956" y="3019"/>
                      <a:pt x="9259" y="3019"/>
                    </a:cubicBezTo>
                    <a:cubicBezTo>
                      <a:pt x="14689" y="3019"/>
                      <a:pt x="19917" y="5989"/>
                      <a:pt x="22572" y="11164"/>
                    </a:cubicBezTo>
                    <a:cubicBezTo>
                      <a:pt x="22842" y="11680"/>
                      <a:pt x="23369" y="11975"/>
                      <a:pt x="23914" y="11975"/>
                    </a:cubicBezTo>
                    <a:cubicBezTo>
                      <a:pt x="24147" y="11975"/>
                      <a:pt x="24383" y="11921"/>
                      <a:pt x="24605" y="11808"/>
                    </a:cubicBezTo>
                    <a:cubicBezTo>
                      <a:pt x="25346" y="11429"/>
                      <a:pt x="25642" y="10525"/>
                      <a:pt x="25269" y="9780"/>
                    </a:cubicBezTo>
                    <a:cubicBezTo>
                      <a:pt x="23004" y="5367"/>
                      <a:pt x="19153" y="2285"/>
                      <a:pt x="14766" y="872"/>
                    </a:cubicBezTo>
                    <a:cubicBezTo>
                      <a:pt x="12983" y="299"/>
                      <a:pt x="11112" y="1"/>
                      <a:pt x="9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5298525" y="2639425"/>
                <a:ext cx="431625" cy="214750"/>
              </a:xfrm>
              <a:custGeom>
                <a:avLst/>
                <a:gdLst/>
                <a:ahLst/>
                <a:cxnLst/>
                <a:rect l="l" t="t" r="r" b="b"/>
                <a:pathLst>
                  <a:path w="17265" h="8590" extrusionOk="0">
                    <a:moveTo>
                      <a:pt x="6391" y="1"/>
                    </a:moveTo>
                    <a:cubicBezTo>
                      <a:pt x="4587" y="1"/>
                      <a:pt x="2757" y="417"/>
                      <a:pt x="1047" y="1295"/>
                    </a:cubicBezTo>
                    <a:lnTo>
                      <a:pt x="1041" y="1293"/>
                    </a:lnTo>
                    <a:cubicBezTo>
                      <a:pt x="295" y="1674"/>
                      <a:pt x="1" y="2588"/>
                      <a:pt x="384" y="3332"/>
                    </a:cubicBezTo>
                    <a:cubicBezTo>
                      <a:pt x="652" y="3856"/>
                      <a:pt x="1184" y="4157"/>
                      <a:pt x="1735" y="4157"/>
                    </a:cubicBezTo>
                    <a:cubicBezTo>
                      <a:pt x="1968" y="4157"/>
                      <a:pt x="2204" y="4103"/>
                      <a:pt x="2425" y="3990"/>
                    </a:cubicBezTo>
                    <a:cubicBezTo>
                      <a:pt x="3673" y="3345"/>
                      <a:pt x="5046" y="3017"/>
                      <a:pt x="6425" y="3017"/>
                    </a:cubicBezTo>
                    <a:cubicBezTo>
                      <a:pt x="7322" y="3017"/>
                      <a:pt x="8222" y="3156"/>
                      <a:pt x="9092" y="3435"/>
                    </a:cubicBezTo>
                    <a:cubicBezTo>
                      <a:pt x="11300" y="4147"/>
                      <a:pt x="13134" y="5707"/>
                      <a:pt x="14188" y="7773"/>
                    </a:cubicBezTo>
                    <a:cubicBezTo>
                      <a:pt x="14459" y="8292"/>
                      <a:pt x="14987" y="8590"/>
                      <a:pt x="15535" y="8590"/>
                    </a:cubicBezTo>
                    <a:cubicBezTo>
                      <a:pt x="15768" y="8590"/>
                      <a:pt x="16004" y="8536"/>
                      <a:pt x="16225" y="8423"/>
                    </a:cubicBezTo>
                    <a:cubicBezTo>
                      <a:pt x="16968" y="8044"/>
                      <a:pt x="17265" y="7136"/>
                      <a:pt x="16890" y="6391"/>
                    </a:cubicBezTo>
                    <a:cubicBezTo>
                      <a:pt x="15410" y="3507"/>
                      <a:pt x="12890" y="1494"/>
                      <a:pt x="10020" y="569"/>
                    </a:cubicBezTo>
                    <a:lnTo>
                      <a:pt x="10020" y="569"/>
                    </a:lnTo>
                    <a:lnTo>
                      <a:pt x="10022" y="573"/>
                    </a:lnTo>
                    <a:cubicBezTo>
                      <a:pt x="8854" y="196"/>
                      <a:pt x="7628" y="1"/>
                      <a:pt x="6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5358825" y="2793375"/>
                <a:ext cx="224700" cy="200900"/>
              </a:xfrm>
              <a:custGeom>
                <a:avLst/>
                <a:gdLst/>
                <a:ahLst/>
                <a:cxnLst/>
                <a:rect l="l" t="t" r="r" b="b"/>
                <a:pathLst>
                  <a:path w="8988" h="8036" extrusionOk="0">
                    <a:moveTo>
                      <a:pt x="4507" y="1"/>
                    </a:moveTo>
                    <a:cubicBezTo>
                      <a:pt x="2808" y="1"/>
                      <a:pt x="1230" y="1085"/>
                      <a:pt x="680" y="2790"/>
                    </a:cubicBezTo>
                    <a:cubicBezTo>
                      <a:pt x="0" y="4903"/>
                      <a:pt x="1163" y="7167"/>
                      <a:pt x="3276" y="7848"/>
                    </a:cubicBezTo>
                    <a:cubicBezTo>
                      <a:pt x="3678" y="7975"/>
                      <a:pt x="4084" y="8035"/>
                      <a:pt x="4485" y="8035"/>
                    </a:cubicBezTo>
                    <a:cubicBezTo>
                      <a:pt x="6184" y="8035"/>
                      <a:pt x="7762" y="6948"/>
                      <a:pt x="8310" y="5244"/>
                    </a:cubicBezTo>
                    <a:cubicBezTo>
                      <a:pt x="8988" y="3140"/>
                      <a:pt x="7838" y="885"/>
                      <a:pt x="5738" y="195"/>
                    </a:cubicBezTo>
                    <a:lnTo>
                      <a:pt x="5740" y="195"/>
                    </a:lnTo>
                    <a:cubicBezTo>
                      <a:pt x="5330" y="63"/>
                      <a:pt x="4915" y="1"/>
                      <a:pt x="4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7"/>
              <p:cNvSpPr/>
              <p:nvPr/>
            </p:nvSpPr>
            <p:spPr>
              <a:xfrm>
                <a:off x="1688915" y="969795"/>
                <a:ext cx="624922" cy="748854"/>
              </a:xfrm>
              <a:custGeom>
                <a:avLst/>
                <a:gdLst/>
                <a:ahLst/>
                <a:cxnLst/>
                <a:rect l="l" t="t" r="r" b="b"/>
                <a:pathLst>
                  <a:path w="19121" h="22913" extrusionOk="0">
                    <a:moveTo>
                      <a:pt x="9910" y="2842"/>
                    </a:moveTo>
                    <a:cubicBezTo>
                      <a:pt x="12108" y="2842"/>
                      <a:pt x="13998" y="4404"/>
                      <a:pt x="14368" y="6658"/>
                    </a:cubicBezTo>
                    <a:lnTo>
                      <a:pt x="15653" y="14462"/>
                    </a:lnTo>
                    <a:cubicBezTo>
                      <a:pt x="16066" y="16973"/>
                      <a:pt x="14414" y="19278"/>
                      <a:pt x="11901" y="19689"/>
                    </a:cubicBezTo>
                    <a:lnTo>
                      <a:pt x="9981" y="20006"/>
                    </a:lnTo>
                    <a:cubicBezTo>
                      <a:pt x="9722" y="20049"/>
                      <a:pt x="9466" y="20070"/>
                      <a:pt x="9213" y="20070"/>
                    </a:cubicBezTo>
                    <a:cubicBezTo>
                      <a:pt x="7015" y="20070"/>
                      <a:pt x="5122" y="18507"/>
                      <a:pt x="4752" y="16255"/>
                    </a:cubicBezTo>
                    <a:lnTo>
                      <a:pt x="3469" y="8451"/>
                    </a:lnTo>
                    <a:cubicBezTo>
                      <a:pt x="3056" y="5940"/>
                      <a:pt x="4707" y="3636"/>
                      <a:pt x="7218" y="3221"/>
                    </a:cubicBezTo>
                    <a:lnTo>
                      <a:pt x="9138" y="2906"/>
                    </a:lnTo>
                    <a:cubicBezTo>
                      <a:pt x="9398" y="2863"/>
                      <a:pt x="9656" y="2842"/>
                      <a:pt x="9910" y="2842"/>
                    </a:cubicBezTo>
                    <a:close/>
                    <a:moveTo>
                      <a:pt x="9877" y="0"/>
                    </a:moveTo>
                    <a:cubicBezTo>
                      <a:pt x="9481" y="0"/>
                      <a:pt x="9080" y="32"/>
                      <a:pt x="8677" y="98"/>
                    </a:cubicBezTo>
                    <a:lnTo>
                      <a:pt x="6757" y="416"/>
                    </a:lnTo>
                    <a:cubicBezTo>
                      <a:pt x="2738" y="1079"/>
                      <a:pt x="1" y="4896"/>
                      <a:pt x="661" y="8914"/>
                    </a:cubicBezTo>
                    <a:lnTo>
                      <a:pt x="1944" y="16716"/>
                    </a:lnTo>
                    <a:cubicBezTo>
                      <a:pt x="2540" y="20332"/>
                      <a:pt x="5690" y="22912"/>
                      <a:pt x="9243" y="22912"/>
                    </a:cubicBezTo>
                    <a:cubicBezTo>
                      <a:pt x="9639" y="22912"/>
                      <a:pt x="10040" y="22880"/>
                      <a:pt x="10443" y="22814"/>
                    </a:cubicBezTo>
                    <a:lnTo>
                      <a:pt x="12363" y="22496"/>
                    </a:lnTo>
                    <a:cubicBezTo>
                      <a:pt x="16381" y="21836"/>
                      <a:pt x="19121" y="18016"/>
                      <a:pt x="18458" y="13998"/>
                    </a:cubicBezTo>
                    <a:lnTo>
                      <a:pt x="17175" y="6196"/>
                    </a:lnTo>
                    <a:cubicBezTo>
                      <a:pt x="16579" y="2580"/>
                      <a:pt x="13429" y="0"/>
                      <a:pt x="9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a:off x="1647963" y="1342755"/>
                <a:ext cx="837162" cy="794610"/>
              </a:xfrm>
              <a:custGeom>
                <a:avLst/>
                <a:gdLst/>
                <a:ahLst/>
                <a:cxnLst/>
                <a:rect l="l" t="t" r="r" b="b"/>
                <a:pathLst>
                  <a:path w="25615" h="24313" extrusionOk="0">
                    <a:moveTo>
                      <a:pt x="20546" y="1"/>
                    </a:moveTo>
                    <a:cubicBezTo>
                      <a:pt x="20433" y="1"/>
                      <a:pt x="20318" y="10"/>
                      <a:pt x="20202" y="29"/>
                    </a:cubicBezTo>
                    <a:lnTo>
                      <a:pt x="1914" y="3038"/>
                    </a:lnTo>
                    <a:cubicBezTo>
                      <a:pt x="773" y="3226"/>
                      <a:pt x="0" y="4304"/>
                      <a:pt x="189" y="5445"/>
                    </a:cubicBezTo>
                    <a:lnTo>
                      <a:pt x="3004" y="22558"/>
                    </a:lnTo>
                    <a:cubicBezTo>
                      <a:pt x="3174" y="23584"/>
                      <a:pt x="4062" y="24312"/>
                      <a:pt x="5068" y="24312"/>
                    </a:cubicBezTo>
                    <a:cubicBezTo>
                      <a:pt x="5181" y="24312"/>
                      <a:pt x="5296" y="24303"/>
                      <a:pt x="5412" y="24284"/>
                    </a:cubicBezTo>
                    <a:lnTo>
                      <a:pt x="23700" y="21273"/>
                    </a:lnTo>
                    <a:cubicBezTo>
                      <a:pt x="24841" y="21087"/>
                      <a:pt x="25614" y="20009"/>
                      <a:pt x="25426" y="18868"/>
                    </a:cubicBezTo>
                    <a:lnTo>
                      <a:pt x="22610" y="1755"/>
                    </a:lnTo>
                    <a:cubicBezTo>
                      <a:pt x="22440" y="729"/>
                      <a:pt x="21553" y="1"/>
                      <a:pt x="20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1980518" y="1610602"/>
                <a:ext cx="154392" cy="258355"/>
              </a:xfrm>
              <a:custGeom>
                <a:avLst/>
                <a:gdLst/>
                <a:ahLst/>
                <a:cxnLst/>
                <a:rect l="l" t="t" r="r" b="b"/>
                <a:pathLst>
                  <a:path w="4724" h="7905" extrusionOk="0">
                    <a:moveTo>
                      <a:pt x="2341" y="0"/>
                    </a:moveTo>
                    <a:cubicBezTo>
                      <a:pt x="2223" y="0"/>
                      <a:pt x="2104" y="10"/>
                      <a:pt x="1984" y="30"/>
                    </a:cubicBezTo>
                    <a:lnTo>
                      <a:pt x="1986" y="30"/>
                    </a:lnTo>
                    <a:cubicBezTo>
                      <a:pt x="803" y="225"/>
                      <a:pt x="0" y="1340"/>
                      <a:pt x="197" y="2524"/>
                    </a:cubicBezTo>
                    <a:cubicBezTo>
                      <a:pt x="326" y="3309"/>
                      <a:pt x="879" y="3962"/>
                      <a:pt x="1633" y="4220"/>
                    </a:cubicBezTo>
                    <a:cubicBezTo>
                      <a:pt x="1635" y="4239"/>
                      <a:pt x="1635" y="4260"/>
                      <a:pt x="1639" y="4281"/>
                    </a:cubicBezTo>
                    <a:lnTo>
                      <a:pt x="2052" y="6786"/>
                    </a:lnTo>
                    <a:cubicBezTo>
                      <a:pt x="2157" y="7435"/>
                      <a:pt x="2628" y="7905"/>
                      <a:pt x="3142" y="7905"/>
                    </a:cubicBezTo>
                    <a:cubicBezTo>
                      <a:pt x="3188" y="7905"/>
                      <a:pt x="3234" y="7901"/>
                      <a:pt x="3280" y="7893"/>
                    </a:cubicBezTo>
                    <a:cubicBezTo>
                      <a:pt x="3843" y="7800"/>
                      <a:pt x="4205" y="7156"/>
                      <a:pt x="4089" y="6451"/>
                    </a:cubicBezTo>
                    <a:lnTo>
                      <a:pt x="3676" y="3945"/>
                    </a:lnTo>
                    <a:cubicBezTo>
                      <a:pt x="3672" y="3923"/>
                      <a:pt x="3665" y="3904"/>
                      <a:pt x="3663" y="3885"/>
                    </a:cubicBezTo>
                    <a:cubicBezTo>
                      <a:pt x="4451" y="3278"/>
                      <a:pt x="4724" y="2215"/>
                      <a:pt x="4326" y="1302"/>
                    </a:cubicBezTo>
                    <a:cubicBezTo>
                      <a:pt x="3978" y="503"/>
                      <a:pt x="3191" y="0"/>
                      <a:pt x="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4789150" y="3595975"/>
                <a:ext cx="1126375" cy="1001100"/>
              </a:xfrm>
              <a:custGeom>
                <a:avLst/>
                <a:gdLst/>
                <a:ahLst/>
                <a:cxnLst/>
                <a:rect l="l" t="t" r="r" b="b"/>
                <a:pathLst>
                  <a:path w="45055" h="40044" extrusionOk="0">
                    <a:moveTo>
                      <a:pt x="27917" y="1"/>
                    </a:moveTo>
                    <a:cubicBezTo>
                      <a:pt x="22680" y="1"/>
                      <a:pt x="11433" y="2252"/>
                      <a:pt x="11433" y="2252"/>
                    </a:cubicBezTo>
                    <a:cubicBezTo>
                      <a:pt x="10101" y="2398"/>
                      <a:pt x="8691" y="2457"/>
                      <a:pt x="8221" y="3764"/>
                    </a:cubicBezTo>
                    <a:lnTo>
                      <a:pt x="472" y="25293"/>
                    </a:lnTo>
                    <a:cubicBezTo>
                      <a:pt x="0" y="26598"/>
                      <a:pt x="678" y="28037"/>
                      <a:pt x="1984" y="28505"/>
                    </a:cubicBezTo>
                    <a:lnTo>
                      <a:pt x="33623" y="39894"/>
                    </a:lnTo>
                    <a:cubicBezTo>
                      <a:pt x="33905" y="39996"/>
                      <a:pt x="34193" y="40044"/>
                      <a:pt x="34476" y="40044"/>
                    </a:cubicBezTo>
                    <a:cubicBezTo>
                      <a:pt x="35505" y="40044"/>
                      <a:pt x="36470" y="39406"/>
                      <a:pt x="36835" y="38382"/>
                    </a:cubicBezTo>
                    <a:lnTo>
                      <a:pt x="44584" y="16852"/>
                    </a:lnTo>
                    <a:cubicBezTo>
                      <a:pt x="45054" y="15544"/>
                      <a:pt x="44042" y="14637"/>
                      <a:pt x="43072" y="13640"/>
                    </a:cubicBezTo>
                    <a:cubicBezTo>
                      <a:pt x="43072" y="13640"/>
                      <a:pt x="33071" y="1331"/>
                      <a:pt x="30028" y="234"/>
                    </a:cubicBezTo>
                    <a:cubicBezTo>
                      <a:pt x="29573" y="70"/>
                      <a:pt x="28838" y="1"/>
                      <a:pt x="27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4940350" y="3506750"/>
                <a:ext cx="938750" cy="799950"/>
              </a:xfrm>
              <a:custGeom>
                <a:avLst/>
                <a:gdLst/>
                <a:ahLst/>
                <a:cxnLst/>
                <a:rect l="l" t="t" r="r" b="b"/>
                <a:pathLst>
                  <a:path w="37550" h="31998" extrusionOk="0">
                    <a:moveTo>
                      <a:pt x="7400" y="1"/>
                    </a:moveTo>
                    <a:lnTo>
                      <a:pt x="1" y="20561"/>
                    </a:lnTo>
                    <a:lnTo>
                      <a:pt x="31780" y="31998"/>
                    </a:lnTo>
                    <a:lnTo>
                      <a:pt x="37549" y="15969"/>
                    </a:lnTo>
                    <a:lnTo>
                      <a:pt x="34496" y="9755"/>
                    </a:lnTo>
                    <a:lnTo>
                      <a:pt x="7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7"/>
              <p:cNvSpPr/>
              <p:nvPr/>
            </p:nvSpPr>
            <p:spPr>
              <a:xfrm>
                <a:off x="4789150" y="3690050"/>
                <a:ext cx="920900" cy="907025"/>
              </a:xfrm>
              <a:custGeom>
                <a:avLst/>
                <a:gdLst/>
                <a:ahLst/>
                <a:cxnLst/>
                <a:rect l="l" t="t" r="r" b="b"/>
                <a:pathLst>
                  <a:path w="36836" h="36281" extrusionOk="0">
                    <a:moveTo>
                      <a:pt x="8221" y="1"/>
                    </a:moveTo>
                    <a:lnTo>
                      <a:pt x="472" y="21530"/>
                    </a:lnTo>
                    <a:cubicBezTo>
                      <a:pt x="0" y="22835"/>
                      <a:pt x="678" y="24274"/>
                      <a:pt x="1984" y="24742"/>
                    </a:cubicBezTo>
                    <a:lnTo>
                      <a:pt x="33623" y="36131"/>
                    </a:lnTo>
                    <a:cubicBezTo>
                      <a:pt x="33905" y="36233"/>
                      <a:pt x="34193" y="36281"/>
                      <a:pt x="34476" y="36281"/>
                    </a:cubicBezTo>
                    <a:cubicBezTo>
                      <a:pt x="35505" y="36281"/>
                      <a:pt x="36470" y="35643"/>
                      <a:pt x="36835" y="34619"/>
                    </a:cubicBezTo>
                    <a:lnTo>
                      <a:pt x="82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4789150" y="4017275"/>
                <a:ext cx="1114600" cy="579800"/>
              </a:xfrm>
              <a:custGeom>
                <a:avLst/>
                <a:gdLst/>
                <a:ahLst/>
                <a:cxnLst/>
                <a:rect l="l" t="t" r="r" b="b"/>
                <a:pathLst>
                  <a:path w="44584" h="23192" extrusionOk="0">
                    <a:moveTo>
                      <a:pt x="44584" y="0"/>
                    </a:moveTo>
                    <a:lnTo>
                      <a:pt x="472" y="8441"/>
                    </a:lnTo>
                    <a:cubicBezTo>
                      <a:pt x="0" y="9746"/>
                      <a:pt x="678" y="11185"/>
                      <a:pt x="1984" y="11653"/>
                    </a:cubicBezTo>
                    <a:lnTo>
                      <a:pt x="33625" y="23042"/>
                    </a:lnTo>
                    <a:cubicBezTo>
                      <a:pt x="33907" y="23144"/>
                      <a:pt x="34195" y="23192"/>
                      <a:pt x="34478" y="23192"/>
                    </a:cubicBezTo>
                    <a:cubicBezTo>
                      <a:pt x="35506" y="23192"/>
                      <a:pt x="36470" y="22554"/>
                      <a:pt x="36835" y="21530"/>
                    </a:cubicBezTo>
                    <a:lnTo>
                      <a:pt x="44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5349925" y="4019425"/>
                <a:ext cx="520850" cy="100175"/>
              </a:xfrm>
              <a:custGeom>
                <a:avLst/>
                <a:gdLst/>
                <a:ahLst/>
                <a:cxnLst/>
                <a:rect l="l" t="t" r="r" b="b"/>
                <a:pathLst>
                  <a:path w="20834" h="4007" extrusionOk="0">
                    <a:moveTo>
                      <a:pt x="20607" y="0"/>
                    </a:moveTo>
                    <a:cubicBezTo>
                      <a:pt x="20595" y="0"/>
                      <a:pt x="20584" y="1"/>
                      <a:pt x="20571" y="3"/>
                    </a:cubicBezTo>
                    <a:lnTo>
                      <a:pt x="183" y="3592"/>
                    </a:lnTo>
                    <a:cubicBezTo>
                      <a:pt x="75" y="3611"/>
                      <a:pt x="1" y="3708"/>
                      <a:pt x="11" y="3816"/>
                    </a:cubicBezTo>
                    <a:cubicBezTo>
                      <a:pt x="20" y="3924"/>
                      <a:pt x="109" y="4007"/>
                      <a:pt x="219" y="4007"/>
                    </a:cubicBezTo>
                    <a:cubicBezTo>
                      <a:pt x="229" y="4007"/>
                      <a:pt x="242" y="4007"/>
                      <a:pt x="255" y="4004"/>
                    </a:cubicBezTo>
                    <a:lnTo>
                      <a:pt x="20643" y="416"/>
                    </a:lnTo>
                    <a:cubicBezTo>
                      <a:pt x="20758" y="395"/>
                      <a:pt x="20834" y="287"/>
                      <a:pt x="20813" y="172"/>
                    </a:cubicBezTo>
                    <a:cubicBezTo>
                      <a:pt x="20796" y="70"/>
                      <a:pt x="20708" y="0"/>
                      <a:pt x="20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4795225" y="4108625"/>
                <a:ext cx="921650" cy="452150"/>
              </a:xfrm>
              <a:custGeom>
                <a:avLst/>
                <a:gdLst/>
                <a:ahLst/>
                <a:cxnLst/>
                <a:rect l="l" t="t" r="r" b="b"/>
                <a:pathLst>
                  <a:path w="36866" h="18086" extrusionOk="0">
                    <a:moveTo>
                      <a:pt x="22489" y="0"/>
                    </a:moveTo>
                    <a:lnTo>
                      <a:pt x="187" y="4580"/>
                    </a:lnTo>
                    <a:cubicBezTo>
                      <a:pt x="75" y="4603"/>
                      <a:pt x="1" y="4713"/>
                      <a:pt x="24" y="4828"/>
                    </a:cubicBezTo>
                    <a:cubicBezTo>
                      <a:pt x="44" y="4927"/>
                      <a:pt x="132" y="4995"/>
                      <a:pt x="229" y="4995"/>
                    </a:cubicBezTo>
                    <a:cubicBezTo>
                      <a:pt x="243" y="4995"/>
                      <a:pt x="257" y="4994"/>
                      <a:pt x="272" y="4991"/>
                    </a:cubicBezTo>
                    <a:lnTo>
                      <a:pt x="22324" y="458"/>
                    </a:lnTo>
                    <a:lnTo>
                      <a:pt x="36429" y="18005"/>
                    </a:lnTo>
                    <a:cubicBezTo>
                      <a:pt x="36469" y="18054"/>
                      <a:pt x="36529" y="18083"/>
                      <a:pt x="36592" y="18083"/>
                    </a:cubicBezTo>
                    <a:lnTo>
                      <a:pt x="36590" y="18085"/>
                    </a:lnTo>
                    <a:cubicBezTo>
                      <a:pt x="36766" y="18085"/>
                      <a:pt x="36865" y="17882"/>
                      <a:pt x="36755" y="17745"/>
                    </a:cubicBezTo>
                    <a:lnTo>
                      <a:pt x="22570" y="100"/>
                    </a:lnTo>
                    <a:lnTo>
                      <a:pt x="22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5151225" y="3615950"/>
                <a:ext cx="568700" cy="226775"/>
              </a:xfrm>
              <a:custGeom>
                <a:avLst/>
                <a:gdLst/>
                <a:ahLst/>
                <a:cxnLst/>
                <a:rect l="l" t="t" r="r" b="b"/>
                <a:pathLst>
                  <a:path w="22748" h="9071" extrusionOk="0">
                    <a:moveTo>
                      <a:pt x="367" y="0"/>
                    </a:moveTo>
                    <a:lnTo>
                      <a:pt x="1" y="1017"/>
                    </a:lnTo>
                    <a:lnTo>
                      <a:pt x="22382" y="9071"/>
                    </a:lnTo>
                    <a:lnTo>
                      <a:pt x="22748" y="8052"/>
                    </a:lnTo>
                    <a:lnTo>
                      <a:pt x="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7"/>
              <p:cNvSpPr/>
              <p:nvPr/>
            </p:nvSpPr>
            <p:spPr>
              <a:xfrm>
                <a:off x="5130475" y="3673650"/>
                <a:ext cx="568650" cy="226775"/>
              </a:xfrm>
              <a:custGeom>
                <a:avLst/>
                <a:gdLst/>
                <a:ahLst/>
                <a:cxnLst/>
                <a:rect l="l" t="t" r="r" b="b"/>
                <a:pathLst>
                  <a:path w="22746" h="9071" extrusionOk="0">
                    <a:moveTo>
                      <a:pt x="365" y="0"/>
                    </a:moveTo>
                    <a:lnTo>
                      <a:pt x="1" y="1019"/>
                    </a:lnTo>
                    <a:lnTo>
                      <a:pt x="22380" y="9070"/>
                    </a:lnTo>
                    <a:lnTo>
                      <a:pt x="22746" y="805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7"/>
              <p:cNvSpPr/>
              <p:nvPr/>
            </p:nvSpPr>
            <p:spPr>
              <a:xfrm>
                <a:off x="5109675" y="3731400"/>
                <a:ext cx="568700" cy="226775"/>
              </a:xfrm>
              <a:custGeom>
                <a:avLst/>
                <a:gdLst/>
                <a:ahLst/>
                <a:cxnLst/>
                <a:rect l="l" t="t" r="r" b="b"/>
                <a:pathLst>
                  <a:path w="22748" h="9071" extrusionOk="0">
                    <a:moveTo>
                      <a:pt x="367" y="0"/>
                    </a:moveTo>
                    <a:lnTo>
                      <a:pt x="1" y="1016"/>
                    </a:lnTo>
                    <a:lnTo>
                      <a:pt x="22382" y="9070"/>
                    </a:lnTo>
                    <a:lnTo>
                      <a:pt x="22748" y="8052"/>
                    </a:lnTo>
                    <a:lnTo>
                      <a:pt x="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5088925" y="3789075"/>
                <a:ext cx="568650" cy="226775"/>
              </a:xfrm>
              <a:custGeom>
                <a:avLst/>
                <a:gdLst/>
                <a:ahLst/>
                <a:cxnLst/>
                <a:rect l="l" t="t" r="r" b="b"/>
                <a:pathLst>
                  <a:path w="22746" h="9071" extrusionOk="0">
                    <a:moveTo>
                      <a:pt x="367" y="1"/>
                    </a:moveTo>
                    <a:lnTo>
                      <a:pt x="1" y="1019"/>
                    </a:lnTo>
                    <a:lnTo>
                      <a:pt x="22380" y="9071"/>
                    </a:lnTo>
                    <a:lnTo>
                      <a:pt x="22746" y="8055"/>
                    </a:ln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5762000" y="3750600"/>
                <a:ext cx="117100" cy="155375"/>
              </a:xfrm>
              <a:custGeom>
                <a:avLst/>
                <a:gdLst/>
                <a:ahLst/>
                <a:cxnLst/>
                <a:rect l="l" t="t" r="r" b="b"/>
                <a:pathLst>
                  <a:path w="4684" h="6215" extrusionOk="0">
                    <a:moveTo>
                      <a:pt x="1630" y="1"/>
                    </a:moveTo>
                    <a:lnTo>
                      <a:pt x="0" y="4529"/>
                    </a:lnTo>
                    <a:lnTo>
                      <a:pt x="4683" y="6215"/>
                    </a:lnTo>
                    <a:lnTo>
                      <a:pt x="4683" y="6215"/>
                    </a:lnTo>
                    <a:lnTo>
                      <a:pt x="1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7"/>
              <p:cNvSpPr/>
              <p:nvPr/>
            </p:nvSpPr>
            <p:spPr>
              <a:xfrm>
                <a:off x="1484725" y="4819950"/>
                <a:ext cx="4756725" cy="229575"/>
              </a:xfrm>
              <a:custGeom>
                <a:avLst/>
                <a:gdLst/>
                <a:ahLst/>
                <a:cxnLst/>
                <a:rect l="l" t="t" r="r" b="b"/>
                <a:pathLst>
                  <a:path w="190269" h="9183" extrusionOk="0">
                    <a:moveTo>
                      <a:pt x="290" y="0"/>
                    </a:moveTo>
                    <a:cubicBezTo>
                      <a:pt x="132" y="0"/>
                      <a:pt x="0" y="130"/>
                      <a:pt x="0" y="290"/>
                    </a:cubicBezTo>
                    <a:lnTo>
                      <a:pt x="0" y="8893"/>
                    </a:lnTo>
                    <a:cubicBezTo>
                      <a:pt x="0" y="9054"/>
                      <a:pt x="132" y="9183"/>
                      <a:pt x="290" y="9183"/>
                    </a:cubicBezTo>
                    <a:lnTo>
                      <a:pt x="189979" y="9183"/>
                    </a:lnTo>
                    <a:cubicBezTo>
                      <a:pt x="190140" y="9183"/>
                      <a:pt x="190269" y="9054"/>
                      <a:pt x="190269" y="8893"/>
                    </a:cubicBezTo>
                    <a:lnTo>
                      <a:pt x="190269" y="290"/>
                    </a:lnTo>
                    <a:cubicBezTo>
                      <a:pt x="190269" y="130"/>
                      <a:pt x="190140" y="0"/>
                      <a:pt x="189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7"/>
              <p:cNvSpPr/>
              <p:nvPr/>
            </p:nvSpPr>
            <p:spPr>
              <a:xfrm>
                <a:off x="3158625" y="1547050"/>
                <a:ext cx="415950" cy="897625"/>
              </a:xfrm>
              <a:custGeom>
                <a:avLst/>
                <a:gdLst/>
                <a:ahLst/>
                <a:cxnLst/>
                <a:rect l="l" t="t" r="r" b="b"/>
                <a:pathLst>
                  <a:path w="16638" h="35905" extrusionOk="0">
                    <a:moveTo>
                      <a:pt x="16415" y="1"/>
                    </a:moveTo>
                    <a:cubicBezTo>
                      <a:pt x="15788" y="1"/>
                      <a:pt x="13897" y="207"/>
                      <a:pt x="11493" y="2400"/>
                    </a:cubicBezTo>
                    <a:cubicBezTo>
                      <a:pt x="8533" y="5100"/>
                      <a:pt x="3505" y="23100"/>
                      <a:pt x="3083" y="24118"/>
                    </a:cubicBezTo>
                    <a:cubicBezTo>
                      <a:pt x="2664" y="25137"/>
                      <a:pt x="987" y="24859"/>
                      <a:pt x="494" y="26598"/>
                    </a:cubicBezTo>
                    <a:cubicBezTo>
                      <a:pt x="1" y="28336"/>
                      <a:pt x="617" y="31505"/>
                      <a:pt x="1320" y="32907"/>
                    </a:cubicBezTo>
                    <a:cubicBezTo>
                      <a:pt x="1928" y="34119"/>
                      <a:pt x="2404" y="35905"/>
                      <a:pt x="4338" y="35905"/>
                    </a:cubicBezTo>
                    <a:cubicBezTo>
                      <a:pt x="4638" y="35905"/>
                      <a:pt x="4973" y="35862"/>
                      <a:pt x="5349" y="35767"/>
                    </a:cubicBezTo>
                    <a:cubicBezTo>
                      <a:pt x="8148" y="35064"/>
                      <a:pt x="11607" y="32913"/>
                      <a:pt x="11607" y="32913"/>
                    </a:cubicBezTo>
                    <a:lnTo>
                      <a:pt x="16638" y="12"/>
                    </a:lnTo>
                    <a:cubicBezTo>
                      <a:pt x="16638" y="12"/>
                      <a:pt x="16560" y="1"/>
                      <a:pt x="16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7"/>
              <p:cNvSpPr/>
              <p:nvPr/>
            </p:nvSpPr>
            <p:spPr>
              <a:xfrm>
                <a:off x="3382250" y="3814000"/>
                <a:ext cx="1001150" cy="541100"/>
              </a:xfrm>
              <a:custGeom>
                <a:avLst/>
                <a:gdLst/>
                <a:ahLst/>
                <a:cxnLst/>
                <a:rect l="l" t="t" r="r" b="b"/>
                <a:pathLst>
                  <a:path w="40046" h="21644" extrusionOk="0">
                    <a:moveTo>
                      <a:pt x="22098" y="1"/>
                    </a:moveTo>
                    <a:cubicBezTo>
                      <a:pt x="15710" y="1"/>
                      <a:pt x="8101" y="3259"/>
                      <a:pt x="1" y="12169"/>
                    </a:cubicBezTo>
                    <a:cubicBezTo>
                      <a:pt x="4797" y="20201"/>
                      <a:pt x="15923" y="21644"/>
                      <a:pt x="23135" y="21644"/>
                    </a:cubicBezTo>
                    <a:cubicBezTo>
                      <a:pt x="25703" y="21644"/>
                      <a:pt x="27775" y="21461"/>
                      <a:pt x="28888" y="21328"/>
                    </a:cubicBezTo>
                    <a:cubicBezTo>
                      <a:pt x="33127" y="20819"/>
                      <a:pt x="40046" y="16123"/>
                      <a:pt x="38644" y="10087"/>
                    </a:cubicBezTo>
                    <a:cubicBezTo>
                      <a:pt x="35780" y="4778"/>
                      <a:pt x="29833" y="1"/>
                      <a:pt x="22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2987825" y="4740125"/>
                <a:ext cx="531400" cy="220800"/>
              </a:xfrm>
              <a:custGeom>
                <a:avLst/>
                <a:gdLst/>
                <a:ahLst/>
                <a:cxnLst/>
                <a:rect l="l" t="t" r="r" b="b"/>
                <a:pathLst>
                  <a:path w="21256" h="8832" extrusionOk="0">
                    <a:moveTo>
                      <a:pt x="16615" y="1"/>
                    </a:moveTo>
                    <a:cubicBezTo>
                      <a:pt x="15239" y="1"/>
                      <a:pt x="14088" y="35"/>
                      <a:pt x="14088" y="35"/>
                    </a:cubicBezTo>
                    <a:cubicBezTo>
                      <a:pt x="14088" y="35"/>
                      <a:pt x="667" y="4235"/>
                      <a:pt x="335" y="6414"/>
                    </a:cubicBezTo>
                    <a:cubicBezTo>
                      <a:pt x="1" y="8592"/>
                      <a:pt x="70" y="8832"/>
                      <a:pt x="70" y="8832"/>
                    </a:cubicBezTo>
                    <a:lnTo>
                      <a:pt x="21255" y="8832"/>
                    </a:lnTo>
                    <a:cubicBezTo>
                      <a:pt x="21255" y="8832"/>
                      <a:pt x="20639" y="2158"/>
                      <a:pt x="18892" y="41"/>
                    </a:cubicBezTo>
                    <a:cubicBezTo>
                      <a:pt x="18165" y="10"/>
                      <a:pt x="17357" y="1"/>
                      <a:pt x="16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283025" y="3915475"/>
                <a:ext cx="286525" cy="859875"/>
              </a:xfrm>
              <a:custGeom>
                <a:avLst/>
                <a:gdLst/>
                <a:ahLst/>
                <a:cxnLst/>
                <a:rect l="l" t="t" r="r" b="b"/>
                <a:pathLst>
                  <a:path w="11461" h="34395" extrusionOk="0">
                    <a:moveTo>
                      <a:pt x="0" y="1"/>
                    </a:moveTo>
                    <a:lnTo>
                      <a:pt x="1707" y="33704"/>
                    </a:lnTo>
                    <a:cubicBezTo>
                      <a:pt x="1707" y="33703"/>
                      <a:pt x="1709" y="33702"/>
                      <a:pt x="1712" y="33702"/>
                    </a:cubicBezTo>
                    <a:cubicBezTo>
                      <a:pt x="1815" y="33702"/>
                      <a:pt x="3387" y="34394"/>
                      <a:pt x="5796" y="34394"/>
                    </a:cubicBezTo>
                    <a:cubicBezTo>
                      <a:pt x="6285" y="34394"/>
                      <a:pt x="6807" y="34366"/>
                      <a:pt x="7360" y="34297"/>
                    </a:cubicBezTo>
                    <a:cubicBezTo>
                      <a:pt x="7328" y="25278"/>
                      <a:pt x="11461" y="8618"/>
                      <a:pt x="11461" y="8618"/>
                    </a:cubicBezTo>
                    <a:lnTo>
                      <a:pt x="0" y="1"/>
                    </a:ln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7"/>
              <p:cNvSpPr/>
              <p:nvPr/>
            </p:nvSpPr>
            <p:spPr>
              <a:xfrm>
                <a:off x="3735525" y="4740175"/>
                <a:ext cx="387300" cy="229000"/>
              </a:xfrm>
              <a:custGeom>
                <a:avLst/>
                <a:gdLst/>
                <a:ahLst/>
                <a:cxnLst/>
                <a:rect l="l" t="t" r="r" b="b"/>
                <a:pathLst>
                  <a:path w="15492" h="9160" extrusionOk="0">
                    <a:moveTo>
                      <a:pt x="12022" y="1"/>
                    </a:moveTo>
                    <a:cubicBezTo>
                      <a:pt x="7904" y="132"/>
                      <a:pt x="5867" y="894"/>
                      <a:pt x="5867" y="894"/>
                    </a:cubicBezTo>
                    <a:cubicBezTo>
                      <a:pt x="5867" y="894"/>
                      <a:pt x="5113" y="2903"/>
                      <a:pt x="4516" y="3596"/>
                    </a:cubicBezTo>
                    <a:cubicBezTo>
                      <a:pt x="3919" y="4290"/>
                      <a:pt x="0" y="5935"/>
                      <a:pt x="104" y="9160"/>
                    </a:cubicBezTo>
                    <a:lnTo>
                      <a:pt x="15492" y="9160"/>
                    </a:lnTo>
                    <a:cubicBezTo>
                      <a:pt x="15492" y="9160"/>
                      <a:pt x="14876" y="3433"/>
                      <a:pt x="1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7"/>
              <p:cNvSpPr/>
              <p:nvPr/>
            </p:nvSpPr>
            <p:spPr>
              <a:xfrm>
                <a:off x="3801675" y="3902450"/>
                <a:ext cx="325750" cy="879475"/>
              </a:xfrm>
              <a:custGeom>
                <a:avLst/>
                <a:gdLst/>
                <a:ahLst/>
                <a:cxnLst/>
                <a:rect l="l" t="t" r="r" b="b"/>
                <a:pathLst>
                  <a:path w="13030" h="35179" extrusionOk="0">
                    <a:moveTo>
                      <a:pt x="10074" y="1"/>
                    </a:moveTo>
                    <a:cubicBezTo>
                      <a:pt x="5171" y="664"/>
                      <a:pt x="1" y="4227"/>
                      <a:pt x="1" y="4227"/>
                    </a:cubicBezTo>
                    <a:lnTo>
                      <a:pt x="3100" y="35178"/>
                    </a:lnTo>
                    <a:cubicBezTo>
                      <a:pt x="3188" y="34344"/>
                      <a:pt x="4943" y="33922"/>
                      <a:pt x="6823" y="33922"/>
                    </a:cubicBezTo>
                    <a:cubicBezTo>
                      <a:pt x="7749" y="33922"/>
                      <a:pt x="8704" y="34024"/>
                      <a:pt x="9507" y="34230"/>
                    </a:cubicBezTo>
                    <a:cubicBezTo>
                      <a:pt x="8632" y="23574"/>
                      <a:pt x="13030" y="9791"/>
                      <a:pt x="10074" y="1"/>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7"/>
              <p:cNvSpPr/>
              <p:nvPr/>
            </p:nvSpPr>
            <p:spPr>
              <a:xfrm>
                <a:off x="3204375" y="2483625"/>
                <a:ext cx="1144000" cy="1860650"/>
              </a:xfrm>
              <a:custGeom>
                <a:avLst/>
                <a:gdLst/>
                <a:ahLst/>
                <a:cxnLst/>
                <a:rect l="l" t="t" r="r" b="b"/>
                <a:pathLst>
                  <a:path w="45760" h="74426" extrusionOk="0">
                    <a:moveTo>
                      <a:pt x="30795" y="0"/>
                    </a:moveTo>
                    <a:lnTo>
                      <a:pt x="5227" y="2329"/>
                    </a:lnTo>
                    <a:cubicBezTo>
                      <a:pt x="5227" y="2329"/>
                      <a:pt x="3582" y="11833"/>
                      <a:pt x="3036" y="19629"/>
                    </a:cubicBezTo>
                    <a:cubicBezTo>
                      <a:pt x="2602" y="25800"/>
                      <a:pt x="0" y="63321"/>
                      <a:pt x="0" y="63321"/>
                    </a:cubicBezTo>
                    <a:cubicBezTo>
                      <a:pt x="0" y="63321"/>
                      <a:pt x="3447" y="73943"/>
                      <a:pt x="11736" y="74407"/>
                    </a:cubicBezTo>
                    <a:cubicBezTo>
                      <a:pt x="11954" y="74419"/>
                      <a:pt x="12169" y="74425"/>
                      <a:pt x="12381" y="74425"/>
                    </a:cubicBezTo>
                    <a:cubicBezTo>
                      <a:pt x="20236" y="74425"/>
                      <a:pt x="24178" y="66278"/>
                      <a:pt x="29268" y="63038"/>
                    </a:cubicBezTo>
                    <a:cubicBezTo>
                      <a:pt x="32333" y="61087"/>
                      <a:pt x="35142" y="60427"/>
                      <a:pt x="37539" y="60427"/>
                    </a:cubicBezTo>
                    <a:cubicBezTo>
                      <a:pt x="42547" y="60427"/>
                      <a:pt x="45759" y="63304"/>
                      <a:pt x="45759" y="63304"/>
                    </a:cubicBezTo>
                    <a:cubicBezTo>
                      <a:pt x="39390" y="42511"/>
                      <a:pt x="37938" y="24695"/>
                      <a:pt x="30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7"/>
              <p:cNvSpPr/>
              <p:nvPr/>
            </p:nvSpPr>
            <p:spPr>
              <a:xfrm>
                <a:off x="3268575" y="1519275"/>
                <a:ext cx="760825" cy="1091850"/>
              </a:xfrm>
              <a:custGeom>
                <a:avLst/>
                <a:gdLst/>
                <a:ahLst/>
                <a:cxnLst/>
                <a:rect l="l" t="t" r="r" b="b"/>
                <a:pathLst>
                  <a:path w="30433" h="43674" extrusionOk="0">
                    <a:moveTo>
                      <a:pt x="18854" y="0"/>
                    </a:moveTo>
                    <a:cubicBezTo>
                      <a:pt x="18195" y="0"/>
                      <a:pt x="17535" y="36"/>
                      <a:pt x="16878" y="102"/>
                    </a:cubicBezTo>
                    <a:cubicBezTo>
                      <a:pt x="13400" y="456"/>
                      <a:pt x="10559" y="894"/>
                      <a:pt x="7948" y="2851"/>
                    </a:cubicBezTo>
                    <a:cubicBezTo>
                      <a:pt x="5022" y="5042"/>
                      <a:pt x="3682" y="7309"/>
                      <a:pt x="2276" y="9748"/>
                    </a:cubicBezTo>
                    <a:cubicBezTo>
                      <a:pt x="0" y="13695"/>
                      <a:pt x="1872" y="16718"/>
                      <a:pt x="3309" y="18888"/>
                    </a:cubicBezTo>
                    <a:cubicBezTo>
                      <a:pt x="5429" y="22090"/>
                      <a:pt x="5035" y="34869"/>
                      <a:pt x="1999" y="41151"/>
                    </a:cubicBezTo>
                    <a:cubicBezTo>
                      <a:pt x="5067" y="43036"/>
                      <a:pt x="9007" y="43673"/>
                      <a:pt x="12932" y="43673"/>
                    </a:cubicBezTo>
                    <a:cubicBezTo>
                      <a:pt x="21138" y="43673"/>
                      <a:pt x="29283" y="40888"/>
                      <a:pt x="29283" y="40888"/>
                    </a:cubicBezTo>
                    <a:cubicBezTo>
                      <a:pt x="29283" y="40888"/>
                      <a:pt x="27405" y="32134"/>
                      <a:pt x="26573" y="28494"/>
                    </a:cubicBezTo>
                    <a:cubicBezTo>
                      <a:pt x="24858" y="21012"/>
                      <a:pt x="30433" y="4898"/>
                      <a:pt x="27661" y="2789"/>
                    </a:cubicBezTo>
                    <a:cubicBezTo>
                      <a:pt x="25019" y="781"/>
                      <a:pt x="21946" y="0"/>
                      <a:pt x="18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p:nvPr/>
            </p:nvSpPr>
            <p:spPr>
              <a:xfrm>
                <a:off x="3644850" y="1185075"/>
                <a:ext cx="347550" cy="310725"/>
              </a:xfrm>
              <a:custGeom>
                <a:avLst/>
                <a:gdLst/>
                <a:ahLst/>
                <a:cxnLst/>
                <a:rect l="l" t="t" r="r" b="b"/>
                <a:pathLst>
                  <a:path w="13902" h="12429" extrusionOk="0">
                    <a:moveTo>
                      <a:pt x="7859" y="1"/>
                    </a:moveTo>
                    <a:cubicBezTo>
                      <a:pt x="7859" y="1"/>
                      <a:pt x="0" y="6094"/>
                      <a:pt x="218" y="8362"/>
                    </a:cubicBezTo>
                    <a:cubicBezTo>
                      <a:pt x="436" y="10627"/>
                      <a:pt x="2300" y="11804"/>
                      <a:pt x="6284" y="12355"/>
                    </a:cubicBezTo>
                    <a:cubicBezTo>
                      <a:pt x="6641" y="12404"/>
                      <a:pt x="6995" y="12428"/>
                      <a:pt x="7343" y="12428"/>
                    </a:cubicBezTo>
                    <a:cubicBezTo>
                      <a:pt x="10892" y="12428"/>
                      <a:pt x="13901" y="9940"/>
                      <a:pt x="13656" y="6219"/>
                    </a:cubicBezTo>
                    <a:cubicBezTo>
                      <a:pt x="13387" y="2133"/>
                      <a:pt x="7859" y="1"/>
                      <a:pt x="7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7"/>
              <p:cNvSpPr/>
              <p:nvPr/>
            </p:nvSpPr>
            <p:spPr>
              <a:xfrm>
                <a:off x="3597150" y="1291100"/>
                <a:ext cx="183175" cy="261725"/>
              </a:xfrm>
              <a:custGeom>
                <a:avLst/>
                <a:gdLst/>
                <a:ahLst/>
                <a:cxnLst/>
                <a:rect l="l" t="t" r="r" b="b"/>
                <a:pathLst>
                  <a:path w="7327" h="10469" extrusionOk="0">
                    <a:moveTo>
                      <a:pt x="6113" y="1"/>
                    </a:moveTo>
                    <a:cubicBezTo>
                      <a:pt x="3090" y="3606"/>
                      <a:pt x="92" y="5253"/>
                      <a:pt x="92" y="5253"/>
                    </a:cubicBezTo>
                    <a:cubicBezTo>
                      <a:pt x="92" y="5253"/>
                      <a:pt x="706" y="8851"/>
                      <a:pt x="1" y="10468"/>
                    </a:cubicBezTo>
                    <a:cubicBezTo>
                      <a:pt x="5383" y="10328"/>
                      <a:pt x="7326" y="9594"/>
                      <a:pt x="7326" y="9594"/>
                    </a:cubicBezTo>
                    <a:cubicBezTo>
                      <a:pt x="7326" y="9594"/>
                      <a:pt x="5406" y="4212"/>
                      <a:pt x="6113" y="1"/>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7"/>
              <p:cNvSpPr/>
              <p:nvPr/>
            </p:nvSpPr>
            <p:spPr>
              <a:xfrm>
                <a:off x="3599425" y="1298625"/>
                <a:ext cx="148175" cy="183750"/>
              </a:xfrm>
              <a:custGeom>
                <a:avLst/>
                <a:gdLst/>
                <a:ahLst/>
                <a:cxnLst/>
                <a:rect l="l" t="t" r="r" b="b"/>
                <a:pathLst>
                  <a:path w="5927" h="7350" extrusionOk="0">
                    <a:moveTo>
                      <a:pt x="5762" y="0"/>
                    </a:moveTo>
                    <a:cubicBezTo>
                      <a:pt x="2829" y="3394"/>
                      <a:pt x="1" y="4952"/>
                      <a:pt x="1" y="4952"/>
                    </a:cubicBezTo>
                    <a:cubicBezTo>
                      <a:pt x="126" y="5746"/>
                      <a:pt x="206" y="6547"/>
                      <a:pt x="238" y="7349"/>
                    </a:cubicBezTo>
                    <a:cubicBezTo>
                      <a:pt x="2857" y="6373"/>
                      <a:pt x="4983" y="3525"/>
                      <a:pt x="5872" y="2179"/>
                    </a:cubicBezTo>
                    <a:cubicBezTo>
                      <a:pt x="5853" y="1595"/>
                      <a:pt x="5872" y="1008"/>
                      <a:pt x="5927" y="424"/>
                    </a:cubicBezTo>
                    <a:lnTo>
                      <a:pt x="5762" y="0"/>
                    </a:ln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7"/>
              <p:cNvSpPr/>
              <p:nvPr/>
            </p:nvSpPr>
            <p:spPr>
              <a:xfrm>
                <a:off x="3375800" y="811000"/>
                <a:ext cx="532825" cy="517275"/>
              </a:xfrm>
              <a:custGeom>
                <a:avLst/>
                <a:gdLst/>
                <a:ahLst/>
                <a:cxnLst/>
                <a:rect l="l" t="t" r="r" b="b"/>
                <a:pathLst>
                  <a:path w="21313" h="20691" extrusionOk="0">
                    <a:moveTo>
                      <a:pt x="10073" y="0"/>
                    </a:moveTo>
                    <a:cubicBezTo>
                      <a:pt x="4410" y="0"/>
                      <a:pt x="705" y="4993"/>
                      <a:pt x="384" y="8032"/>
                    </a:cubicBezTo>
                    <a:cubicBezTo>
                      <a:pt x="1" y="11676"/>
                      <a:pt x="1553" y="14587"/>
                      <a:pt x="1553" y="14587"/>
                    </a:cubicBezTo>
                    <a:cubicBezTo>
                      <a:pt x="1553" y="14587"/>
                      <a:pt x="7218" y="20217"/>
                      <a:pt x="9932" y="20636"/>
                    </a:cubicBezTo>
                    <a:cubicBezTo>
                      <a:pt x="10170" y="20672"/>
                      <a:pt x="10422" y="20690"/>
                      <a:pt x="10684" y="20690"/>
                    </a:cubicBezTo>
                    <a:cubicBezTo>
                      <a:pt x="13410" y="20690"/>
                      <a:pt x="17288" y="18731"/>
                      <a:pt x="19187" y="15260"/>
                    </a:cubicBezTo>
                    <a:cubicBezTo>
                      <a:pt x="21268" y="11454"/>
                      <a:pt x="21312" y="3345"/>
                      <a:pt x="13661" y="643"/>
                    </a:cubicBezTo>
                    <a:cubicBezTo>
                      <a:pt x="12395" y="196"/>
                      <a:pt x="11195" y="0"/>
                      <a:pt x="10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7"/>
              <p:cNvSpPr/>
              <p:nvPr/>
            </p:nvSpPr>
            <p:spPr>
              <a:xfrm>
                <a:off x="3399200" y="1015750"/>
                <a:ext cx="448100" cy="444275"/>
              </a:xfrm>
              <a:custGeom>
                <a:avLst/>
                <a:gdLst/>
                <a:ahLst/>
                <a:cxnLst/>
                <a:rect l="l" t="t" r="r" b="b"/>
                <a:pathLst>
                  <a:path w="17924" h="17771" extrusionOk="0">
                    <a:moveTo>
                      <a:pt x="576" y="1"/>
                    </a:moveTo>
                    <a:lnTo>
                      <a:pt x="576" y="1"/>
                    </a:lnTo>
                    <a:cubicBezTo>
                      <a:pt x="576" y="1"/>
                      <a:pt x="0" y="6342"/>
                      <a:pt x="991" y="11294"/>
                    </a:cubicBezTo>
                    <a:cubicBezTo>
                      <a:pt x="1558" y="14123"/>
                      <a:pt x="4266" y="17771"/>
                      <a:pt x="6168" y="17771"/>
                    </a:cubicBezTo>
                    <a:cubicBezTo>
                      <a:pt x="6178" y="17771"/>
                      <a:pt x="6188" y="17771"/>
                      <a:pt x="6197" y="17771"/>
                    </a:cubicBezTo>
                    <a:cubicBezTo>
                      <a:pt x="10362" y="17690"/>
                      <a:pt x="12850" y="14315"/>
                      <a:pt x="13747" y="11984"/>
                    </a:cubicBezTo>
                    <a:cubicBezTo>
                      <a:pt x="14114" y="12168"/>
                      <a:pt x="14467" y="12253"/>
                      <a:pt x="14801" y="12253"/>
                    </a:cubicBezTo>
                    <a:cubicBezTo>
                      <a:pt x="16451" y="12253"/>
                      <a:pt x="17643" y="10180"/>
                      <a:pt x="17808" y="7627"/>
                    </a:cubicBezTo>
                    <a:cubicBezTo>
                      <a:pt x="17924" y="5828"/>
                      <a:pt x="16815" y="4708"/>
                      <a:pt x="15658" y="4708"/>
                    </a:cubicBezTo>
                    <a:cubicBezTo>
                      <a:pt x="14841" y="4708"/>
                      <a:pt x="14000" y="5266"/>
                      <a:pt x="13548" y="6537"/>
                    </a:cubicBezTo>
                    <a:cubicBezTo>
                      <a:pt x="13055" y="7824"/>
                      <a:pt x="12956" y="9211"/>
                      <a:pt x="12956" y="9211"/>
                    </a:cubicBezTo>
                    <a:cubicBezTo>
                      <a:pt x="11243" y="1170"/>
                      <a:pt x="4137" y="3943"/>
                      <a:pt x="576" y="1"/>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7"/>
              <p:cNvSpPr/>
              <p:nvPr/>
            </p:nvSpPr>
            <p:spPr>
              <a:xfrm>
                <a:off x="3746000" y="1164225"/>
                <a:ext cx="76300" cy="123250"/>
              </a:xfrm>
              <a:custGeom>
                <a:avLst/>
                <a:gdLst/>
                <a:ahLst/>
                <a:cxnLst/>
                <a:rect l="l" t="t" r="r" b="b"/>
                <a:pathLst>
                  <a:path w="3052" h="4930" extrusionOk="0">
                    <a:moveTo>
                      <a:pt x="1890" y="0"/>
                    </a:moveTo>
                    <a:cubicBezTo>
                      <a:pt x="1560" y="0"/>
                      <a:pt x="1241" y="135"/>
                      <a:pt x="945" y="416"/>
                    </a:cubicBezTo>
                    <a:cubicBezTo>
                      <a:pt x="301" y="1021"/>
                      <a:pt x="0" y="2325"/>
                      <a:pt x="36" y="3306"/>
                    </a:cubicBezTo>
                    <a:cubicBezTo>
                      <a:pt x="55" y="3814"/>
                      <a:pt x="170" y="4498"/>
                      <a:pt x="614" y="4858"/>
                    </a:cubicBezTo>
                    <a:cubicBezTo>
                      <a:pt x="671" y="4904"/>
                      <a:pt x="743" y="4929"/>
                      <a:pt x="817" y="4930"/>
                    </a:cubicBezTo>
                    <a:lnTo>
                      <a:pt x="817" y="4930"/>
                    </a:lnTo>
                    <a:cubicBezTo>
                      <a:pt x="1119" y="4929"/>
                      <a:pt x="1251" y="4550"/>
                      <a:pt x="1019" y="4362"/>
                    </a:cubicBezTo>
                    <a:cubicBezTo>
                      <a:pt x="822" y="4203"/>
                      <a:pt x="695" y="3799"/>
                      <a:pt x="676" y="3282"/>
                    </a:cubicBezTo>
                    <a:cubicBezTo>
                      <a:pt x="642" y="2340"/>
                      <a:pt x="951" y="1286"/>
                      <a:pt x="1383" y="881"/>
                    </a:cubicBezTo>
                    <a:cubicBezTo>
                      <a:pt x="1551" y="723"/>
                      <a:pt x="1714" y="640"/>
                      <a:pt x="1876" y="640"/>
                    </a:cubicBezTo>
                    <a:cubicBezTo>
                      <a:pt x="1890" y="640"/>
                      <a:pt x="1903" y="641"/>
                      <a:pt x="1916" y="642"/>
                    </a:cubicBezTo>
                    <a:cubicBezTo>
                      <a:pt x="2215" y="661"/>
                      <a:pt x="2439" y="936"/>
                      <a:pt x="2446" y="945"/>
                    </a:cubicBezTo>
                    <a:cubicBezTo>
                      <a:pt x="2510" y="1020"/>
                      <a:pt x="2601" y="1059"/>
                      <a:pt x="2692" y="1059"/>
                    </a:cubicBezTo>
                    <a:cubicBezTo>
                      <a:pt x="2761" y="1059"/>
                      <a:pt x="2830" y="1037"/>
                      <a:pt x="2888" y="992"/>
                    </a:cubicBezTo>
                    <a:cubicBezTo>
                      <a:pt x="3024" y="886"/>
                      <a:pt x="3051" y="691"/>
                      <a:pt x="2950" y="551"/>
                    </a:cubicBezTo>
                    <a:cubicBezTo>
                      <a:pt x="2911" y="500"/>
                      <a:pt x="2543" y="47"/>
                      <a:pt x="1969" y="3"/>
                    </a:cubicBezTo>
                    <a:cubicBezTo>
                      <a:pt x="1943" y="1"/>
                      <a:pt x="1916" y="0"/>
                      <a:pt x="1890" y="0"/>
                    </a:cubicBezTo>
                    <a:close/>
                    <a:moveTo>
                      <a:pt x="817" y="4930"/>
                    </a:moveTo>
                    <a:lnTo>
                      <a:pt x="817" y="4930"/>
                    </a:lnTo>
                    <a:cubicBezTo>
                      <a:pt x="816" y="4930"/>
                      <a:pt x="816" y="4930"/>
                      <a:pt x="815" y="4930"/>
                    </a:cubicBezTo>
                    <a:lnTo>
                      <a:pt x="818" y="4930"/>
                    </a:lnTo>
                    <a:cubicBezTo>
                      <a:pt x="817" y="4930"/>
                      <a:pt x="817" y="4930"/>
                      <a:pt x="817" y="49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7"/>
              <p:cNvSpPr/>
              <p:nvPr/>
            </p:nvSpPr>
            <p:spPr>
              <a:xfrm>
                <a:off x="3544850" y="1060050"/>
                <a:ext cx="81050" cy="36225"/>
              </a:xfrm>
              <a:custGeom>
                <a:avLst/>
                <a:gdLst/>
                <a:ahLst/>
                <a:cxnLst/>
                <a:rect l="l" t="t" r="r" b="b"/>
                <a:pathLst>
                  <a:path w="3242" h="1449" extrusionOk="0">
                    <a:moveTo>
                      <a:pt x="1690" y="1"/>
                    </a:moveTo>
                    <a:cubicBezTo>
                      <a:pt x="1683" y="1"/>
                      <a:pt x="1675" y="1"/>
                      <a:pt x="1667" y="1"/>
                    </a:cubicBezTo>
                    <a:cubicBezTo>
                      <a:pt x="583" y="9"/>
                      <a:pt x="170" y="418"/>
                      <a:pt x="1" y="878"/>
                    </a:cubicBezTo>
                    <a:cubicBezTo>
                      <a:pt x="61" y="1302"/>
                      <a:pt x="481" y="1449"/>
                      <a:pt x="983" y="1449"/>
                    </a:cubicBezTo>
                    <a:cubicBezTo>
                      <a:pt x="1690" y="1449"/>
                      <a:pt x="2558" y="1159"/>
                      <a:pt x="2810" y="947"/>
                    </a:cubicBezTo>
                    <a:cubicBezTo>
                      <a:pt x="3241" y="586"/>
                      <a:pt x="2760" y="1"/>
                      <a:pt x="1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7"/>
              <p:cNvSpPr/>
              <p:nvPr/>
            </p:nvSpPr>
            <p:spPr>
              <a:xfrm>
                <a:off x="3409075" y="1051900"/>
                <a:ext cx="59125" cy="35925"/>
              </a:xfrm>
              <a:custGeom>
                <a:avLst/>
                <a:gdLst/>
                <a:ahLst/>
                <a:cxnLst/>
                <a:rect l="l" t="t" r="r" b="b"/>
                <a:pathLst>
                  <a:path w="2365" h="1437" extrusionOk="0">
                    <a:moveTo>
                      <a:pt x="914" y="0"/>
                    </a:moveTo>
                    <a:cubicBezTo>
                      <a:pt x="345" y="0"/>
                      <a:pt x="1" y="316"/>
                      <a:pt x="162" y="623"/>
                    </a:cubicBezTo>
                    <a:cubicBezTo>
                      <a:pt x="305" y="895"/>
                      <a:pt x="1099" y="1437"/>
                      <a:pt x="1716" y="1437"/>
                    </a:cubicBezTo>
                    <a:cubicBezTo>
                      <a:pt x="1969" y="1437"/>
                      <a:pt x="2193" y="1346"/>
                      <a:pt x="2330" y="1108"/>
                    </a:cubicBezTo>
                    <a:cubicBezTo>
                      <a:pt x="2364" y="695"/>
                      <a:pt x="2195" y="278"/>
                      <a:pt x="1371" y="62"/>
                    </a:cubicBezTo>
                    <a:cubicBezTo>
                      <a:pt x="1208" y="19"/>
                      <a:pt x="1054" y="0"/>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7"/>
              <p:cNvSpPr/>
              <p:nvPr/>
            </p:nvSpPr>
            <p:spPr>
              <a:xfrm>
                <a:off x="3580525" y="1137925"/>
                <a:ext cx="27300" cy="37175"/>
              </a:xfrm>
              <a:custGeom>
                <a:avLst/>
                <a:gdLst/>
                <a:ahLst/>
                <a:cxnLst/>
                <a:rect l="l" t="t" r="r" b="b"/>
                <a:pathLst>
                  <a:path w="1092" h="1487" extrusionOk="0">
                    <a:moveTo>
                      <a:pt x="547" y="0"/>
                    </a:moveTo>
                    <a:cubicBezTo>
                      <a:pt x="247" y="0"/>
                      <a:pt x="1" y="333"/>
                      <a:pt x="1" y="744"/>
                    </a:cubicBezTo>
                    <a:cubicBezTo>
                      <a:pt x="1" y="1154"/>
                      <a:pt x="247" y="1487"/>
                      <a:pt x="547" y="1487"/>
                    </a:cubicBezTo>
                    <a:cubicBezTo>
                      <a:pt x="848" y="1487"/>
                      <a:pt x="1091" y="1154"/>
                      <a:pt x="1091" y="744"/>
                    </a:cubicBezTo>
                    <a:cubicBezTo>
                      <a:pt x="1091" y="333"/>
                      <a:pt x="848"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7"/>
              <p:cNvSpPr/>
              <p:nvPr/>
            </p:nvSpPr>
            <p:spPr>
              <a:xfrm>
                <a:off x="3430575" y="1132525"/>
                <a:ext cx="27300" cy="37175"/>
              </a:xfrm>
              <a:custGeom>
                <a:avLst/>
                <a:gdLst/>
                <a:ahLst/>
                <a:cxnLst/>
                <a:rect l="l" t="t" r="r" b="b"/>
                <a:pathLst>
                  <a:path w="1092" h="1487" extrusionOk="0">
                    <a:moveTo>
                      <a:pt x="545" y="0"/>
                    </a:moveTo>
                    <a:cubicBezTo>
                      <a:pt x="244" y="0"/>
                      <a:pt x="1" y="333"/>
                      <a:pt x="1" y="744"/>
                    </a:cubicBezTo>
                    <a:cubicBezTo>
                      <a:pt x="1" y="1154"/>
                      <a:pt x="244" y="1487"/>
                      <a:pt x="545" y="1487"/>
                    </a:cubicBezTo>
                    <a:cubicBezTo>
                      <a:pt x="848" y="1487"/>
                      <a:pt x="1091" y="1154"/>
                      <a:pt x="1091" y="744"/>
                    </a:cubicBezTo>
                    <a:cubicBezTo>
                      <a:pt x="1091" y="333"/>
                      <a:pt x="848"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7"/>
              <p:cNvSpPr/>
              <p:nvPr/>
            </p:nvSpPr>
            <p:spPr>
              <a:xfrm>
                <a:off x="3754775" y="1200325"/>
                <a:ext cx="51525" cy="40000"/>
              </a:xfrm>
              <a:custGeom>
                <a:avLst/>
                <a:gdLst/>
                <a:ahLst/>
                <a:cxnLst/>
                <a:rect l="l" t="t" r="r" b="b"/>
                <a:pathLst>
                  <a:path w="2061" h="1600" extrusionOk="0">
                    <a:moveTo>
                      <a:pt x="497" y="0"/>
                    </a:moveTo>
                    <a:cubicBezTo>
                      <a:pt x="418" y="0"/>
                      <a:pt x="345" y="7"/>
                      <a:pt x="282" y="18"/>
                    </a:cubicBezTo>
                    <a:cubicBezTo>
                      <a:pt x="113" y="51"/>
                      <a:pt x="1" y="214"/>
                      <a:pt x="30" y="386"/>
                    </a:cubicBezTo>
                    <a:cubicBezTo>
                      <a:pt x="57" y="542"/>
                      <a:pt x="192" y="652"/>
                      <a:pt x="345" y="652"/>
                    </a:cubicBezTo>
                    <a:cubicBezTo>
                      <a:pt x="361" y="652"/>
                      <a:pt x="377" y="651"/>
                      <a:pt x="392" y="648"/>
                    </a:cubicBezTo>
                    <a:cubicBezTo>
                      <a:pt x="399" y="647"/>
                      <a:pt x="441" y="640"/>
                      <a:pt x="504" y="640"/>
                    </a:cubicBezTo>
                    <a:cubicBezTo>
                      <a:pt x="721" y="640"/>
                      <a:pt x="1193" y="720"/>
                      <a:pt x="1398" y="1373"/>
                    </a:cubicBezTo>
                    <a:cubicBezTo>
                      <a:pt x="1438" y="1508"/>
                      <a:pt x="1563" y="1599"/>
                      <a:pt x="1703" y="1599"/>
                    </a:cubicBezTo>
                    <a:cubicBezTo>
                      <a:pt x="1735" y="1597"/>
                      <a:pt x="1767" y="1593"/>
                      <a:pt x="1798" y="1582"/>
                    </a:cubicBezTo>
                    <a:cubicBezTo>
                      <a:pt x="1968" y="1529"/>
                      <a:pt x="2061" y="1349"/>
                      <a:pt x="2008" y="1182"/>
                    </a:cubicBezTo>
                    <a:cubicBezTo>
                      <a:pt x="1713" y="239"/>
                      <a:pt x="982" y="0"/>
                      <a:pt x="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7"/>
              <p:cNvSpPr/>
              <p:nvPr/>
            </p:nvSpPr>
            <p:spPr>
              <a:xfrm>
                <a:off x="3425975" y="1143475"/>
                <a:ext cx="68475" cy="141775"/>
              </a:xfrm>
              <a:custGeom>
                <a:avLst/>
                <a:gdLst/>
                <a:ahLst/>
                <a:cxnLst/>
                <a:rect l="l" t="t" r="r" b="b"/>
                <a:pathLst>
                  <a:path w="2739" h="5671" extrusionOk="0">
                    <a:moveTo>
                      <a:pt x="1673" y="0"/>
                    </a:moveTo>
                    <a:cubicBezTo>
                      <a:pt x="1669" y="0"/>
                      <a:pt x="1665" y="1"/>
                      <a:pt x="1661" y="1"/>
                    </a:cubicBezTo>
                    <a:cubicBezTo>
                      <a:pt x="1546" y="11"/>
                      <a:pt x="1462" y="113"/>
                      <a:pt x="1472" y="229"/>
                    </a:cubicBezTo>
                    <a:cubicBezTo>
                      <a:pt x="1538" y="943"/>
                      <a:pt x="1595" y="2719"/>
                      <a:pt x="704" y="3752"/>
                    </a:cubicBezTo>
                    <a:cubicBezTo>
                      <a:pt x="691" y="3769"/>
                      <a:pt x="659" y="3797"/>
                      <a:pt x="619" y="3833"/>
                    </a:cubicBezTo>
                    <a:cubicBezTo>
                      <a:pt x="329" y="4095"/>
                      <a:pt x="1" y="4392"/>
                      <a:pt x="149" y="4652"/>
                    </a:cubicBezTo>
                    <a:cubicBezTo>
                      <a:pt x="460" y="5205"/>
                      <a:pt x="1155" y="5622"/>
                      <a:pt x="1836" y="5671"/>
                    </a:cubicBezTo>
                    <a:lnTo>
                      <a:pt x="1889" y="5671"/>
                    </a:lnTo>
                    <a:cubicBezTo>
                      <a:pt x="1985" y="5668"/>
                      <a:pt x="2078" y="5658"/>
                      <a:pt x="2171" y="5641"/>
                    </a:cubicBezTo>
                    <a:cubicBezTo>
                      <a:pt x="2245" y="5630"/>
                      <a:pt x="2368" y="5613"/>
                      <a:pt x="2383" y="5611"/>
                    </a:cubicBezTo>
                    <a:cubicBezTo>
                      <a:pt x="2418" y="5635"/>
                      <a:pt x="2459" y="5647"/>
                      <a:pt x="2499" y="5647"/>
                    </a:cubicBezTo>
                    <a:cubicBezTo>
                      <a:pt x="2567" y="5647"/>
                      <a:pt x="2635" y="5613"/>
                      <a:pt x="2675" y="5550"/>
                    </a:cubicBezTo>
                    <a:cubicBezTo>
                      <a:pt x="2738" y="5453"/>
                      <a:pt x="2709" y="5321"/>
                      <a:pt x="2609" y="5260"/>
                    </a:cubicBezTo>
                    <a:cubicBezTo>
                      <a:pt x="2541" y="5216"/>
                      <a:pt x="2461" y="5202"/>
                      <a:pt x="2374" y="5202"/>
                    </a:cubicBezTo>
                    <a:cubicBezTo>
                      <a:pt x="2292" y="5202"/>
                      <a:pt x="2203" y="5215"/>
                      <a:pt x="2112" y="5228"/>
                    </a:cubicBezTo>
                    <a:cubicBezTo>
                      <a:pt x="2036" y="5239"/>
                      <a:pt x="1957" y="5251"/>
                      <a:pt x="1898" y="5251"/>
                    </a:cubicBezTo>
                    <a:cubicBezTo>
                      <a:pt x="1887" y="5251"/>
                      <a:pt x="1876" y="5250"/>
                      <a:pt x="1866" y="5249"/>
                    </a:cubicBezTo>
                    <a:cubicBezTo>
                      <a:pt x="1356" y="5215"/>
                      <a:pt x="803" y="4900"/>
                      <a:pt x="547" y="4502"/>
                    </a:cubicBezTo>
                    <a:cubicBezTo>
                      <a:pt x="617" y="4398"/>
                      <a:pt x="824" y="4210"/>
                      <a:pt x="901" y="4142"/>
                    </a:cubicBezTo>
                    <a:cubicBezTo>
                      <a:pt x="958" y="4091"/>
                      <a:pt x="1002" y="4049"/>
                      <a:pt x="1019" y="4028"/>
                    </a:cubicBezTo>
                    <a:cubicBezTo>
                      <a:pt x="2016" y="2870"/>
                      <a:pt x="1959" y="958"/>
                      <a:pt x="1889" y="191"/>
                    </a:cubicBezTo>
                    <a:cubicBezTo>
                      <a:pt x="1875" y="81"/>
                      <a:pt x="1782"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7"/>
              <p:cNvSpPr/>
              <p:nvPr/>
            </p:nvSpPr>
            <p:spPr>
              <a:xfrm>
                <a:off x="3467050" y="1304125"/>
                <a:ext cx="101600" cy="26325"/>
              </a:xfrm>
              <a:custGeom>
                <a:avLst/>
                <a:gdLst/>
                <a:ahLst/>
                <a:cxnLst/>
                <a:rect l="l" t="t" r="r" b="b"/>
                <a:pathLst>
                  <a:path w="4064" h="1053" extrusionOk="0">
                    <a:moveTo>
                      <a:pt x="3831" y="1"/>
                    </a:moveTo>
                    <a:cubicBezTo>
                      <a:pt x="3780" y="1"/>
                      <a:pt x="3729" y="19"/>
                      <a:pt x="3689" y="55"/>
                    </a:cubicBezTo>
                    <a:cubicBezTo>
                      <a:pt x="3211" y="481"/>
                      <a:pt x="2378" y="633"/>
                      <a:pt x="1546" y="633"/>
                    </a:cubicBezTo>
                    <a:cubicBezTo>
                      <a:pt x="1100" y="633"/>
                      <a:pt x="654" y="589"/>
                      <a:pt x="263" y="521"/>
                    </a:cubicBezTo>
                    <a:cubicBezTo>
                      <a:pt x="251" y="519"/>
                      <a:pt x="240" y="518"/>
                      <a:pt x="228" y="518"/>
                    </a:cubicBezTo>
                    <a:cubicBezTo>
                      <a:pt x="127" y="518"/>
                      <a:pt x="37" y="590"/>
                      <a:pt x="20" y="693"/>
                    </a:cubicBezTo>
                    <a:cubicBezTo>
                      <a:pt x="1" y="807"/>
                      <a:pt x="77" y="915"/>
                      <a:pt x="191" y="934"/>
                    </a:cubicBezTo>
                    <a:cubicBezTo>
                      <a:pt x="638" y="1012"/>
                      <a:pt x="1089" y="1051"/>
                      <a:pt x="1542" y="1053"/>
                    </a:cubicBezTo>
                    <a:cubicBezTo>
                      <a:pt x="2476" y="1053"/>
                      <a:pt x="3403" y="871"/>
                      <a:pt x="3966" y="369"/>
                    </a:cubicBezTo>
                    <a:cubicBezTo>
                      <a:pt x="4055" y="293"/>
                      <a:pt x="4064" y="159"/>
                      <a:pt x="3987" y="70"/>
                    </a:cubicBezTo>
                    <a:cubicBezTo>
                      <a:pt x="3946" y="24"/>
                      <a:pt x="3888" y="1"/>
                      <a:pt x="3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7"/>
              <p:cNvSpPr/>
              <p:nvPr/>
            </p:nvSpPr>
            <p:spPr>
              <a:xfrm>
                <a:off x="3717200" y="1553275"/>
                <a:ext cx="523975" cy="884075"/>
              </a:xfrm>
              <a:custGeom>
                <a:avLst/>
                <a:gdLst/>
                <a:ahLst/>
                <a:cxnLst/>
                <a:rect l="l" t="t" r="r" b="b"/>
                <a:pathLst>
                  <a:path w="20959" h="35363" extrusionOk="0">
                    <a:moveTo>
                      <a:pt x="6526" y="0"/>
                    </a:moveTo>
                    <a:cubicBezTo>
                      <a:pt x="1" y="1567"/>
                      <a:pt x="9585" y="25299"/>
                      <a:pt x="9585" y="25299"/>
                    </a:cubicBezTo>
                    <a:cubicBezTo>
                      <a:pt x="9585" y="25299"/>
                      <a:pt x="9117" y="27335"/>
                      <a:pt x="9117" y="29677"/>
                    </a:cubicBezTo>
                    <a:cubicBezTo>
                      <a:pt x="9117" y="31724"/>
                      <a:pt x="14473" y="35363"/>
                      <a:pt x="17209" y="35363"/>
                    </a:cubicBezTo>
                    <a:cubicBezTo>
                      <a:pt x="17605" y="35363"/>
                      <a:pt x="17946" y="35287"/>
                      <a:pt x="18208" y="35118"/>
                    </a:cubicBezTo>
                    <a:cubicBezTo>
                      <a:pt x="20281" y="33784"/>
                      <a:pt x="20959" y="31256"/>
                      <a:pt x="20798" y="29961"/>
                    </a:cubicBezTo>
                    <a:cubicBezTo>
                      <a:pt x="20637" y="28667"/>
                      <a:pt x="12200" y="6168"/>
                      <a:pt x="11201" y="3366"/>
                    </a:cubicBezTo>
                    <a:cubicBezTo>
                      <a:pt x="10201" y="568"/>
                      <a:pt x="6526" y="0"/>
                      <a:pt x="6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7"/>
              <p:cNvSpPr/>
              <p:nvPr/>
            </p:nvSpPr>
            <p:spPr>
              <a:xfrm>
                <a:off x="2717300" y="1547175"/>
                <a:ext cx="660600" cy="848750"/>
              </a:xfrm>
              <a:custGeom>
                <a:avLst/>
                <a:gdLst/>
                <a:ahLst/>
                <a:cxnLst/>
                <a:rect l="l" t="t" r="r" b="b"/>
                <a:pathLst>
                  <a:path w="26424" h="33950" extrusionOk="0">
                    <a:moveTo>
                      <a:pt x="2071" y="0"/>
                    </a:moveTo>
                    <a:cubicBezTo>
                      <a:pt x="1496" y="0"/>
                      <a:pt x="1198" y="835"/>
                      <a:pt x="1461" y="1415"/>
                    </a:cubicBezTo>
                    <a:cubicBezTo>
                      <a:pt x="1751" y="2050"/>
                      <a:pt x="2855" y="5226"/>
                      <a:pt x="2855" y="5226"/>
                    </a:cubicBezTo>
                    <a:cubicBezTo>
                      <a:pt x="2855" y="5226"/>
                      <a:pt x="591" y="7858"/>
                      <a:pt x="295" y="8698"/>
                    </a:cubicBezTo>
                    <a:cubicBezTo>
                      <a:pt x="1" y="9537"/>
                      <a:pt x="648" y="12299"/>
                      <a:pt x="1339" y="13322"/>
                    </a:cubicBezTo>
                    <a:cubicBezTo>
                      <a:pt x="1887" y="14135"/>
                      <a:pt x="4836" y="16210"/>
                      <a:pt x="6062" y="17055"/>
                    </a:cubicBezTo>
                    <a:lnTo>
                      <a:pt x="6502" y="17537"/>
                    </a:lnTo>
                    <a:cubicBezTo>
                      <a:pt x="6502" y="17537"/>
                      <a:pt x="13527" y="27486"/>
                      <a:pt x="16032" y="30255"/>
                    </a:cubicBezTo>
                    <a:cubicBezTo>
                      <a:pt x="18537" y="33025"/>
                      <a:pt x="21297" y="33950"/>
                      <a:pt x="21297" y="33950"/>
                    </a:cubicBezTo>
                    <a:cubicBezTo>
                      <a:pt x="21297" y="33950"/>
                      <a:pt x="26423" y="32100"/>
                      <a:pt x="22284" y="25223"/>
                    </a:cubicBezTo>
                    <a:lnTo>
                      <a:pt x="9329" y="13815"/>
                    </a:lnTo>
                    <a:cubicBezTo>
                      <a:pt x="9386" y="13324"/>
                      <a:pt x="9606" y="11381"/>
                      <a:pt x="9585" y="10062"/>
                    </a:cubicBezTo>
                    <a:cubicBezTo>
                      <a:pt x="9560" y="8569"/>
                      <a:pt x="8825" y="6503"/>
                      <a:pt x="8234" y="5819"/>
                    </a:cubicBezTo>
                    <a:cubicBezTo>
                      <a:pt x="7985" y="5529"/>
                      <a:pt x="7632" y="5446"/>
                      <a:pt x="7308" y="5446"/>
                    </a:cubicBezTo>
                    <a:cubicBezTo>
                      <a:pt x="6863" y="5446"/>
                      <a:pt x="6471" y="5603"/>
                      <a:pt x="6471" y="5603"/>
                    </a:cubicBezTo>
                    <a:cubicBezTo>
                      <a:pt x="6471" y="5603"/>
                      <a:pt x="2941" y="219"/>
                      <a:pt x="2251" y="26"/>
                    </a:cubicBezTo>
                    <a:cubicBezTo>
                      <a:pt x="2211" y="15"/>
                      <a:pt x="2169" y="7"/>
                      <a:pt x="2126" y="3"/>
                    </a:cubicBezTo>
                    <a:lnTo>
                      <a:pt x="2124" y="3"/>
                    </a:lnTo>
                    <a:cubicBezTo>
                      <a:pt x="2106" y="1"/>
                      <a:pt x="2089" y="0"/>
                      <a:pt x="2071" y="0"/>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7"/>
              <p:cNvSpPr/>
              <p:nvPr/>
            </p:nvSpPr>
            <p:spPr>
              <a:xfrm>
                <a:off x="3101675" y="1806375"/>
                <a:ext cx="345725" cy="492550"/>
              </a:xfrm>
              <a:custGeom>
                <a:avLst/>
                <a:gdLst/>
                <a:ahLst/>
                <a:cxnLst/>
                <a:rect l="l" t="t" r="r" b="b"/>
                <a:pathLst>
                  <a:path w="13829" h="19702" extrusionOk="0">
                    <a:moveTo>
                      <a:pt x="1055" y="1"/>
                    </a:moveTo>
                    <a:cubicBezTo>
                      <a:pt x="428" y="1"/>
                      <a:pt x="1" y="490"/>
                      <a:pt x="100" y="1093"/>
                    </a:cubicBezTo>
                    <a:lnTo>
                      <a:pt x="2996" y="18609"/>
                    </a:lnTo>
                    <a:cubicBezTo>
                      <a:pt x="3096" y="19212"/>
                      <a:pt x="3685" y="19701"/>
                      <a:pt x="4311" y="19701"/>
                    </a:cubicBezTo>
                    <a:lnTo>
                      <a:pt x="12774" y="19701"/>
                    </a:lnTo>
                    <a:cubicBezTo>
                      <a:pt x="13400" y="19701"/>
                      <a:pt x="13828" y="19212"/>
                      <a:pt x="13729" y="18609"/>
                    </a:cubicBezTo>
                    <a:lnTo>
                      <a:pt x="10832" y="1093"/>
                    </a:lnTo>
                    <a:cubicBezTo>
                      <a:pt x="10733" y="490"/>
                      <a:pt x="10144" y="1"/>
                      <a:pt x="9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7"/>
              <p:cNvSpPr/>
              <p:nvPr/>
            </p:nvSpPr>
            <p:spPr>
              <a:xfrm>
                <a:off x="3207325" y="2065425"/>
                <a:ext cx="941750" cy="338125"/>
              </a:xfrm>
              <a:custGeom>
                <a:avLst/>
                <a:gdLst/>
                <a:ahLst/>
                <a:cxnLst/>
                <a:rect l="l" t="t" r="r" b="b"/>
                <a:pathLst>
                  <a:path w="37670" h="13525" extrusionOk="0">
                    <a:moveTo>
                      <a:pt x="4658" y="0"/>
                    </a:moveTo>
                    <a:cubicBezTo>
                      <a:pt x="4647" y="0"/>
                      <a:pt x="4636" y="0"/>
                      <a:pt x="4625" y="0"/>
                    </a:cubicBezTo>
                    <a:lnTo>
                      <a:pt x="4627" y="0"/>
                    </a:lnTo>
                    <a:cubicBezTo>
                      <a:pt x="2683" y="6"/>
                      <a:pt x="600" y="248"/>
                      <a:pt x="384" y="790"/>
                    </a:cubicBezTo>
                    <a:cubicBezTo>
                      <a:pt x="1" y="1751"/>
                      <a:pt x="329" y="2702"/>
                      <a:pt x="989" y="3163"/>
                    </a:cubicBezTo>
                    <a:cubicBezTo>
                      <a:pt x="1648" y="3627"/>
                      <a:pt x="5558" y="3879"/>
                      <a:pt x="6342" y="5194"/>
                    </a:cubicBezTo>
                    <a:cubicBezTo>
                      <a:pt x="7051" y="6384"/>
                      <a:pt x="8920" y="8937"/>
                      <a:pt x="11497" y="9140"/>
                    </a:cubicBezTo>
                    <a:lnTo>
                      <a:pt x="11493" y="9189"/>
                    </a:lnTo>
                    <a:cubicBezTo>
                      <a:pt x="11493" y="9189"/>
                      <a:pt x="30324" y="13524"/>
                      <a:pt x="35994" y="13524"/>
                    </a:cubicBezTo>
                    <a:cubicBezTo>
                      <a:pt x="37067" y="13524"/>
                      <a:pt x="37669" y="13369"/>
                      <a:pt x="37583" y="13000"/>
                    </a:cubicBezTo>
                    <a:cubicBezTo>
                      <a:pt x="37039" y="10681"/>
                      <a:pt x="31587" y="5920"/>
                      <a:pt x="31587" y="5920"/>
                    </a:cubicBezTo>
                    <a:cubicBezTo>
                      <a:pt x="28647" y="4673"/>
                      <a:pt x="15441" y="4600"/>
                      <a:pt x="12470" y="4600"/>
                    </a:cubicBezTo>
                    <a:cubicBezTo>
                      <a:pt x="12116" y="4600"/>
                      <a:pt x="11907" y="4601"/>
                      <a:pt x="11878" y="4601"/>
                    </a:cubicBezTo>
                    <a:cubicBezTo>
                      <a:pt x="11518" y="4171"/>
                      <a:pt x="8787" y="942"/>
                      <a:pt x="7951" y="394"/>
                    </a:cubicBezTo>
                    <a:cubicBezTo>
                      <a:pt x="7562" y="140"/>
                      <a:pt x="6155" y="0"/>
                      <a:pt x="4658" y="0"/>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47"/>
              <p:cNvSpPr/>
              <p:nvPr/>
            </p:nvSpPr>
            <p:spPr>
              <a:xfrm>
                <a:off x="2803150" y="1699400"/>
                <a:ext cx="105425" cy="96300"/>
              </a:xfrm>
              <a:custGeom>
                <a:avLst/>
                <a:gdLst/>
                <a:ahLst/>
                <a:cxnLst/>
                <a:rect l="l" t="t" r="r" b="b"/>
                <a:pathLst>
                  <a:path w="4217" h="3852" extrusionOk="0">
                    <a:moveTo>
                      <a:pt x="2601" y="1"/>
                    </a:moveTo>
                    <a:cubicBezTo>
                      <a:pt x="2222" y="627"/>
                      <a:pt x="1" y="2656"/>
                      <a:pt x="632" y="3551"/>
                    </a:cubicBezTo>
                    <a:cubicBezTo>
                      <a:pt x="793" y="3782"/>
                      <a:pt x="1110" y="3778"/>
                      <a:pt x="1358" y="3812"/>
                    </a:cubicBezTo>
                    <a:cubicBezTo>
                      <a:pt x="1549" y="3838"/>
                      <a:pt x="1731" y="3851"/>
                      <a:pt x="1905" y="3851"/>
                    </a:cubicBezTo>
                    <a:cubicBezTo>
                      <a:pt x="2965" y="3851"/>
                      <a:pt x="3708" y="3360"/>
                      <a:pt x="4216" y="2344"/>
                    </a:cubicBezTo>
                    <a:lnTo>
                      <a:pt x="2601" y="1"/>
                    </a:ln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7"/>
              <p:cNvSpPr/>
              <p:nvPr/>
            </p:nvSpPr>
            <p:spPr>
              <a:xfrm>
                <a:off x="2800450" y="1694175"/>
                <a:ext cx="114200" cy="106775"/>
              </a:xfrm>
              <a:custGeom>
                <a:avLst/>
                <a:gdLst/>
                <a:ahLst/>
                <a:cxnLst/>
                <a:rect l="l" t="t" r="r" b="b"/>
                <a:pathLst>
                  <a:path w="4568" h="4271" extrusionOk="0">
                    <a:moveTo>
                      <a:pt x="2707" y="1"/>
                    </a:moveTo>
                    <a:cubicBezTo>
                      <a:pt x="2637" y="1"/>
                      <a:pt x="2569" y="37"/>
                      <a:pt x="2529" y="102"/>
                    </a:cubicBezTo>
                    <a:cubicBezTo>
                      <a:pt x="2442" y="246"/>
                      <a:pt x="2230" y="491"/>
                      <a:pt x="1985" y="775"/>
                    </a:cubicBezTo>
                    <a:cubicBezTo>
                      <a:pt x="1148" y="1747"/>
                      <a:pt x="1" y="3079"/>
                      <a:pt x="566" y="3881"/>
                    </a:cubicBezTo>
                    <a:cubicBezTo>
                      <a:pt x="759" y="4154"/>
                      <a:pt x="1089" y="4190"/>
                      <a:pt x="1326" y="4215"/>
                    </a:cubicBezTo>
                    <a:lnTo>
                      <a:pt x="1438" y="4230"/>
                    </a:lnTo>
                    <a:cubicBezTo>
                      <a:pt x="1625" y="4256"/>
                      <a:pt x="1815" y="4268"/>
                      <a:pt x="2006" y="4270"/>
                    </a:cubicBezTo>
                    <a:cubicBezTo>
                      <a:pt x="3145" y="4270"/>
                      <a:pt x="3968" y="3735"/>
                      <a:pt x="4512" y="2647"/>
                    </a:cubicBezTo>
                    <a:cubicBezTo>
                      <a:pt x="4567" y="2543"/>
                      <a:pt x="4527" y="2414"/>
                      <a:pt x="4421" y="2361"/>
                    </a:cubicBezTo>
                    <a:cubicBezTo>
                      <a:pt x="4391" y="2346"/>
                      <a:pt x="4359" y="2338"/>
                      <a:pt x="4327" y="2338"/>
                    </a:cubicBezTo>
                    <a:cubicBezTo>
                      <a:pt x="4248" y="2338"/>
                      <a:pt x="4172" y="2383"/>
                      <a:pt x="4138" y="2460"/>
                    </a:cubicBezTo>
                    <a:cubicBezTo>
                      <a:pt x="3663" y="3410"/>
                      <a:pt x="2995" y="3852"/>
                      <a:pt x="2015" y="3852"/>
                    </a:cubicBezTo>
                    <a:cubicBezTo>
                      <a:pt x="1850" y="3852"/>
                      <a:pt x="1676" y="3840"/>
                      <a:pt x="1493" y="3815"/>
                    </a:cubicBezTo>
                    <a:lnTo>
                      <a:pt x="1373" y="3800"/>
                    </a:lnTo>
                    <a:cubicBezTo>
                      <a:pt x="1144" y="3775"/>
                      <a:pt x="989" y="3750"/>
                      <a:pt x="909" y="3640"/>
                    </a:cubicBezTo>
                    <a:cubicBezTo>
                      <a:pt x="532" y="3104"/>
                      <a:pt x="1684" y="1768"/>
                      <a:pt x="2302" y="1050"/>
                    </a:cubicBezTo>
                    <a:cubicBezTo>
                      <a:pt x="2571" y="737"/>
                      <a:pt x="2783" y="491"/>
                      <a:pt x="2889" y="318"/>
                    </a:cubicBezTo>
                    <a:cubicBezTo>
                      <a:pt x="2948" y="220"/>
                      <a:pt x="2916" y="91"/>
                      <a:pt x="2817" y="32"/>
                    </a:cubicBezTo>
                    <a:cubicBezTo>
                      <a:pt x="2782" y="11"/>
                      <a:pt x="2744" y="1"/>
                      <a:pt x="2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7"/>
              <p:cNvSpPr/>
              <p:nvPr/>
            </p:nvSpPr>
            <p:spPr>
              <a:xfrm>
                <a:off x="2791625" y="1681825"/>
                <a:ext cx="58875" cy="38025"/>
              </a:xfrm>
              <a:custGeom>
                <a:avLst/>
                <a:gdLst/>
                <a:ahLst/>
                <a:cxnLst/>
                <a:rect l="l" t="t" r="r" b="b"/>
                <a:pathLst>
                  <a:path w="2355" h="1521" extrusionOk="0">
                    <a:moveTo>
                      <a:pt x="137" y="0"/>
                    </a:moveTo>
                    <a:cubicBezTo>
                      <a:pt x="92" y="0"/>
                      <a:pt x="46" y="2"/>
                      <a:pt x="0" y="5"/>
                    </a:cubicBezTo>
                    <a:lnTo>
                      <a:pt x="2354" y="1521"/>
                    </a:lnTo>
                    <a:cubicBezTo>
                      <a:pt x="1890" y="801"/>
                      <a:pt x="1178" y="0"/>
                      <a:pt x="137" y="0"/>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7"/>
              <p:cNvSpPr/>
              <p:nvPr/>
            </p:nvSpPr>
            <p:spPr>
              <a:xfrm>
                <a:off x="2786225" y="1676600"/>
                <a:ext cx="70925" cy="48500"/>
              </a:xfrm>
              <a:custGeom>
                <a:avLst/>
                <a:gdLst/>
                <a:ahLst/>
                <a:cxnLst/>
                <a:rect l="l" t="t" r="r" b="b"/>
                <a:pathLst>
                  <a:path w="2837" h="1940" extrusionOk="0">
                    <a:moveTo>
                      <a:pt x="341" y="0"/>
                    </a:moveTo>
                    <a:cubicBezTo>
                      <a:pt x="295" y="0"/>
                      <a:pt x="249" y="2"/>
                      <a:pt x="203" y="4"/>
                    </a:cubicBezTo>
                    <a:cubicBezTo>
                      <a:pt x="87" y="13"/>
                      <a:pt x="0" y="112"/>
                      <a:pt x="9" y="227"/>
                    </a:cubicBezTo>
                    <a:cubicBezTo>
                      <a:pt x="17" y="338"/>
                      <a:pt x="112" y="424"/>
                      <a:pt x="223" y="424"/>
                    </a:cubicBezTo>
                    <a:cubicBezTo>
                      <a:pt x="226" y="424"/>
                      <a:pt x="228" y="424"/>
                      <a:pt x="231" y="424"/>
                    </a:cubicBezTo>
                    <a:cubicBezTo>
                      <a:pt x="273" y="421"/>
                      <a:pt x="315" y="419"/>
                      <a:pt x="356" y="419"/>
                    </a:cubicBezTo>
                    <a:cubicBezTo>
                      <a:pt x="1103" y="419"/>
                      <a:pt x="1779" y="888"/>
                      <a:pt x="2393" y="1844"/>
                    </a:cubicBezTo>
                    <a:cubicBezTo>
                      <a:pt x="2433" y="1904"/>
                      <a:pt x="2498" y="1940"/>
                      <a:pt x="2570" y="1940"/>
                    </a:cubicBezTo>
                    <a:cubicBezTo>
                      <a:pt x="2571" y="1940"/>
                      <a:pt x="2572" y="1940"/>
                      <a:pt x="2573" y="1940"/>
                    </a:cubicBezTo>
                    <a:cubicBezTo>
                      <a:pt x="2737" y="1940"/>
                      <a:pt x="2837" y="1757"/>
                      <a:pt x="2746" y="1618"/>
                    </a:cubicBezTo>
                    <a:cubicBezTo>
                      <a:pt x="2053" y="539"/>
                      <a:pt x="1244" y="0"/>
                      <a:pt x="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7"/>
              <p:cNvSpPr/>
              <p:nvPr/>
            </p:nvSpPr>
            <p:spPr>
              <a:xfrm>
                <a:off x="2760875" y="1718200"/>
                <a:ext cx="61825" cy="29300"/>
              </a:xfrm>
              <a:custGeom>
                <a:avLst/>
                <a:gdLst/>
                <a:ahLst/>
                <a:cxnLst/>
                <a:rect l="l" t="t" r="r" b="b"/>
                <a:pathLst>
                  <a:path w="2473" h="1172" extrusionOk="0">
                    <a:moveTo>
                      <a:pt x="318" y="1"/>
                    </a:moveTo>
                    <a:cubicBezTo>
                      <a:pt x="215" y="1"/>
                      <a:pt x="109" y="8"/>
                      <a:pt x="0" y="24"/>
                    </a:cubicBezTo>
                    <a:lnTo>
                      <a:pt x="2473" y="1171"/>
                    </a:lnTo>
                    <a:cubicBezTo>
                      <a:pt x="1954" y="608"/>
                      <a:pt x="1256" y="1"/>
                      <a:pt x="318" y="1"/>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7"/>
              <p:cNvSpPr/>
              <p:nvPr/>
            </p:nvSpPr>
            <p:spPr>
              <a:xfrm>
                <a:off x="2755250" y="1712925"/>
                <a:ext cx="74400" cy="39800"/>
              </a:xfrm>
              <a:custGeom>
                <a:avLst/>
                <a:gdLst/>
                <a:ahLst/>
                <a:cxnLst/>
                <a:rect l="l" t="t" r="r" b="b"/>
                <a:pathLst>
                  <a:path w="2976" h="1592" extrusionOk="0">
                    <a:moveTo>
                      <a:pt x="545" y="0"/>
                    </a:moveTo>
                    <a:cubicBezTo>
                      <a:pt x="432" y="0"/>
                      <a:pt x="316" y="8"/>
                      <a:pt x="195" y="25"/>
                    </a:cubicBezTo>
                    <a:cubicBezTo>
                      <a:pt x="81" y="42"/>
                      <a:pt x="1" y="150"/>
                      <a:pt x="18" y="264"/>
                    </a:cubicBezTo>
                    <a:cubicBezTo>
                      <a:pt x="33" y="369"/>
                      <a:pt x="124" y="444"/>
                      <a:pt x="227" y="444"/>
                    </a:cubicBezTo>
                    <a:cubicBezTo>
                      <a:pt x="236" y="444"/>
                      <a:pt x="245" y="443"/>
                      <a:pt x="255" y="442"/>
                    </a:cubicBezTo>
                    <a:cubicBezTo>
                      <a:pt x="351" y="429"/>
                      <a:pt x="445" y="422"/>
                      <a:pt x="536" y="422"/>
                    </a:cubicBezTo>
                    <a:cubicBezTo>
                      <a:pt x="1406" y="422"/>
                      <a:pt x="2061" y="999"/>
                      <a:pt x="2545" y="1524"/>
                    </a:cubicBezTo>
                    <a:cubicBezTo>
                      <a:pt x="2584" y="1566"/>
                      <a:pt x="2641" y="1592"/>
                      <a:pt x="2698" y="1592"/>
                    </a:cubicBezTo>
                    <a:lnTo>
                      <a:pt x="2698" y="1590"/>
                    </a:lnTo>
                    <a:cubicBezTo>
                      <a:pt x="2880" y="1590"/>
                      <a:pt x="2975" y="1372"/>
                      <a:pt x="2852" y="1238"/>
                    </a:cubicBezTo>
                    <a:cubicBezTo>
                      <a:pt x="2309" y="649"/>
                      <a:pt x="1567" y="0"/>
                      <a:pt x="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7"/>
              <p:cNvSpPr/>
              <p:nvPr/>
            </p:nvSpPr>
            <p:spPr>
              <a:xfrm>
                <a:off x="2739375" y="1760650"/>
                <a:ext cx="56650" cy="29925"/>
              </a:xfrm>
              <a:custGeom>
                <a:avLst/>
                <a:gdLst/>
                <a:ahLst/>
                <a:cxnLst/>
                <a:rect l="l" t="t" r="r" b="b"/>
                <a:pathLst>
                  <a:path w="2266" h="1197" extrusionOk="0">
                    <a:moveTo>
                      <a:pt x="0" y="0"/>
                    </a:moveTo>
                    <a:lnTo>
                      <a:pt x="2266" y="1197"/>
                    </a:lnTo>
                    <a:cubicBezTo>
                      <a:pt x="1584" y="726"/>
                      <a:pt x="890" y="123"/>
                      <a:pt x="0" y="0"/>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7"/>
              <p:cNvSpPr/>
              <p:nvPr/>
            </p:nvSpPr>
            <p:spPr>
              <a:xfrm>
                <a:off x="2733775" y="1755425"/>
                <a:ext cx="69450" cy="40400"/>
              </a:xfrm>
              <a:custGeom>
                <a:avLst/>
                <a:gdLst/>
                <a:ahLst/>
                <a:cxnLst/>
                <a:rect l="l" t="t" r="r" b="b"/>
                <a:pathLst>
                  <a:path w="2778" h="1616" extrusionOk="0">
                    <a:moveTo>
                      <a:pt x="225" y="0"/>
                    </a:moveTo>
                    <a:cubicBezTo>
                      <a:pt x="122" y="0"/>
                      <a:pt x="33" y="76"/>
                      <a:pt x="17" y="180"/>
                    </a:cubicBezTo>
                    <a:cubicBezTo>
                      <a:pt x="0" y="296"/>
                      <a:pt x="80" y="400"/>
                      <a:pt x="195" y="417"/>
                    </a:cubicBezTo>
                    <a:cubicBezTo>
                      <a:pt x="885" y="514"/>
                      <a:pt x="1465" y="929"/>
                      <a:pt x="2028" y="1334"/>
                    </a:cubicBezTo>
                    <a:cubicBezTo>
                      <a:pt x="2143" y="1416"/>
                      <a:pt x="2257" y="1499"/>
                      <a:pt x="2371" y="1577"/>
                    </a:cubicBezTo>
                    <a:cubicBezTo>
                      <a:pt x="2405" y="1602"/>
                      <a:pt x="2448" y="1615"/>
                      <a:pt x="2490" y="1615"/>
                    </a:cubicBezTo>
                    <a:cubicBezTo>
                      <a:pt x="2695" y="1615"/>
                      <a:pt x="2778" y="1350"/>
                      <a:pt x="2611" y="1234"/>
                    </a:cubicBezTo>
                    <a:cubicBezTo>
                      <a:pt x="2498" y="1156"/>
                      <a:pt x="2386" y="1075"/>
                      <a:pt x="2272" y="993"/>
                    </a:cubicBezTo>
                    <a:cubicBezTo>
                      <a:pt x="1668" y="561"/>
                      <a:pt x="1046" y="112"/>
                      <a:pt x="252" y="2"/>
                    </a:cubicBezTo>
                    <a:cubicBezTo>
                      <a:pt x="243" y="1"/>
                      <a:pt x="234"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7"/>
              <p:cNvSpPr/>
              <p:nvPr/>
            </p:nvSpPr>
            <p:spPr>
              <a:xfrm>
                <a:off x="2744450" y="1819300"/>
                <a:ext cx="20150" cy="18175"/>
              </a:xfrm>
              <a:custGeom>
                <a:avLst/>
                <a:gdLst/>
                <a:ahLst/>
                <a:cxnLst/>
                <a:rect l="l" t="t" r="r" b="b"/>
                <a:pathLst>
                  <a:path w="806" h="727" extrusionOk="0">
                    <a:moveTo>
                      <a:pt x="1" y="0"/>
                    </a:moveTo>
                    <a:lnTo>
                      <a:pt x="1" y="0"/>
                    </a:lnTo>
                    <a:cubicBezTo>
                      <a:pt x="212" y="303"/>
                      <a:pt x="511" y="546"/>
                      <a:pt x="805" y="726"/>
                    </a:cubicBezTo>
                    <a:lnTo>
                      <a:pt x="1" y="0"/>
                    </a:ln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7"/>
              <p:cNvSpPr/>
              <p:nvPr/>
            </p:nvSpPr>
            <p:spPr>
              <a:xfrm>
                <a:off x="2738525" y="1814075"/>
                <a:ext cx="33325" cy="28625"/>
              </a:xfrm>
              <a:custGeom>
                <a:avLst/>
                <a:gdLst/>
                <a:ahLst/>
                <a:cxnLst/>
                <a:rect l="l" t="t" r="r" b="b"/>
                <a:pathLst>
                  <a:path w="1333" h="1145" extrusionOk="0">
                    <a:moveTo>
                      <a:pt x="237" y="0"/>
                    </a:moveTo>
                    <a:cubicBezTo>
                      <a:pt x="196" y="0"/>
                      <a:pt x="155" y="13"/>
                      <a:pt x="119" y="38"/>
                    </a:cubicBezTo>
                    <a:cubicBezTo>
                      <a:pt x="24" y="103"/>
                      <a:pt x="1" y="235"/>
                      <a:pt x="66" y="330"/>
                    </a:cubicBezTo>
                    <a:cubicBezTo>
                      <a:pt x="322" y="698"/>
                      <a:pt x="680" y="959"/>
                      <a:pt x="934" y="1113"/>
                    </a:cubicBezTo>
                    <a:cubicBezTo>
                      <a:pt x="966" y="1134"/>
                      <a:pt x="1004" y="1145"/>
                      <a:pt x="1042" y="1145"/>
                    </a:cubicBezTo>
                    <a:cubicBezTo>
                      <a:pt x="1254" y="1145"/>
                      <a:pt x="1332" y="865"/>
                      <a:pt x="1150" y="755"/>
                    </a:cubicBezTo>
                    <a:cubicBezTo>
                      <a:pt x="932" y="622"/>
                      <a:pt x="625" y="400"/>
                      <a:pt x="409" y="91"/>
                    </a:cubicBezTo>
                    <a:cubicBezTo>
                      <a:pt x="369" y="32"/>
                      <a:pt x="303" y="0"/>
                      <a:pt x="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7"/>
              <p:cNvSpPr/>
              <p:nvPr/>
            </p:nvSpPr>
            <p:spPr>
              <a:xfrm>
                <a:off x="2750425" y="1794350"/>
                <a:ext cx="71225" cy="77525"/>
              </a:xfrm>
              <a:custGeom>
                <a:avLst/>
                <a:gdLst/>
                <a:ahLst/>
                <a:cxnLst/>
                <a:rect l="l" t="t" r="r" b="b"/>
                <a:pathLst>
                  <a:path w="2849" h="3101" extrusionOk="0">
                    <a:moveTo>
                      <a:pt x="2023" y="1"/>
                    </a:moveTo>
                    <a:lnTo>
                      <a:pt x="166" y="1508"/>
                    </a:lnTo>
                    <a:cubicBezTo>
                      <a:pt x="132" y="1839"/>
                      <a:pt x="1" y="2273"/>
                      <a:pt x="189" y="2582"/>
                    </a:cubicBezTo>
                    <a:cubicBezTo>
                      <a:pt x="405" y="2931"/>
                      <a:pt x="815" y="3101"/>
                      <a:pt x="1227" y="3101"/>
                    </a:cubicBezTo>
                    <a:cubicBezTo>
                      <a:pt x="1394" y="3101"/>
                      <a:pt x="1561" y="3073"/>
                      <a:pt x="1716" y="3018"/>
                    </a:cubicBezTo>
                    <a:cubicBezTo>
                      <a:pt x="2849" y="2620"/>
                      <a:pt x="2245" y="772"/>
                      <a:pt x="2023" y="1"/>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7"/>
              <p:cNvSpPr/>
              <p:nvPr/>
            </p:nvSpPr>
            <p:spPr>
              <a:xfrm>
                <a:off x="2746000" y="1789225"/>
                <a:ext cx="80775" cy="87850"/>
              </a:xfrm>
              <a:custGeom>
                <a:avLst/>
                <a:gdLst/>
                <a:ahLst/>
                <a:cxnLst/>
                <a:rect l="l" t="t" r="r" b="b"/>
                <a:pathLst>
                  <a:path w="3231" h="3514" extrusionOk="0">
                    <a:moveTo>
                      <a:pt x="2198" y="1"/>
                    </a:moveTo>
                    <a:cubicBezTo>
                      <a:pt x="2179" y="1"/>
                      <a:pt x="2160" y="4"/>
                      <a:pt x="2141" y="9"/>
                    </a:cubicBezTo>
                    <a:cubicBezTo>
                      <a:pt x="2030" y="41"/>
                      <a:pt x="1967" y="155"/>
                      <a:pt x="1997" y="267"/>
                    </a:cubicBezTo>
                    <a:lnTo>
                      <a:pt x="2030" y="382"/>
                    </a:lnTo>
                    <a:cubicBezTo>
                      <a:pt x="2253" y="1138"/>
                      <a:pt x="2716" y="2713"/>
                      <a:pt x="1825" y="3026"/>
                    </a:cubicBezTo>
                    <a:cubicBezTo>
                      <a:pt x="1695" y="3073"/>
                      <a:pt x="1550" y="3097"/>
                      <a:pt x="1404" y="3097"/>
                    </a:cubicBezTo>
                    <a:cubicBezTo>
                      <a:pt x="1065" y="3097"/>
                      <a:pt x="722" y="2965"/>
                      <a:pt x="544" y="2677"/>
                    </a:cubicBezTo>
                    <a:cubicBezTo>
                      <a:pt x="436" y="2499"/>
                      <a:pt x="479" y="2230"/>
                      <a:pt x="519" y="1967"/>
                    </a:cubicBezTo>
                    <a:cubicBezTo>
                      <a:pt x="532" y="1887"/>
                      <a:pt x="544" y="1809"/>
                      <a:pt x="551" y="1735"/>
                    </a:cubicBezTo>
                    <a:cubicBezTo>
                      <a:pt x="563" y="1620"/>
                      <a:pt x="479" y="1517"/>
                      <a:pt x="364" y="1506"/>
                    </a:cubicBezTo>
                    <a:cubicBezTo>
                      <a:pt x="356" y="1505"/>
                      <a:pt x="349" y="1505"/>
                      <a:pt x="341" y="1505"/>
                    </a:cubicBezTo>
                    <a:cubicBezTo>
                      <a:pt x="235" y="1505"/>
                      <a:pt x="145" y="1586"/>
                      <a:pt x="133" y="1692"/>
                    </a:cubicBezTo>
                    <a:cubicBezTo>
                      <a:pt x="127" y="1758"/>
                      <a:pt x="117" y="1830"/>
                      <a:pt x="104" y="1904"/>
                    </a:cubicBezTo>
                    <a:cubicBezTo>
                      <a:pt x="57" y="2207"/>
                      <a:pt x="0" y="2586"/>
                      <a:pt x="189" y="2895"/>
                    </a:cubicBezTo>
                    <a:cubicBezTo>
                      <a:pt x="455" y="3329"/>
                      <a:pt x="940" y="3513"/>
                      <a:pt x="1406" y="3513"/>
                    </a:cubicBezTo>
                    <a:cubicBezTo>
                      <a:pt x="1412" y="3513"/>
                      <a:pt x="1418" y="3513"/>
                      <a:pt x="1424" y="3513"/>
                    </a:cubicBezTo>
                    <a:cubicBezTo>
                      <a:pt x="1606" y="3513"/>
                      <a:pt x="1788" y="3481"/>
                      <a:pt x="1963" y="3422"/>
                    </a:cubicBezTo>
                    <a:cubicBezTo>
                      <a:pt x="3231" y="2975"/>
                      <a:pt x="2691" y="1144"/>
                      <a:pt x="2433" y="263"/>
                    </a:cubicBezTo>
                    <a:lnTo>
                      <a:pt x="2401" y="151"/>
                    </a:lnTo>
                    <a:cubicBezTo>
                      <a:pt x="2373" y="60"/>
                      <a:pt x="2289" y="1"/>
                      <a:pt x="2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7"/>
              <p:cNvSpPr/>
              <p:nvPr/>
            </p:nvSpPr>
            <p:spPr>
              <a:xfrm>
                <a:off x="2810875" y="1792350"/>
                <a:ext cx="43325" cy="52050"/>
              </a:xfrm>
              <a:custGeom>
                <a:avLst/>
                <a:gdLst/>
                <a:ahLst/>
                <a:cxnLst/>
                <a:rect l="l" t="t" r="r" b="b"/>
                <a:pathLst>
                  <a:path w="1733" h="2082" extrusionOk="0">
                    <a:moveTo>
                      <a:pt x="1684" y="1"/>
                    </a:moveTo>
                    <a:lnTo>
                      <a:pt x="1" y="2082"/>
                    </a:lnTo>
                    <a:cubicBezTo>
                      <a:pt x="1210" y="2012"/>
                      <a:pt x="1733" y="1061"/>
                      <a:pt x="1684" y="1"/>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7"/>
              <p:cNvSpPr/>
              <p:nvPr/>
            </p:nvSpPr>
            <p:spPr>
              <a:xfrm>
                <a:off x="2805600" y="1787100"/>
                <a:ext cx="54150" cy="62550"/>
              </a:xfrm>
              <a:custGeom>
                <a:avLst/>
                <a:gdLst/>
                <a:ahLst/>
                <a:cxnLst/>
                <a:rect l="l" t="t" r="r" b="b"/>
                <a:pathLst>
                  <a:path w="2166" h="2502" extrusionOk="0">
                    <a:moveTo>
                      <a:pt x="1899" y="0"/>
                    </a:moveTo>
                    <a:cubicBezTo>
                      <a:pt x="1894" y="0"/>
                      <a:pt x="1889" y="1"/>
                      <a:pt x="1884" y="1"/>
                    </a:cubicBezTo>
                    <a:cubicBezTo>
                      <a:pt x="1768" y="5"/>
                      <a:pt x="1679" y="105"/>
                      <a:pt x="1685" y="219"/>
                    </a:cubicBezTo>
                    <a:cubicBezTo>
                      <a:pt x="1726" y="1076"/>
                      <a:pt x="1355" y="2014"/>
                      <a:pt x="199" y="2082"/>
                    </a:cubicBezTo>
                    <a:cubicBezTo>
                      <a:pt x="87" y="2091"/>
                      <a:pt x="0" y="2184"/>
                      <a:pt x="4" y="2296"/>
                    </a:cubicBezTo>
                    <a:cubicBezTo>
                      <a:pt x="6" y="2410"/>
                      <a:pt x="97" y="2499"/>
                      <a:pt x="212" y="2501"/>
                    </a:cubicBezTo>
                    <a:cubicBezTo>
                      <a:pt x="214" y="2501"/>
                      <a:pt x="218" y="2501"/>
                      <a:pt x="222" y="2499"/>
                    </a:cubicBezTo>
                    <a:cubicBezTo>
                      <a:pt x="1427" y="2431"/>
                      <a:pt x="2166" y="1527"/>
                      <a:pt x="2102" y="200"/>
                    </a:cubicBezTo>
                    <a:cubicBezTo>
                      <a:pt x="2100" y="89"/>
                      <a:pt x="2009" y="0"/>
                      <a:pt x="1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7"/>
              <p:cNvSpPr/>
              <p:nvPr/>
            </p:nvSpPr>
            <p:spPr>
              <a:xfrm>
                <a:off x="3717525" y="1580300"/>
                <a:ext cx="214500" cy="519325"/>
              </a:xfrm>
              <a:custGeom>
                <a:avLst/>
                <a:gdLst/>
                <a:ahLst/>
                <a:cxnLst/>
                <a:rect l="l" t="t" r="r" b="b"/>
                <a:pathLst>
                  <a:path w="8580" h="20773" extrusionOk="0">
                    <a:moveTo>
                      <a:pt x="6629" y="1"/>
                    </a:moveTo>
                    <a:cubicBezTo>
                      <a:pt x="6590" y="1"/>
                      <a:pt x="6550" y="12"/>
                      <a:pt x="6515" y="35"/>
                    </a:cubicBezTo>
                    <a:cubicBezTo>
                      <a:pt x="0" y="4329"/>
                      <a:pt x="5242" y="14250"/>
                      <a:pt x="7216" y="17985"/>
                    </a:cubicBezTo>
                    <a:cubicBezTo>
                      <a:pt x="7391" y="18317"/>
                      <a:pt x="7510" y="18800"/>
                      <a:pt x="7624" y="19263"/>
                    </a:cubicBezTo>
                    <a:cubicBezTo>
                      <a:pt x="7764" y="19835"/>
                      <a:pt x="7897" y="20373"/>
                      <a:pt x="8141" y="20690"/>
                    </a:cubicBezTo>
                    <a:cubicBezTo>
                      <a:pt x="8181" y="20743"/>
                      <a:pt x="8243" y="20773"/>
                      <a:pt x="8308" y="20773"/>
                    </a:cubicBezTo>
                    <a:cubicBezTo>
                      <a:pt x="8482" y="20773"/>
                      <a:pt x="8579" y="20574"/>
                      <a:pt x="8473" y="20436"/>
                    </a:cubicBezTo>
                    <a:cubicBezTo>
                      <a:pt x="8283" y="20189"/>
                      <a:pt x="8156" y="19666"/>
                      <a:pt x="8031" y="19164"/>
                    </a:cubicBezTo>
                    <a:cubicBezTo>
                      <a:pt x="7910" y="18675"/>
                      <a:pt x="7787" y="18169"/>
                      <a:pt x="7586" y="17790"/>
                    </a:cubicBezTo>
                    <a:cubicBezTo>
                      <a:pt x="4565" y="12071"/>
                      <a:pt x="1190" y="4045"/>
                      <a:pt x="6746" y="386"/>
                    </a:cubicBezTo>
                    <a:cubicBezTo>
                      <a:pt x="6843" y="323"/>
                      <a:pt x="6868" y="192"/>
                      <a:pt x="6805" y="96"/>
                    </a:cubicBezTo>
                    <a:cubicBezTo>
                      <a:pt x="6765" y="34"/>
                      <a:pt x="6698" y="1"/>
                      <a:pt x="6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7"/>
              <p:cNvSpPr/>
              <p:nvPr/>
            </p:nvSpPr>
            <p:spPr>
              <a:xfrm>
                <a:off x="3981850" y="2165725"/>
                <a:ext cx="181375" cy="66550"/>
              </a:xfrm>
              <a:custGeom>
                <a:avLst/>
                <a:gdLst/>
                <a:ahLst/>
                <a:cxnLst/>
                <a:rect l="l" t="t" r="r" b="b"/>
                <a:pathLst>
                  <a:path w="7255" h="2662" extrusionOk="0">
                    <a:moveTo>
                      <a:pt x="2160" y="1"/>
                    </a:moveTo>
                    <a:cubicBezTo>
                      <a:pt x="1430" y="1"/>
                      <a:pt x="726" y="186"/>
                      <a:pt x="115" y="629"/>
                    </a:cubicBezTo>
                    <a:cubicBezTo>
                      <a:pt x="22" y="697"/>
                      <a:pt x="1" y="828"/>
                      <a:pt x="68" y="921"/>
                    </a:cubicBezTo>
                    <a:cubicBezTo>
                      <a:pt x="109" y="978"/>
                      <a:pt x="172" y="1008"/>
                      <a:pt x="237" y="1008"/>
                    </a:cubicBezTo>
                    <a:cubicBezTo>
                      <a:pt x="280" y="1008"/>
                      <a:pt x="323" y="995"/>
                      <a:pt x="360" y="968"/>
                    </a:cubicBezTo>
                    <a:cubicBezTo>
                      <a:pt x="900" y="577"/>
                      <a:pt x="1523" y="413"/>
                      <a:pt x="2175" y="413"/>
                    </a:cubicBezTo>
                    <a:cubicBezTo>
                      <a:pt x="3858" y="413"/>
                      <a:pt x="5729" y="1504"/>
                      <a:pt x="6826" y="2600"/>
                    </a:cubicBezTo>
                    <a:cubicBezTo>
                      <a:pt x="6865" y="2640"/>
                      <a:pt x="6917" y="2662"/>
                      <a:pt x="6975" y="2662"/>
                    </a:cubicBezTo>
                    <a:cubicBezTo>
                      <a:pt x="7161" y="2662"/>
                      <a:pt x="7254" y="2435"/>
                      <a:pt x="7123" y="2304"/>
                    </a:cubicBezTo>
                    <a:cubicBezTo>
                      <a:pt x="5962" y="1144"/>
                      <a:pt x="3977" y="1"/>
                      <a:pt x="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4061875" y="2211400"/>
                <a:ext cx="88275" cy="61250"/>
              </a:xfrm>
              <a:custGeom>
                <a:avLst/>
                <a:gdLst/>
                <a:ahLst/>
                <a:cxnLst/>
                <a:rect l="l" t="t" r="r" b="b"/>
                <a:pathLst>
                  <a:path w="3531" h="2450" extrusionOk="0">
                    <a:moveTo>
                      <a:pt x="232" y="1"/>
                    </a:moveTo>
                    <a:cubicBezTo>
                      <a:pt x="138" y="1"/>
                      <a:pt x="53" y="64"/>
                      <a:pt x="28" y="159"/>
                    </a:cubicBezTo>
                    <a:cubicBezTo>
                      <a:pt x="1" y="271"/>
                      <a:pt x="69" y="386"/>
                      <a:pt x="181" y="413"/>
                    </a:cubicBezTo>
                    <a:cubicBezTo>
                      <a:pt x="1390" y="720"/>
                      <a:pt x="2370" y="1377"/>
                      <a:pt x="3092" y="2363"/>
                    </a:cubicBezTo>
                    <a:cubicBezTo>
                      <a:pt x="3130" y="2416"/>
                      <a:pt x="3193" y="2450"/>
                      <a:pt x="3261" y="2450"/>
                    </a:cubicBezTo>
                    <a:cubicBezTo>
                      <a:pt x="3431" y="2448"/>
                      <a:pt x="3530" y="2253"/>
                      <a:pt x="3428" y="2115"/>
                    </a:cubicBezTo>
                    <a:cubicBezTo>
                      <a:pt x="2649" y="1048"/>
                      <a:pt x="1591" y="339"/>
                      <a:pt x="282" y="7"/>
                    </a:cubicBezTo>
                    <a:cubicBezTo>
                      <a:pt x="265" y="3"/>
                      <a:pt x="249"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3572700" y="2133850"/>
                <a:ext cx="89275" cy="15000"/>
              </a:xfrm>
              <a:custGeom>
                <a:avLst/>
                <a:gdLst/>
                <a:ahLst/>
                <a:cxnLst/>
                <a:rect l="l" t="t" r="r" b="b"/>
                <a:pathLst>
                  <a:path w="3571" h="600" extrusionOk="0">
                    <a:moveTo>
                      <a:pt x="2984" y="1"/>
                    </a:moveTo>
                    <a:cubicBezTo>
                      <a:pt x="2618" y="1"/>
                      <a:pt x="2259" y="46"/>
                      <a:pt x="1908" y="92"/>
                    </a:cubicBezTo>
                    <a:cubicBezTo>
                      <a:pt x="1561" y="136"/>
                      <a:pt x="1226" y="180"/>
                      <a:pt x="891" y="180"/>
                    </a:cubicBezTo>
                    <a:cubicBezTo>
                      <a:pt x="687" y="180"/>
                      <a:pt x="483" y="164"/>
                      <a:pt x="278" y="121"/>
                    </a:cubicBezTo>
                    <a:cubicBezTo>
                      <a:pt x="262" y="117"/>
                      <a:pt x="246" y="116"/>
                      <a:pt x="230" y="116"/>
                    </a:cubicBezTo>
                    <a:cubicBezTo>
                      <a:pt x="133" y="116"/>
                      <a:pt x="46" y="184"/>
                      <a:pt x="24" y="284"/>
                    </a:cubicBezTo>
                    <a:cubicBezTo>
                      <a:pt x="1" y="399"/>
                      <a:pt x="77" y="513"/>
                      <a:pt x="193" y="532"/>
                    </a:cubicBezTo>
                    <a:cubicBezTo>
                      <a:pt x="424" y="579"/>
                      <a:pt x="657" y="600"/>
                      <a:pt x="892" y="600"/>
                    </a:cubicBezTo>
                    <a:cubicBezTo>
                      <a:pt x="1256" y="600"/>
                      <a:pt x="1614" y="553"/>
                      <a:pt x="1963" y="507"/>
                    </a:cubicBezTo>
                    <a:cubicBezTo>
                      <a:pt x="2308" y="461"/>
                      <a:pt x="2640" y="419"/>
                      <a:pt x="2971" y="419"/>
                    </a:cubicBezTo>
                    <a:cubicBezTo>
                      <a:pt x="3090" y="419"/>
                      <a:pt x="3208" y="424"/>
                      <a:pt x="3327" y="437"/>
                    </a:cubicBezTo>
                    <a:cubicBezTo>
                      <a:pt x="3332" y="437"/>
                      <a:pt x="3338" y="437"/>
                      <a:pt x="3343" y="437"/>
                    </a:cubicBezTo>
                    <a:cubicBezTo>
                      <a:pt x="3451" y="437"/>
                      <a:pt x="3543" y="359"/>
                      <a:pt x="3558" y="251"/>
                    </a:cubicBezTo>
                    <a:cubicBezTo>
                      <a:pt x="3570" y="136"/>
                      <a:pt x="3488" y="32"/>
                      <a:pt x="3373" y="20"/>
                    </a:cubicBezTo>
                    <a:cubicBezTo>
                      <a:pt x="3243" y="7"/>
                      <a:pt x="3113" y="1"/>
                      <a:pt x="2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3371725" y="2321850"/>
                <a:ext cx="28725" cy="80325"/>
              </a:xfrm>
              <a:custGeom>
                <a:avLst/>
                <a:gdLst/>
                <a:ahLst/>
                <a:cxnLst/>
                <a:rect l="l" t="t" r="r" b="b"/>
                <a:pathLst>
                  <a:path w="1149" h="3213" extrusionOk="0">
                    <a:moveTo>
                      <a:pt x="682" y="0"/>
                    </a:moveTo>
                    <a:cubicBezTo>
                      <a:pt x="664" y="0"/>
                      <a:pt x="646" y="3"/>
                      <a:pt x="627" y="7"/>
                    </a:cubicBezTo>
                    <a:cubicBezTo>
                      <a:pt x="517" y="37"/>
                      <a:pt x="449" y="151"/>
                      <a:pt x="479" y="261"/>
                    </a:cubicBezTo>
                    <a:cubicBezTo>
                      <a:pt x="710" y="1134"/>
                      <a:pt x="382" y="2093"/>
                      <a:pt x="56" y="2927"/>
                    </a:cubicBezTo>
                    <a:cubicBezTo>
                      <a:pt x="1" y="3062"/>
                      <a:pt x="102" y="3213"/>
                      <a:pt x="250" y="3213"/>
                    </a:cubicBezTo>
                    <a:cubicBezTo>
                      <a:pt x="337" y="3211"/>
                      <a:pt x="413" y="3158"/>
                      <a:pt x="445" y="3079"/>
                    </a:cubicBezTo>
                    <a:cubicBezTo>
                      <a:pt x="795" y="2184"/>
                      <a:pt x="1148" y="1149"/>
                      <a:pt x="883" y="156"/>
                    </a:cubicBezTo>
                    <a:cubicBezTo>
                      <a:pt x="859" y="62"/>
                      <a:pt x="774"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7"/>
              <p:cNvSpPr/>
              <p:nvPr/>
            </p:nvSpPr>
            <p:spPr>
              <a:xfrm>
                <a:off x="3562000" y="1538275"/>
                <a:ext cx="223025" cy="58200"/>
              </a:xfrm>
              <a:custGeom>
                <a:avLst/>
                <a:gdLst/>
                <a:ahLst/>
                <a:cxnLst/>
                <a:rect l="l" t="t" r="r" b="b"/>
                <a:pathLst>
                  <a:path w="8921" h="2328" extrusionOk="0">
                    <a:moveTo>
                      <a:pt x="8689" y="0"/>
                    </a:moveTo>
                    <a:cubicBezTo>
                      <a:pt x="8632" y="0"/>
                      <a:pt x="8576" y="22"/>
                      <a:pt x="8535" y="67"/>
                    </a:cubicBezTo>
                    <a:cubicBezTo>
                      <a:pt x="7471" y="1210"/>
                      <a:pt x="5147" y="1903"/>
                      <a:pt x="3004" y="1903"/>
                    </a:cubicBezTo>
                    <a:cubicBezTo>
                      <a:pt x="2025" y="1903"/>
                      <a:pt x="1084" y="1759"/>
                      <a:pt x="319" y="1447"/>
                    </a:cubicBezTo>
                    <a:cubicBezTo>
                      <a:pt x="292" y="1436"/>
                      <a:pt x="266" y="1431"/>
                      <a:pt x="239" y="1431"/>
                    </a:cubicBezTo>
                    <a:cubicBezTo>
                      <a:pt x="157" y="1431"/>
                      <a:pt x="79" y="1481"/>
                      <a:pt x="45" y="1561"/>
                    </a:cubicBezTo>
                    <a:cubicBezTo>
                      <a:pt x="1" y="1669"/>
                      <a:pt x="52" y="1792"/>
                      <a:pt x="160" y="1834"/>
                    </a:cubicBezTo>
                    <a:cubicBezTo>
                      <a:pt x="985" y="2171"/>
                      <a:pt x="1985" y="2328"/>
                      <a:pt x="3022" y="2328"/>
                    </a:cubicBezTo>
                    <a:cubicBezTo>
                      <a:pt x="5273" y="2328"/>
                      <a:pt x="7693" y="1589"/>
                      <a:pt x="8842" y="352"/>
                    </a:cubicBezTo>
                    <a:cubicBezTo>
                      <a:pt x="8921" y="268"/>
                      <a:pt x="8916" y="134"/>
                      <a:pt x="8832" y="56"/>
                    </a:cubicBezTo>
                    <a:cubicBezTo>
                      <a:pt x="8791" y="19"/>
                      <a:pt x="8740" y="0"/>
                      <a:pt x="86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7"/>
              <p:cNvSpPr/>
              <p:nvPr/>
            </p:nvSpPr>
            <p:spPr>
              <a:xfrm>
                <a:off x="3655550" y="1599825"/>
                <a:ext cx="63150" cy="17200"/>
              </a:xfrm>
              <a:custGeom>
                <a:avLst/>
                <a:gdLst/>
                <a:ahLst/>
                <a:cxnLst/>
                <a:rect l="l" t="t" r="r" b="b"/>
                <a:pathLst>
                  <a:path w="2526" h="688" extrusionOk="0">
                    <a:moveTo>
                      <a:pt x="2297" y="0"/>
                    </a:moveTo>
                    <a:cubicBezTo>
                      <a:pt x="2285" y="0"/>
                      <a:pt x="2273" y="1"/>
                      <a:pt x="2261" y="3"/>
                    </a:cubicBezTo>
                    <a:cubicBezTo>
                      <a:pt x="2117" y="29"/>
                      <a:pt x="1971" y="61"/>
                      <a:pt x="1827" y="90"/>
                    </a:cubicBezTo>
                    <a:cubicBezTo>
                      <a:pt x="1400" y="178"/>
                      <a:pt x="960" y="269"/>
                      <a:pt x="532" y="269"/>
                    </a:cubicBezTo>
                    <a:cubicBezTo>
                      <a:pt x="434" y="269"/>
                      <a:pt x="336" y="264"/>
                      <a:pt x="239" y="253"/>
                    </a:cubicBezTo>
                    <a:cubicBezTo>
                      <a:pt x="233" y="253"/>
                      <a:pt x="226" y="252"/>
                      <a:pt x="220" y="252"/>
                    </a:cubicBezTo>
                    <a:cubicBezTo>
                      <a:pt x="114" y="252"/>
                      <a:pt x="25" y="332"/>
                      <a:pt x="13" y="440"/>
                    </a:cubicBezTo>
                    <a:cubicBezTo>
                      <a:pt x="0" y="552"/>
                      <a:pt x="80" y="655"/>
                      <a:pt x="193" y="670"/>
                    </a:cubicBezTo>
                    <a:cubicBezTo>
                      <a:pt x="307" y="681"/>
                      <a:pt x="419" y="687"/>
                      <a:pt x="534" y="687"/>
                    </a:cubicBezTo>
                    <a:cubicBezTo>
                      <a:pt x="1004" y="687"/>
                      <a:pt x="1465" y="592"/>
                      <a:pt x="1912" y="499"/>
                    </a:cubicBezTo>
                    <a:cubicBezTo>
                      <a:pt x="2054" y="471"/>
                      <a:pt x="2196" y="442"/>
                      <a:pt x="2337" y="414"/>
                    </a:cubicBezTo>
                    <a:cubicBezTo>
                      <a:pt x="2452" y="393"/>
                      <a:pt x="2526" y="285"/>
                      <a:pt x="2507" y="171"/>
                    </a:cubicBezTo>
                    <a:cubicBezTo>
                      <a:pt x="2486" y="70"/>
                      <a:pt x="2397" y="0"/>
                      <a:pt x="2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7"/>
              <p:cNvSpPr/>
              <p:nvPr/>
            </p:nvSpPr>
            <p:spPr>
              <a:xfrm>
                <a:off x="3345475" y="2794025"/>
                <a:ext cx="364775" cy="1041725"/>
              </a:xfrm>
              <a:custGeom>
                <a:avLst/>
                <a:gdLst/>
                <a:ahLst/>
                <a:cxnLst/>
                <a:rect l="l" t="t" r="r" b="b"/>
                <a:pathLst>
                  <a:path w="14591" h="41669" extrusionOk="0">
                    <a:moveTo>
                      <a:pt x="14363" y="0"/>
                    </a:moveTo>
                    <a:cubicBezTo>
                      <a:pt x="14264" y="0"/>
                      <a:pt x="14177" y="72"/>
                      <a:pt x="14158" y="173"/>
                    </a:cubicBezTo>
                    <a:lnTo>
                      <a:pt x="13908" y="1598"/>
                    </a:lnTo>
                    <a:cubicBezTo>
                      <a:pt x="12473" y="9798"/>
                      <a:pt x="10991" y="18275"/>
                      <a:pt x="7550" y="25941"/>
                    </a:cubicBezTo>
                    <a:cubicBezTo>
                      <a:pt x="6469" y="28349"/>
                      <a:pt x="5234" y="30773"/>
                      <a:pt x="4042" y="33119"/>
                    </a:cubicBezTo>
                    <a:cubicBezTo>
                      <a:pt x="2666" y="35818"/>
                      <a:pt x="1245" y="38611"/>
                      <a:pt x="60" y="41376"/>
                    </a:cubicBezTo>
                    <a:cubicBezTo>
                      <a:pt x="0" y="41514"/>
                      <a:pt x="102" y="41668"/>
                      <a:pt x="252" y="41668"/>
                    </a:cubicBezTo>
                    <a:cubicBezTo>
                      <a:pt x="337" y="41666"/>
                      <a:pt x="411" y="41617"/>
                      <a:pt x="445" y="41541"/>
                    </a:cubicBezTo>
                    <a:cubicBezTo>
                      <a:pt x="1624" y="38789"/>
                      <a:pt x="3043" y="36002"/>
                      <a:pt x="4415" y="33309"/>
                    </a:cubicBezTo>
                    <a:cubicBezTo>
                      <a:pt x="5611" y="30959"/>
                      <a:pt x="6847" y="28529"/>
                      <a:pt x="7932" y="26113"/>
                    </a:cubicBezTo>
                    <a:cubicBezTo>
                      <a:pt x="11393" y="18400"/>
                      <a:pt x="12882" y="9895"/>
                      <a:pt x="14321" y="1670"/>
                    </a:cubicBezTo>
                    <a:lnTo>
                      <a:pt x="14571" y="247"/>
                    </a:lnTo>
                    <a:cubicBezTo>
                      <a:pt x="14590" y="133"/>
                      <a:pt x="14516" y="25"/>
                      <a:pt x="14402" y="4"/>
                    </a:cubicBezTo>
                    <a:cubicBezTo>
                      <a:pt x="14389" y="1"/>
                      <a:pt x="14376" y="0"/>
                      <a:pt x="14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7"/>
              <p:cNvSpPr/>
              <p:nvPr/>
            </p:nvSpPr>
            <p:spPr>
              <a:xfrm>
                <a:off x="2994275" y="4917025"/>
                <a:ext cx="515250" cy="10500"/>
              </a:xfrm>
              <a:custGeom>
                <a:avLst/>
                <a:gdLst/>
                <a:ahLst/>
                <a:cxnLst/>
                <a:rect l="l" t="t" r="r" b="b"/>
                <a:pathLst>
                  <a:path w="20610" h="420" extrusionOk="0">
                    <a:moveTo>
                      <a:pt x="202" y="0"/>
                    </a:moveTo>
                    <a:cubicBezTo>
                      <a:pt x="90" y="5"/>
                      <a:pt x="1" y="98"/>
                      <a:pt x="1" y="210"/>
                    </a:cubicBezTo>
                    <a:cubicBezTo>
                      <a:pt x="1" y="322"/>
                      <a:pt x="90" y="415"/>
                      <a:pt x="202" y="420"/>
                    </a:cubicBezTo>
                    <a:lnTo>
                      <a:pt x="20409" y="420"/>
                    </a:lnTo>
                    <a:cubicBezTo>
                      <a:pt x="20521" y="415"/>
                      <a:pt x="20610" y="322"/>
                      <a:pt x="20610" y="210"/>
                    </a:cubicBezTo>
                    <a:cubicBezTo>
                      <a:pt x="20610" y="98"/>
                      <a:pt x="20521" y="5"/>
                      <a:pt x="20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a:off x="3749375" y="4920200"/>
                <a:ext cx="358850" cy="10500"/>
              </a:xfrm>
              <a:custGeom>
                <a:avLst/>
                <a:gdLst/>
                <a:ahLst/>
                <a:cxnLst/>
                <a:rect l="l" t="t" r="r" b="b"/>
                <a:pathLst>
                  <a:path w="14354" h="420" extrusionOk="0">
                    <a:moveTo>
                      <a:pt x="14145" y="0"/>
                    </a:moveTo>
                    <a:cubicBezTo>
                      <a:pt x="14142" y="0"/>
                      <a:pt x="14140" y="0"/>
                      <a:pt x="14137" y="0"/>
                    </a:cubicBezTo>
                    <a:lnTo>
                      <a:pt x="204" y="0"/>
                    </a:lnTo>
                    <a:cubicBezTo>
                      <a:pt x="90" y="5"/>
                      <a:pt x="1" y="98"/>
                      <a:pt x="1" y="210"/>
                    </a:cubicBezTo>
                    <a:cubicBezTo>
                      <a:pt x="1" y="322"/>
                      <a:pt x="90" y="415"/>
                      <a:pt x="204" y="420"/>
                    </a:cubicBezTo>
                    <a:lnTo>
                      <a:pt x="14137" y="420"/>
                    </a:lnTo>
                    <a:cubicBezTo>
                      <a:pt x="14140" y="420"/>
                      <a:pt x="14142" y="420"/>
                      <a:pt x="14145" y="420"/>
                    </a:cubicBezTo>
                    <a:cubicBezTo>
                      <a:pt x="14260" y="420"/>
                      <a:pt x="14353" y="326"/>
                      <a:pt x="14353" y="210"/>
                    </a:cubicBezTo>
                    <a:cubicBezTo>
                      <a:pt x="14353" y="94"/>
                      <a:pt x="14260" y="0"/>
                      <a:pt x="14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6"/>
        <p:cNvGrpSpPr/>
        <p:nvPr/>
      </p:nvGrpSpPr>
      <p:grpSpPr>
        <a:xfrm>
          <a:off x="0" y="0"/>
          <a:ext cx="0" cy="0"/>
          <a:chOff x="0" y="0"/>
          <a:chExt cx="0" cy="0"/>
        </a:xfrm>
      </p:grpSpPr>
      <p:sp>
        <p:nvSpPr>
          <p:cNvPr id="3187" name="Google Shape;3187;p73"/>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References :</a:t>
            </a:r>
            <a:endParaRPr dirty="0"/>
          </a:p>
        </p:txBody>
      </p:sp>
      <p:sp>
        <p:nvSpPr>
          <p:cNvPr id="3188" name="Google Shape;3188;p73"/>
          <p:cNvSpPr txBox="1">
            <a:spLocks noGrp="1"/>
          </p:cNvSpPr>
          <p:nvPr>
            <p:ph type="body" idx="1"/>
          </p:nvPr>
        </p:nvSpPr>
        <p:spPr>
          <a:xfrm flipH="1">
            <a:off x="996950" y="1309801"/>
            <a:ext cx="5756400" cy="3262199"/>
          </a:xfrm>
          <a:prstGeom prst="rect">
            <a:avLst/>
          </a:prstGeom>
        </p:spPr>
        <p:txBody>
          <a:bodyPr spcFirstLastPara="1" wrap="square" lIns="91425" tIns="91425" rIns="91425" bIns="91425" anchor="t" anchorCtr="0">
            <a:noAutofit/>
          </a:bodyPr>
          <a:lstStyle/>
          <a:p>
            <a:pPr marL="133350" lvl="0" indent="0" algn="l" rtl="0">
              <a:spcBef>
                <a:spcPts val="1000"/>
              </a:spcBef>
              <a:spcAft>
                <a:spcPts val="0"/>
              </a:spcAft>
              <a:buSzPts val="1500"/>
              <a:buNone/>
            </a:pPr>
            <a:endParaRPr lang="en" dirty="0"/>
          </a:p>
          <a:p>
            <a:pPr marL="457200" lvl="0" indent="-323850" algn="l" rtl="0">
              <a:spcBef>
                <a:spcPts val="1000"/>
              </a:spcBef>
              <a:spcAft>
                <a:spcPts val="0"/>
              </a:spcAft>
              <a:buSzPts val="1500"/>
              <a:buChar char="●"/>
            </a:pPr>
            <a:r>
              <a:rPr lang="en-IN" dirty="0"/>
              <a:t> Morkel, </a:t>
            </a:r>
            <a:r>
              <a:rPr lang="en-IN" dirty="0" err="1"/>
              <a:t>Tayana</a:t>
            </a:r>
            <a:r>
              <a:rPr lang="en-IN" dirty="0"/>
              <a:t>, Jan HP Eloff, and Martin S. Olivier. &amp;</a:t>
            </a:r>
            <a:r>
              <a:rPr lang="en-IN" dirty="0" err="1"/>
              <a:t>quot;An</a:t>
            </a:r>
            <a:r>
              <a:rPr lang="en-IN" dirty="0"/>
              <a:t> overview of image</a:t>
            </a:r>
          </a:p>
          <a:p>
            <a:pPr marL="457200" lvl="0" indent="-323850" algn="l" rtl="0">
              <a:spcBef>
                <a:spcPts val="1000"/>
              </a:spcBef>
              <a:spcAft>
                <a:spcPts val="0"/>
              </a:spcAft>
              <a:buSzPts val="1500"/>
              <a:buChar char="●"/>
            </a:pPr>
            <a:r>
              <a:rPr lang="en-IN" dirty="0"/>
              <a:t>steganography.&amp;</a:t>
            </a:r>
            <a:r>
              <a:rPr lang="en-IN" dirty="0" err="1"/>
              <a:t>quot</a:t>
            </a:r>
            <a:r>
              <a:rPr lang="en-IN" dirty="0"/>
              <a:t>; In ISSA, vol. 1, no. 2, pp. 1-11. 2005.</a:t>
            </a:r>
          </a:p>
          <a:p>
            <a:pPr marL="457200" lvl="0" indent="-323850" algn="l" rtl="0">
              <a:spcBef>
                <a:spcPts val="1000"/>
              </a:spcBef>
              <a:spcAft>
                <a:spcPts val="0"/>
              </a:spcAft>
              <a:buSzPts val="1500"/>
              <a:buChar char="●"/>
            </a:pPr>
            <a:r>
              <a:rPr lang="en-IN" dirty="0"/>
              <a:t> </a:t>
            </a:r>
            <a:r>
              <a:rPr lang="en-IN" dirty="0" err="1"/>
              <a:t>Chandramouli</a:t>
            </a:r>
            <a:r>
              <a:rPr lang="en-IN" dirty="0"/>
              <a:t>, R. and Memon, N., 2001, October. Analysis of LSB based image</a:t>
            </a:r>
          </a:p>
          <a:p>
            <a:pPr marL="457200" lvl="0" indent="-323850" algn="l" rtl="0">
              <a:spcBef>
                <a:spcPts val="1000"/>
              </a:spcBef>
              <a:spcAft>
                <a:spcPts val="0"/>
              </a:spcAft>
              <a:buSzPts val="1500"/>
              <a:buChar char="●"/>
            </a:pPr>
            <a:r>
              <a:rPr lang="en-IN" dirty="0"/>
              <a:t>steganography techniques. In Proceedings 2001 international conference on image</a:t>
            </a:r>
          </a:p>
          <a:p>
            <a:pPr marL="457200" lvl="0" indent="-323850" algn="l" rtl="0">
              <a:spcBef>
                <a:spcPts val="1000"/>
              </a:spcBef>
              <a:spcAft>
                <a:spcPts val="0"/>
              </a:spcAft>
              <a:buSzPts val="1500"/>
              <a:buChar char="●"/>
            </a:pPr>
            <a:r>
              <a:rPr lang="en-IN" dirty="0"/>
              <a:t>processing (Cat. No. 01CH37205) (Vol. 3, pp. 1019-1022). IEEE.</a:t>
            </a:r>
            <a:endParaRPr dirty="0"/>
          </a:p>
        </p:txBody>
      </p:sp>
      <p:grpSp>
        <p:nvGrpSpPr>
          <p:cNvPr id="3190" name="Google Shape;3190;p73"/>
          <p:cNvGrpSpPr/>
          <p:nvPr/>
        </p:nvGrpSpPr>
        <p:grpSpPr>
          <a:xfrm>
            <a:off x="7840601" y="463312"/>
            <a:ext cx="1190638" cy="1191169"/>
            <a:chOff x="369195" y="1138234"/>
            <a:chExt cx="1250276" cy="1250833"/>
          </a:xfrm>
        </p:grpSpPr>
        <p:sp>
          <p:nvSpPr>
            <p:cNvPr id="3191" name="Google Shape;3191;p7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0" name="Google Shape;3200;p73"/>
          <p:cNvGrpSpPr/>
          <p:nvPr/>
        </p:nvGrpSpPr>
        <p:grpSpPr>
          <a:xfrm>
            <a:off x="7395513" y="3343685"/>
            <a:ext cx="1954117" cy="1954117"/>
            <a:chOff x="367385" y="2587838"/>
            <a:chExt cx="2501110" cy="2501110"/>
          </a:xfrm>
        </p:grpSpPr>
        <p:sp>
          <p:nvSpPr>
            <p:cNvPr id="3201" name="Google Shape;3201;p73"/>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3"/>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3"/>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3"/>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3"/>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3"/>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3"/>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3"/>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3"/>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0" name="Google Shape;3210;p73"/>
          <p:cNvGrpSpPr/>
          <p:nvPr/>
        </p:nvGrpSpPr>
        <p:grpSpPr>
          <a:xfrm>
            <a:off x="6544974" y="1761370"/>
            <a:ext cx="1559915" cy="1695237"/>
            <a:chOff x="794031" y="-2222574"/>
            <a:chExt cx="2551382" cy="2772713"/>
          </a:xfrm>
        </p:grpSpPr>
        <p:sp>
          <p:nvSpPr>
            <p:cNvPr id="3211" name="Google Shape;3211;p73"/>
            <p:cNvSpPr/>
            <p:nvPr/>
          </p:nvSpPr>
          <p:spPr>
            <a:xfrm>
              <a:off x="794031" y="-2222574"/>
              <a:ext cx="2551382" cy="2772713"/>
            </a:xfrm>
            <a:custGeom>
              <a:avLst/>
              <a:gdLst/>
              <a:ahLst/>
              <a:cxnLst/>
              <a:rect l="l" t="t" r="r" b="b"/>
              <a:pathLst>
                <a:path w="54963" h="59731" extrusionOk="0">
                  <a:moveTo>
                    <a:pt x="25646" y="1"/>
                  </a:moveTo>
                  <a:cubicBezTo>
                    <a:pt x="16570" y="103"/>
                    <a:pt x="9050" y="2690"/>
                    <a:pt x="9050" y="2690"/>
                  </a:cubicBezTo>
                  <a:cubicBezTo>
                    <a:pt x="9050" y="2690"/>
                    <a:pt x="10580" y="11651"/>
                    <a:pt x="0" y="14774"/>
                  </a:cubicBezTo>
                  <a:cubicBezTo>
                    <a:pt x="523" y="49176"/>
                    <a:pt x="14658" y="59730"/>
                    <a:pt x="27481" y="59730"/>
                  </a:cubicBezTo>
                  <a:cubicBezTo>
                    <a:pt x="40317" y="59730"/>
                    <a:pt x="54440" y="49176"/>
                    <a:pt x="54962" y="14774"/>
                  </a:cubicBezTo>
                  <a:cubicBezTo>
                    <a:pt x="44383" y="11651"/>
                    <a:pt x="45912" y="2690"/>
                    <a:pt x="45912" y="2690"/>
                  </a:cubicBezTo>
                  <a:cubicBezTo>
                    <a:pt x="45912" y="2690"/>
                    <a:pt x="38119" y="7"/>
                    <a:pt x="28830" y="7"/>
                  </a:cubicBezTo>
                  <a:cubicBezTo>
                    <a:pt x="28388" y="7"/>
                    <a:pt x="27942" y="14"/>
                    <a:pt x="27494" y="26"/>
                  </a:cubicBezTo>
                  <a:cubicBezTo>
                    <a:pt x="26869" y="1"/>
                    <a:pt x="26258" y="1"/>
                    <a:pt x="25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3"/>
            <p:cNvSpPr/>
            <p:nvPr/>
          </p:nvSpPr>
          <p:spPr>
            <a:xfrm>
              <a:off x="972098" y="-2059965"/>
              <a:ext cx="2195202" cy="2447355"/>
            </a:xfrm>
            <a:custGeom>
              <a:avLst/>
              <a:gdLst/>
              <a:ahLst/>
              <a:cxnLst/>
              <a:rect l="l" t="t" r="r" b="b"/>
              <a:pathLst>
                <a:path w="47290" h="52722" extrusionOk="0">
                  <a:moveTo>
                    <a:pt x="24931" y="0"/>
                  </a:moveTo>
                  <a:cubicBezTo>
                    <a:pt x="24544" y="0"/>
                    <a:pt x="24153" y="5"/>
                    <a:pt x="23760" y="16"/>
                  </a:cubicBezTo>
                  <a:lnTo>
                    <a:pt x="23530" y="16"/>
                  </a:lnTo>
                  <a:cubicBezTo>
                    <a:pt x="22970" y="3"/>
                    <a:pt x="22409" y="3"/>
                    <a:pt x="21848" y="3"/>
                  </a:cubicBezTo>
                  <a:cubicBezTo>
                    <a:pt x="15539" y="67"/>
                    <a:pt x="11116" y="1214"/>
                    <a:pt x="8885" y="1864"/>
                  </a:cubicBezTo>
                  <a:cubicBezTo>
                    <a:pt x="8796" y="2998"/>
                    <a:pt x="8566" y="4107"/>
                    <a:pt x="8197" y="5178"/>
                  </a:cubicBezTo>
                  <a:cubicBezTo>
                    <a:pt x="7139" y="8135"/>
                    <a:pt x="4551" y="11436"/>
                    <a:pt x="1" y="13540"/>
                  </a:cubicBezTo>
                  <a:cubicBezTo>
                    <a:pt x="549" y="28912"/>
                    <a:pt x="3978" y="38816"/>
                    <a:pt x="8337" y="44628"/>
                  </a:cubicBezTo>
                  <a:cubicBezTo>
                    <a:pt x="12926" y="50759"/>
                    <a:pt x="18292" y="52722"/>
                    <a:pt x="23645" y="52722"/>
                  </a:cubicBezTo>
                  <a:cubicBezTo>
                    <a:pt x="28999" y="52722"/>
                    <a:pt x="34365" y="50759"/>
                    <a:pt x="38954" y="44628"/>
                  </a:cubicBezTo>
                  <a:cubicBezTo>
                    <a:pt x="43326" y="38828"/>
                    <a:pt x="46754" y="28912"/>
                    <a:pt x="47290" y="13540"/>
                  </a:cubicBezTo>
                  <a:cubicBezTo>
                    <a:pt x="42739" y="11436"/>
                    <a:pt x="40152" y="8122"/>
                    <a:pt x="39107" y="5178"/>
                  </a:cubicBezTo>
                  <a:cubicBezTo>
                    <a:pt x="38724" y="4095"/>
                    <a:pt x="38482" y="2960"/>
                    <a:pt x="38405" y="1813"/>
                  </a:cubicBezTo>
                  <a:cubicBezTo>
                    <a:pt x="35602" y="1085"/>
                    <a:pt x="30598" y="0"/>
                    <a:pt x="24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3"/>
            <p:cNvSpPr/>
            <p:nvPr/>
          </p:nvSpPr>
          <p:spPr>
            <a:xfrm>
              <a:off x="962071" y="-2069527"/>
              <a:ext cx="2215905" cy="2466991"/>
            </a:xfrm>
            <a:custGeom>
              <a:avLst/>
              <a:gdLst/>
              <a:ahLst/>
              <a:cxnLst/>
              <a:rect l="l" t="t" r="r" b="b"/>
              <a:pathLst>
                <a:path w="47736" h="53145" extrusionOk="0">
                  <a:moveTo>
                    <a:pt x="22552" y="420"/>
                  </a:moveTo>
                  <a:cubicBezTo>
                    <a:pt x="22951" y="420"/>
                    <a:pt x="23342" y="429"/>
                    <a:pt x="23721" y="438"/>
                  </a:cubicBezTo>
                  <a:lnTo>
                    <a:pt x="23963" y="438"/>
                  </a:lnTo>
                  <a:cubicBezTo>
                    <a:pt x="24380" y="426"/>
                    <a:pt x="24794" y="421"/>
                    <a:pt x="25206" y="421"/>
                  </a:cubicBezTo>
                  <a:cubicBezTo>
                    <a:pt x="30443" y="421"/>
                    <a:pt x="35202" y="1357"/>
                    <a:pt x="38405" y="2185"/>
                  </a:cubicBezTo>
                  <a:cubicBezTo>
                    <a:pt x="38494" y="3306"/>
                    <a:pt x="38723" y="4403"/>
                    <a:pt x="39093" y="5448"/>
                  </a:cubicBezTo>
                  <a:cubicBezTo>
                    <a:pt x="40355" y="8953"/>
                    <a:pt x="43325" y="12025"/>
                    <a:pt x="47276" y="13873"/>
                  </a:cubicBezTo>
                  <a:cubicBezTo>
                    <a:pt x="46652" y="31055"/>
                    <a:pt x="42420" y="40118"/>
                    <a:pt x="38991" y="44707"/>
                  </a:cubicBezTo>
                  <a:cubicBezTo>
                    <a:pt x="34951" y="50098"/>
                    <a:pt x="29992" y="52724"/>
                    <a:pt x="23848" y="52724"/>
                  </a:cubicBezTo>
                  <a:cubicBezTo>
                    <a:pt x="17705" y="52724"/>
                    <a:pt x="12759" y="50098"/>
                    <a:pt x="8719" y="44707"/>
                  </a:cubicBezTo>
                  <a:cubicBezTo>
                    <a:pt x="5290" y="40118"/>
                    <a:pt x="1071" y="31055"/>
                    <a:pt x="433" y="13873"/>
                  </a:cubicBezTo>
                  <a:cubicBezTo>
                    <a:pt x="4372" y="12025"/>
                    <a:pt x="7355" y="8953"/>
                    <a:pt x="8578" y="5448"/>
                  </a:cubicBezTo>
                  <a:cubicBezTo>
                    <a:pt x="8948" y="4415"/>
                    <a:pt x="9177" y="3332"/>
                    <a:pt x="9267" y="2236"/>
                  </a:cubicBezTo>
                  <a:cubicBezTo>
                    <a:pt x="10911" y="1751"/>
                    <a:pt x="15461" y="489"/>
                    <a:pt x="22051" y="426"/>
                  </a:cubicBezTo>
                  <a:cubicBezTo>
                    <a:pt x="22219" y="422"/>
                    <a:pt x="22386" y="420"/>
                    <a:pt x="22552" y="420"/>
                  </a:cubicBezTo>
                  <a:close/>
                  <a:moveTo>
                    <a:pt x="25218" y="1"/>
                  </a:moveTo>
                  <a:cubicBezTo>
                    <a:pt x="24811" y="1"/>
                    <a:pt x="24401" y="6"/>
                    <a:pt x="23989" y="18"/>
                  </a:cubicBezTo>
                  <a:lnTo>
                    <a:pt x="23759" y="18"/>
                  </a:lnTo>
                  <a:cubicBezTo>
                    <a:pt x="23224" y="5"/>
                    <a:pt x="22650" y="5"/>
                    <a:pt x="22077" y="5"/>
                  </a:cubicBezTo>
                  <a:cubicBezTo>
                    <a:pt x="15232" y="69"/>
                    <a:pt x="10580" y="1420"/>
                    <a:pt x="9050" y="1866"/>
                  </a:cubicBezTo>
                  <a:cubicBezTo>
                    <a:pt x="8961" y="1892"/>
                    <a:pt x="8897" y="1968"/>
                    <a:pt x="8897" y="2057"/>
                  </a:cubicBezTo>
                  <a:cubicBezTo>
                    <a:pt x="8808" y="3166"/>
                    <a:pt x="8578" y="4262"/>
                    <a:pt x="8209" y="5308"/>
                  </a:cubicBezTo>
                  <a:cubicBezTo>
                    <a:pt x="6972" y="8749"/>
                    <a:pt x="4041" y="11757"/>
                    <a:pt x="127" y="13554"/>
                  </a:cubicBezTo>
                  <a:cubicBezTo>
                    <a:pt x="51" y="13593"/>
                    <a:pt x="0" y="13669"/>
                    <a:pt x="13" y="13758"/>
                  </a:cubicBezTo>
                  <a:cubicBezTo>
                    <a:pt x="625" y="31132"/>
                    <a:pt x="4907" y="40309"/>
                    <a:pt x="8387" y="44961"/>
                  </a:cubicBezTo>
                  <a:cubicBezTo>
                    <a:pt x="12504" y="50468"/>
                    <a:pt x="17565" y="53145"/>
                    <a:pt x="23861" y="53145"/>
                  </a:cubicBezTo>
                  <a:cubicBezTo>
                    <a:pt x="30158" y="53145"/>
                    <a:pt x="35218" y="50468"/>
                    <a:pt x="39348" y="44961"/>
                  </a:cubicBezTo>
                  <a:cubicBezTo>
                    <a:pt x="42841" y="40309"/>
                    <a:pt x="47111" y="31119"/>
                    <a:pt x="47735" y="13758"/>
                  </a:cubicBezTo>
                  <a:cubicBezTo>
                    <a:pt x="47735" y="13669"/>
                    <a:pt x="47684" y="13593"/>
                    <a:pt x="47608" y="13554"/>
                  </a:cubicBezTo>
                  <a:cubicBezTo>
                    <a:pt x="43707" y="11757"/>
                    <a:pt x="40750" y="8749"/>
                    <a:pt x="39526" y="5308"/>
                  </a:cubicBezTo>
                  <a:cubicBezTo>
                    <a:pt x="39157" y="4250"/>
                    <a:pt x="38927" y="3128"/>
                    <a:pt x="38838" y="2006"/>
                  </a:cubicBezTo>
                  <a:cubicBezTo>
                    <a:pt x="38825" y="1917"/>
                    <a:pt x="38762" y="1841"/>
                    <a:pt x="38685" y="1815"/>
                  </a:cubicBezTo>
                  <a:cubicBezTo>
                    <a:pt x="35451" y="974"/>
                    <a:pt x="30587" y="1"/>
                    <a:pt x="252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3"/>
            <p:cNvSpPr/>
            <p:nvPr/>
          </p:nvSpPr>
          <p:spPr>
            <a:xfrm>
              <a:off x="1661435" y="-1580585"/>
              <a:ext cx="816574" cy="1192251"/>
            </a:xfrm>
            <a:custGeom>
              <a:avLst/>
              <a:gdLst/>
              <a:ahLst/>
              <a:cxnLst/>
              <a:rect l="l" t="t" r="r" b="b"/>
              <a:pathLst>
                <a:path w="17591" h="25684" extrusionOk="0">
                  <a:moveTo>
                    <a:pt x="5929" y="1849"/>
                  </a:moveTo>
                  <a:cubicBezTo>
                    <a:pt x="5937" y="1849"/>
                    <a:pt x="5945" y="1849"/>
                    <a:pt x="5953" y="1849"/>
                  </a:cubicBezTo>
                  <a:lnTo>
                    <a:pt x="5953" y="1862"/>
                  </a:lnTo>
                  <a:lnTo>
                    <a:pt x="11638" y="1862"/>
                  </a:lnTo>
                  <a:cubicBezTo>
                    <a:pt x="11646" y="1861"/>
                    <a:pt x="11653" y="1861"/>
                    <a:pt x="11661" y="1861"/>
                  </a:cubicBezTo>
                  <a:cubicBezTo>
                    <a:pt x="12912" y="1861"/>
                    <a:pt x="13919" y="2864"/>
                    <a:pt x="13906" y="4118"/>
                  </a:cubicBezTo>
                  <a:lnTo>
                    <a:pt x="13906" y="9089"/>
                  </a:lnTo>
                  <a:cubicBezTo>
                    <a:pt x="12104" y="8743"/>
                    <a:pt x="10312" y="8564"/>
                    <a:pt x="8534" y="8564"/>
                  </a:cubicBezTo>
                  <a:cubicBezTo>
                    <a:pt x="6905" y="8564"/>
                    <a:pt x="5287" y="8714"/>
                    <a:pt x="3684" y="9025"/>
                  </a:cubicBezTo>
                  <a:lnTo>
                    <a:pt x="3684" y="4118"/>
                  </a:lnTo>
                  <a:cubicBezTo>
                    <a:pt x="3671" y="2864"/>
                    <a:pt x="4678" y="1849"/>
                    <a:pt x="5929" y="1849"/>
                  </a:cubicBezTo>
                  <a:close/>
                  <a:moveTo>
                    <a:pt x="8795" y="13282"/>
                  </a:moveTo>
                  <a:cubicBezTo>
                    <a:pt x="9649" y="13282"/>
                    <a:pt x="10401" y="13881"/>
                    <a:pt x="10580" y="14710"/>
                  </a:cubicBezTo>
                  <a:cubicBezTo>
                    <a:pt x="10771" y="15551"/>
                    <a:pt x="10363" y="16405"/>
                    <a:pt x="9585" y="16775"/>
                  </a:cubicBezTo>
                  <a:lnTo>
                    <a:pt x="9585" y="19439"/>
                  </a:lnTo>
                  <a:lnTo>
                    <a:pt x="8005" y="19439"/>
                  </a:lnTo>
                  <a:lnTo>
                    <a:pt x="8005" y="16775"/>
                  </a:lnTo>
                  <a:cubicBezTo>
                    <a:pt x="6246" y="15933"/>
                    <a:pt x="6845" y="13282"/>
                    <a:pt x="8795" y="13282"/>
                  </a:cubicBezTo>
                  <a:close/>
                  <a:moveTo>
                    <a:pt x="11638" y="1"/>
                  </a:moveTo>
                  <a:lnTo>
                    <a:pt x="5953" y="13"/>
                  </a:lnTo>
                  <a:cubicBezTo>
                    <a:pt x="3684" y="13"/>
                    <a:pt x="1848" y="1849"/>
                    <a:pt x="1836" y="4118"/>
                  </a:cubicBezTo>
                  <a:lnTo>
                    <a:pt x="1836" y="9446"/>
                  </a:lnTo>
                  <a:cubicBezTo>
                    <a:pt x="1224" y="9624"/>
                    <a:pt x="612" y="9802"/>
                    <a:pt x="0" y="10019"/>
                  </a:cubicBezTo>
                  <a:lnTo>
                    <a:pt x="0" y="24461"/>
                  </a:lnTo>
                  <a:cubicBezTo>
                    <a:pt x="3281" y="25111"/>
                    <a:pt x="6566" y="25684"/>
                    <a:pt x="9889" y="25684"/>
                  </a:cubicBezTo>
                  <a:cubicBezTo>
                    <a:pt x="12428" y="25684"/>
                    <a:pt x="14990" y="25350"/>
                    <a:pt x="17590" y="24461"/>
                  </a:cubicBezTo>
                  <a:lnTo>
                    <a:pt x="17590" y="10019"/>
                  </a:lnTo>
                  <a:cubicBezTo>
                    <a:pt x="16978" y="9828"/>
                    <a:pt x="16367" y="9662"/>
                    <a:pt x="15755" y="9509"/>
                  </a:cubicBezTo>
                  <a:lnTo>
                    <a:pt x="15755" y="4118"/>
                  </a:lnTo>
                  <a:cubicBezTo>
                    <a:pt x="15755" y="1849"/>
                    <a:pt x="13906" y="1"/>
                    <a:pt x="11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5" name="Google Shape;3215;p73"/>
          <p:cNvGrpSpPr/>
          <p:nvPr/>
        </p:nvGrpSpPr>
        <p:grpSpPr>
          <a:xfrm>
            <a:off x="370334" y="1137758"/>
            <a:ext cx="781048" cy="781396"/>
            <a:chOff x="369195" y="1138234"/>
            <a:chExt cx="1250276" cy="1250833"/>
          </a:xfrm>
        </p:grpSpPr>
        <p:sp>
          <p:nvSpPr>
            <p:cNvPr id="3216" name="Google Shape;3216;p7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73"/>
          <p:cNvSpPr/>
          <p:nvPr/>
        </p:nvSpPr>
        <p:spPr>
          <a:xfrm flipH="1">
            <a:off x="6545007" y="3066099"/>
            <a:ext cx="647892" cy="572693"/>
          </a:xfrm>
          <a:custGeom>
            <a:avLst/>
            <a:gdLst/>
            <a:ahLst/>
            <a:cxnLst/>
            <a:rect l="l" t="t" r="r" b="b"/>
            <a:pathLst>
              <a:path w="20204" h="17859" extrusionOk="0">
                <a:moveTo>
                  <a:pt x="14681" y="11074"/>
                </a:moveTo>
                <a:cubicBezTo>
                  <a:pt x="15567" y="11074"/>
                  <a:pt x="16417" y="11764"/>
                  <a:pt x="16417" y="12798"/>
                </a:cubicBezTo>
                <a:cubicBezTo>
                  <a:pt x="16417" y="13754"/>
                  <a:pt x="15653" y="14519"/>
                  <a:pt x="14697" y="14532"/>
                </a:cubicBezTo>
                <a:cubicBezTo>
                  <a:pt x="13154" y="14532"/>
                  <a:pt x="12390" y="12671"/>
                  <a:pt x="13473" y="11587"/>
                </a:cubicBezTo>
                <a:cubicBezTo>
                  <a:pt x="13824" y="11232"/>
                  <a:pt x="14257" y="11074"/>
                  <a:pt x="14681" y="11074"/>
                </a:cubicBezTo>
                <a:close/>
                <a:moveTo>
                  <a:pt x="2588" y="1"/>
                </a:moveTo>
                <a:cubicBezTo>
                  <a:pt x="1899" y="256"/>
                  <a:pt x="829" y="2091"/>
                  <a:pt x="217" y="3226"/>
                </a:cubicBezTo>
                <a:cubicBezTo>
                  <a:pt x="0" y="3646"/>
                  <a:pt x="242" y="4169"/>
                  <a:pt x="714" y="4258"/>
                </a:cubicBezTo>
                <a:cubicBezTo>
                  <a:pt x="1364" y="4373"/>
                  <a:pt x="1989" y="4602"/>
                  <a:pt x="2549" y="4934"/>
                </a:cubicBezTo>
                <a:cubicBezTo>
                  <a:pt x="3251" y="5380"/>
                  <a:pt x="3327" y="6285"/>
                  <a:pt x="3289" y="6960"/>
                </a:cubicBezTo>
                <a:cubicBezTo>
                  <a:pt x="3263" y="7394"/>
                  <a:pt x="3582" y="7776"/>
                  <a:pt x="4015" y="7801"/>
                </a:cubicBezTo>
                <a:cubicBezTo>
                  <a:pt x="4449" y="7814"/>
                  <a:pt x="4946" y="7903"/>
                  <a:pt x="5315" y="8146"/>
                </a:cubicBezTo>
                <a:cubicBezTo>
                  <a:pt x="5825" y="8477"/>
                  <a:pt x="6399" y="9701"/>
                  <a:pt x="6705" y="10440"/>
                </a:cubicBezTo>
                <a:cubicBezTo>
                  <a:pt x="6858" y="10822"/>
                  <a:pt x="7176" y="11128"/>
                  <a:pt x="7572" y="11256"/>
                </a:cubicBezTo>
                <a:lnTo>
                  <a:pt x="10032" y="12071"/>
                </a:lnTo>
                <a:cubicBezTo>
                  <a:pt x="9917" y="16507"/>
                  <a:pt x="12836" y="17858"/>
                  <a:pt x="12836" y="17858"/>
                </a:cubicBezTo>
                <a:lnTo>
                  <a:pt x="16978" y="16851"/>
                </a:lnTo>
                <a:cubicBezTo>
                  <a:pt x="16978" y="16851"/>
                  <a:pt x="20203" y="11676"/>
                  <a:pt x="18253" y="9089"/>
                </a:cubicBezTo>
                <a:cubicBezTo>
                  <a:pt x="17455" y="8035"/>
                  <a:pt x="16221" y="7754"/>
                  <a:pt x="15132" y="7754"/>
                </a:cubicBezTo>
                <a:cubicBezTo>
                  <a:pt x="13889" y="7754"/>
                  <a:pt x="12836" y="8120"/>
                  <a:pt x="12836" y="8120"/>
                </a:cubicBezTo>
                <a:cubicBezTo>
                  <a:pt x="12555" y="7827"/>
                  <a:pt x="2588" y="1"/>
                  <a:pt x="2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9"/>
        <p:cNvGrpSpPr/>
        <p:nvPr/>
      </p:nvGrpSpPr>
      <p:grpSpPr>
        <a:xfrm>
          <a:off x="0" y="0"/>
          <a:ext cx="0" cy="0"/>
          <a:chOff x="0" y="0"/>
          <a:chExt cx="0" cy="0"/>
        </a:xfrm>
      </p:grpSpPr>
      <p:grpSp>
        <p:nvGrpSpPr>
          <p:cNvPr id="2430" name="Google Shape;2430;p58"/>
          <p:cNvGrpSpPr/>
          <p:nvPr/>
        </p:nvGrpSpPr>
        <p:grpSpPr>
          <a:xfrm>
            <a:off x="6353003" y="-83280"/>
            <a:ext cx="3135834" cy="3135773"/>
            <a:chOff x="-6245762" y="-542291"/>
            <a:chExt cx="1962964" cy="1962925"/>
          </a:xfrm>
        </p:grpSpPr>
        <p:sp>
          <p:nvSpPr>
            <p:cNvPr id="2431" name="Google Shape;2431;p58"/>
            <p:cNvSpPr/>
            <p:nvPr/>
          </p:nvSpPr>
          <p:spPr>
            <a:xfrm flipH="1">
              <a:off x="-6241765" y="-538294"/>
              <a:ext cx="1954933" cy="1954933"/>
            </a:xfrm>
            <a:custGeom>
              <a:avLst/>
              <a:gdLst/>
              <a:ahLst/>
              <a:cxnLst/>
              <a:rect l="l" t="t" r="r" b="b"/>
              <a:pathLst>
                <a:path w="102729" h="102729" extrusionOk="0">
                  <a:moveTo>
                    <a:pt x="51364" y="0"/>
                  </a:moveTo>
                  <a:cubicBezTo>
                    <a:pt x="37741" y="0"/>
                    <a:pt x="24676" y="5412"/>
                    <a:pt x="15043" y="15045"/>
                  </a:cubicBezTo>
                  <a:cubicBezTo>
                    <a:pt x="5412" y="24676"/>
                    <a:pt x="0" y="37741"/>
                    <a:pt x="0" y="51366"/>
                  </a:cubicBezTo>
                  <a:cubicBezTo>
                    <a:pt x="0" y="64988"/>
                    <a:pt x="5412" y="78053"/>
                    <a:pt x="15043" y="87684"/>
                  </a:cubicBezTo>
                  <a:cubicBezTo>
                    <a:pt x="24676" y="97317"/>
                    <a:pt x="37741" y="102729"/>
                    <a:pt x="51364" y="102729"/>
                  </a:cubicBezTo>
                  <a:cubicBezTo>
                    <a:pt x="64986" y="102729"/>
                    <a:pt x="78051" y="97317"/>
                    <a:pt x="87684" y="87684"/>
                  </a:cubicBezTo>
                  <a:cubicBezTo>
                    <a:pt x="97317" y="78053"/>
                    <a:pt x="102729" y="64988"/>
                    <a:pt x="102729" y="51366"/>
                  </a:cubicBezTo>
                  <a:cubicBezTo>
                    <a:pt x="102729" y="37741"/>
                    <a:pt x="97317" y="24676"/>
                    <a:pt x="87684" y="15045"/>
                  </a:cubicBezTo>
                  <a:cubicBezTo>
                    <a:pt x="78051" y="5412"/>
                    <a:pt x="64986" y="0"/>
                    <a:pt x="51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8"/>
            <p:cNvSpPr/>
            <p:nvPr/>
          </p:nvSpPr>
          <p:spPr>
            <a:xfrm flipH="1">
              <a:off x="-5819338" y="-542291"/>
              <a:ext cx="1110096" cy="1962925"/>
            </a:xfrm>
            <a:custGeom>
              <a:avLst/>
              <a:gdLst/>
              <a:ahLst/>
              <a:cxnLst/>
              <a:rect l="l" t="t" r="r" b="b"/>
              <a:pathLst>
                <a:path w="58334" h="103149" extrusionOk="0">
                  <a:moveTo>
                    <a:pt x="29167" y="420"/>
                  </a:moveTo>
                  <a:cubicBezTo>
                    <a:pt x="45018" y="420"/>
                    <a:pt x="57914" y="23368"/>
                    <a:pt x="57914" y="51576"/>
                  </a:cubicBezTo>
                  <a:cubicBezTo>
                    <a:pt x="57914" y="79781"/>
                    <a:pt x="45018" y="102729"/>
                    <a:pt x="29167" y="102729"/>
                  </a:cubicBezTo>
                  <a:cubicBezTo>
                    <a:pt x="13315" y="102729"/>
                    <a:pt x="419" y="79781"/>
                    <a:pt x="419" y="51576"/>
                  </a:cubicBezTo>
                  <a:cubicBezTo>
                    <a:pt x="419" y="23368"/>
                    <a:pt x="13315" y="420"/>
                    <a:pt x="29167" y="420"/>
                  </a:cubicBezTo>
                  <a:close/>
                  <a:moveTo>
                    <a:pt x="29167" y="1"/>
                  </a:moveTo>
                  <a:cubicBezTo>
                    <a:pt x="13084" y="1"/>
                    <a:pt x="0" y="23137"/>
                    <a:pt x="0" y="51576"/>
                  </a:cubicBezTo>
                  <a:cubicBezTo>
                    <a:pt x="0" y="80014"/>
                    <a:pt x="13084" y="103148"/>
                    <a:pt x="29167" y="103148"/>
                  </a:cubicBezTo>
                  <a:cubicBezTo>
                    <a:pt x="45249" y="103148"/>
                    <a:pt x="58333" y="80012"/>
                    <a:pt x="58333" y="51576"/>
                  </a:cubicBezTo>
                  <a:cubicBezTo>
                    <a:pt x="58333" y="23137"/>
                    <a:pt x="45249" y="1"/>
                    <a:pt x="2916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8"/>
            <p:cNvSpPr/>
            <p:nvPr/>
          </p:nvSpPr>
          <p:spPr>
            <a:xfrm flipH="1">
              <a:off x="-6245762" y="-200873"/>
              <a:ext cx="1962964" cy="1280091"/>
            </a:xfrm>
            <a:custGeom>
              <a:avLst/>
              <a:gdLst/>
              <a:ahLst/>
              <a:cxnLst/>
              <a:rect l="l" t="t" r="r" b="b"/>
              <a:pathLst>
                <a:path w="103151" h="67267" extrusionOk="0">
                  <a:moveTo>
                    <a:pt x="51576" y="420"/>
                  </a:moveTo>
                  <a:cubicBezTo>
                    <a:pt x="79783" y="420"/>
                    <a:pt x="102731" y="15321"/>
                    <a:pt x="102731" y="33635"/>
                  </a:cubicBezTo>
                  <a:cubicBezTo>
                    <a:pt x="102731" y="51948"/>
                    <a:pt x="79783" y="66847"/>
                    <a:pt x="51576" y="66847"/>
                  </a:cubicBezTo>
                  <a:cubicBezTo>
                    <a:pt x="23368" y="66847"/>
                    <a:pt x="420" y="51948"/>
                    <a:pt x="420" y="33635"/>
                  </a:cubicBezTo>
                  <a:cubicBezTo>
                    <a:pt x="420" y="15321"/>
                    <a:pt x="23368" y="420"/>
                    <a:pt x="51576" y="420"/>
                  </a:cubicBezTo>
                  <a:close/>
                  <a:moveTo>
                    <a:pt x="51576" y="1"/>
                  </a:moveTo>
                  <a:cubicBezTo>
                    <a:pt x="23137" y="1"/>
                    <a:pt x="1" y="15088"/>
                    <a:pt x="1" y="33635"/>
                  </a:cubicBezTo>
                  <a:cubicBezTo>
                    <a:pt x="1" y="52179"/>
                    <a:pt x="23137" y="67266"/>
                    <a:pt x="51576" y="67266"/>
                  </a:cubicBezTo>
                  <a:cubicBezTo>
                    <a:pt x="80014" y="67266"/>
                    <a:pt x="103150" y="52179"/>
                    <a:pt x="103150" y="33635"/>
                  </a:cubicBezTo>
                  <a:cubicBezTo>
                    <a:pt x="103150" y="15088"/>
                    <a:pt x="80014" y="1"/>
                    <a:pt x="515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8"/>
            <p:cNvSpPr/>
            <p:nvPr/>
          </p:nvSpPr>
          <p:spPr>
            <a:xfrm flipH="1">
              <a:off x="-6239196" y="435185"/>
              <a:ext cx="1952402" cy="7974"/>
            </a:xfrm>
            <a:custGeom>
              <a:avLst/>
              <a:gdLst/>
              <a:ahLst/>
              <a:cxnLst/>
              <a:rect l="l" t="t" r="r" b="b"/>
              <a:pathLst>
                <a:path w="102596" h="419" extrusionOk="0">
                  <a:moveTo>
                    <a:pt x="0" y="1"/>
                  </a:moveTo>
                  <a:lnTo>
                    <a:pt x="0" y="418"/>
                  </a:lnTo>
                  <a:lnTo>
                    <a:pt x="102595" y="418"/>
                  </a:lnTo>
                  <a:lnTo>
                    <a:pt x="10259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8"/>
            <p:cNvSpPr/>
            <p:nvPr/>
          </p:nvSpPr>
          <p:spPr>
            <a:xfrm flipH="1">
              <a:off x="-5268286" y="-538294"/>
              <a:ext cx="8012" cy="1954933"/>
            </a:xfrm>
            <a:custGeom>
              <a:avLst/>
              <a:gdLst/>
              <a:ahLst/>
              <a:cxnLst/>
              <a:rect l="l" t="t" r="r" b="b"/>
              <a:pathLst>
                <a:path w="421" h="102729" extrusionOk="0">
                  <a:moveTo>
                    <a:pt x="1" y="0"/>
                  </a:moveTo>
                  <a:lnTo>
                    <a:pt x="1" y="102729"/>
                  </a:lnTo>
                  <a:lnTo>
                    <a:pt x="420" y="102729"/>
                  </a:lnTo>
                  <a:lnTo>
                    <a:pt x="42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58"/>
          <p:cNvSpPr txBox="1">
            <a:spLocks noGrp="1"/>
          </p:cNvSpPr>
          <p:nvPr>
            <p:ph type="title"/>
          </p:nvPr>
        </p:nvSpPr>
        <p:spPr>
          <a:xfrm>
            <a:off x="807750" y="1021550"/>
            <a:ext cx="4958572" cy="16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dirty="0"/>
              <a:t>Thank You</a:t>
            </a:r>
            <a:endParaRPr sz="6000" dirty="0"/>
          </a:p>
        </p:txBody>
      </p:sp>
      <p:grpSp>
        <p:nvGrpSpPr>
          <p:cNvPr id="2438" name="Google Shape;2438;p58"/>
          <p:cNvGrpSpPr/>
          <p:nvPr/>
        </p:nvGrpSpPr>
        <p:grpSpPr>
          <a:xfrm flipH="1">
            <a:off x="4190209" y="2878829"/>
            <a:ext cx="1033513" cy="1275747"/>
            <a:chOff x="7317341" y="3117397"/>
            <a:chExt cx="1490500" cy="1839578"/>
          </a:xfrm>
        </p:grpSpPr>
        <p:sp>
          <p:nvSpPr>
            <p:cNvPr id="2439" name="Google Shape;2439;p58"/>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8"/>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8"/>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8"/>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8"/>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8"/>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58"/>
          <p:cNvGrpSpPr/>
          <p:nvPr/>
        </p:nvGrpSpPr>
        <p:grpSpPr>
          <a:xfrm flipH="1">
            <a:off x="4571997" y="2190267"/>
            <a:ext cx="3702345" cy="2207169"/>
            <a:chOff x="1496923" y="1005102"/>
            <a:chExt cx="6813295" cy="4367173"/>
          </a:xfrm>
        </p:grpSpPr>
        <p:sp>
          <p:nvSpPr>
            <p:cNvPr id="2446" name="Google Shape;2446;p58"/>
            <p:cNvSpPr/>
            <p:nvPr/>
          </p:nvSpPr>
          <p:spPr>
            <a:xfrm>
              <a:off x="1496923" y="1005102"/>
              <a:ext cx="5806260" cy="3998062"/>
            </a:xfrm>
            <a:custGeom>
              <a:avLst/>
              <a:gdLst/>
              <a:ahLst/>
              <a:cxnLst/>
              <a:rect l="l" t="t" r="r" b="b"/>
              <a:pathLst>
                <a:path w="125081" h="86128" extrusionOk="0">
                  <a:moveTo>
                    <a:pt x="7317" y="0"/>
                  </a:moveTo>
                  <a:cubicBezTo>
                    <a:pt x="3264" y="0"/>
                    <a:pt x="1" y="3085"/>
                    <a:pt x="13" y="6896"/>
                  </a:cubicBezTo>
                  <a:lnTo>
                    <a:pt x="39" y="79219"/>
                  </a:lnTo>
                  <a:cubicBezTo>
                    <a:pt x="39" y="83030"/>
                    <a:pt x="3315" y="86127"/>
                    <a:pt x="7355" y="86127"/>
                  </a:cubicBezTo>
                  <a:lnTo>
                    <a:pt x="117777" y="86127"/>
                  </a:lnTo>
                  <a:cubicBezTo>
                    <a:pt x="121805" y="86127"/>
                    <a:pt x="125081" y="83030"/>
                    <a:pt x="125081" y="79219"/>
                  </a:cubicBezTo>
                  <a:lnTo>
                    <a:pt x="125055" y="6896"/>
                  </a:lnTo>
                  <a:cubicBezTo>
                    <a:pt x="125055" y="3085"/>
                    <a:pt x="121779" y="0"/>
                    <a:pt x="117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8"/>
            <p:cNvSpPr/>
            <p:nvPr/>
          </p:nvSpPr>
          <p:spPr>
            <a:xfrm>
              <a:off x="1681535" y="1005102"/>
              <a:ext cx="5806260" cy="3998062"/>
            </a:xfrm>
            <a:custGeom>
              <a:avLst/>
              <a:gdLst/>
              <a:ahLst/>
              <a:cxnLst/>
              <a:rect l="l" t="t" r="r" b="b"/>
              <a:pathLst>
                <a:path w="125081" h="86128" extrusionOk="0">
                  <a:moveTo>
                    <a:pt x="7317" y="0"/>
                  </a:moveTo>
                  <a:cubicBezTo>
                    <a:pt x="3276" y="0"/>
                    <a:pt x="1" y="3085"/>
                    <a:pt x="1" y="6896"/>
                  </a:cubicBezTo>
                  <a:lnTo>
                    <a:pt x="39" y="79219"/>
                  </a:lnTo>
                  <a:cubicBezTo>
                    <a:pt x="39" y="83030"/>
                    <a:pt x="3315" y="86127"/>
                    <a:pt x="7355" y="86127"/>
                  </a:cubicBezTo>
                  <a:lnTo>
                    <a:pt x="117764" y="86127"/>
                  </a:lnTo>
                  <a:cubicBezTo>
                    <a:pt x="121805" y="86127"/>
                    <a:pt x="125081" y="83030"/>
                    <a:pt x="125081" y="79219"/>
                  </a:cubicBezTo>
                  <a:lnTo>
                    <a:pt x="125042" y="6896"/>
                  </a:lnTo>
                  <a:cubicBezTo>
                    <a:pt x="125042" y="3085"/>
                    <a:pt x="121766" y="0"/>
                    <a:pt x="117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8"/>
            <p:cNvSpPr/>
            <p:nvPr/>
          </p:nvSpPr>
          <p:spPr>
            <a:xfrm>
              <a:off x="1847208" y="1170171"/>
              <a:ext cx="5475518" cy="3667319"/>
            </a:xfrm>
            <a:custGeom>
              <a:avLst/>
              <a:gdLst/>
              <a:ahLst/>
              <a:cxnLst/>
              <a:rect l="l" t="t" r="r" b="b"/>
              <a:pathLst>
                <a:path w="117956" h="79003" extrusionOk="0">
                  <a:moveTo>
                    <a:pt x="3646" y="0"/>
                  </a:moveTo>
                  <a:cubicBezTo>
                    <a:pt x="1556" y="0"/>
                    <a:pt x="1" y="1568"/>
                    <a:pt x="1" y="3646"/>
                  </a:cubicBezTo>
                  <a:lnTo>
                    <a:pt x="26" y="75357"/>
                  </a:lnTo>
                  <a:cubicBezTo>
                    <a:pt x="26" y="77434"/>
                    <a:pt x="1594" y="79002"/>
                    <a:pt x="3672" y="79002"/>
                  </a:cubicBezTo>
                  <a:lnTo>
                    <a:pt x="114310" y="79002"/>
                  </a:lnTo>
                  <a:cubicBezTo>
                    <a:pt x="116387" y="79002"/>
                    <a:pt x="117955" y="77434"/>
                    <a:pt x="117955" y="75357"/>
                  </a:cubicBezTo>
                  <a:lnTo>
                    <a:pt x="117917" y="3659"/>
                  </a:lnTo>
                  <a:cubicBezTo>
                    <a:pt x="117917" y="1581"/>
                    <a:pt x="116349" y="13"/>
                    <a:pt x="114272" y="13"/>
                  </a:cubicBezTo>
                  <a:lnTo>
                    <a:pt x="3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8"/>
            <p:cNvSpPr/>
            <p:nvPr/>
          </p:nvSpPr>
          <p:spPr>
            <a:xfrm>
              <a:off x="1657257" y="1812160"/>
              <a:ext cx="1904334" cy="3200520"/>
            </a:xfrm>
            <a:custGeom>
              <a:avLst/>
              <a:gdLst/>
              <a:ahLst/>
              <a:cxnLst/>
              <a:rect l="l" t="t" r="r" b="b"/>
              <a:pathLst>
                <a:path w="41024" h="68947" extrusionOk="0">
                  <a:moveTo>
                    <a:pt x="224" y="0"/>
                  </a:moveTo>
                  <a:cubicBezTo>
                    <a:pt x="113" y="0"/>
                    <a:pt x="1" y="77"/>
                    <a:pt x="14" y="230"/>
                  </a:cubicBezTo>
                  <a:lnTo>
                    <a:pt x="14" y="61272"/>
                  </a:lnTo>
                  <a:cubicBezTo>
                    <a:pt x="14" y="65504"/>
                    <a:pt x="3443" y="68945"/>
                    <a:pt x="7687" y="68945"/>
                  </a:cubicBezTo>
                  <a:lnTo>
                    <a:pt x="40726" y="68945"/>
                  </a:lnTo>
                  <a:cubicBezTo>
                    <a:pt x="40734" y="68946"/>
                    <a:pt x="40741" y="68946"/>
                    <a:pt x="40749" y="68946"/>
                  </a:cubicBezTo>
                  <a:cubicBezTo>
                    <a:pt x="41020" y="68946"/>
                    <a:pt x="41024" y="68535"/>
                    <a:pt x="40760" y="68535"/>
                  </a:cubicBezTo>
                  <a:cubicBezTo>
                    <a:pt x="40749" y="68535"/>
                    <a:pt x="40738" y="68536"/>
                    <a:pt x="40726" y="68537"/>
                  </a:cubicBezTo>
                  <a:lnTo>
                    <a:pt x="7687" y="68537"/>
                  </a:lnTo>
                  <a:cubicBezTo>
                    <a:pt x="3685" y="68525"/>
                    <a:pt x="434" y="65274"/>
                    <a:pt x="434" y="61272"/>
                  </a:cubicBezTo>
                  <a:lnTo>
                    <a:pt x="434" y="230"/>
                  </a:lnTo>
                  <a:cubicBezTo>
                    <a:pt x="447" y="77"/>
                    <a:pt x="33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8"/>
            <p:cNvSpPr/>
            <p:nvPr/>
          </p:nvSpPr>
          <p:spPr>
            <a:xfrm>
              <a:off x="1842473" y="3931558"/>
              <a:ext cx="4434735" cy="910064"/>
            </a:xfrm>
            <a:custGeom>
              <a:avLst/>
              <a:gdLst/>
              <a:ahLst/>
              <a:cxnLst/>
              <a:rect l="l" t="t" r="r" b="b"/>
              <a:pathLst>
                <a:path w="95535" h="19605" extrusionOk="0">
                  <a:moveTo>
                    <a:pt x="224" y="1"/>
                  </a:moveTo>
                  <a:cubicBezTo>
                    <a:pt x="112" y="1"/>
                    <a:pt x="1" y="77"/>
                    <a:pt x="13" y="230"/>
                  </a:cubicBezTo>
                  <a:lnTo>
                    <a:pt x="13" y="16035"/>
                  </a:lnTo>
                  <a:cubicBezTo>
                    <a:pt x="26" y="18011"/>
                    <a:pt x="1619" y="19604"/>
                    <a:pt x="3595" y="19604"/>
                  </a:cubicBezTo>
                  <a:lnTo>
                    <a:pt x="95280" y="19604"/>
                  </a:lnTo>
                  <a:cubicBezTo>
                    <a:pt x="95534" y="19579"/>
                    <a:pt x="95534" y="19209"/>
                    <a:pt x="95280" y="19184"/>
                  </a:cubicBezTo>
                  <a:lnTo>
                    <a:pt x="3595" y="19184"/>
                  </a:lnTo>
                  <a:cubicBezTo>
                    <a:pt x="1849" y="19184"/>
                    <a:pt x="434" y="17769"/>
                    <a:pt x="434" y="16035"/>
                  </a:cubicBezTo>
                  <a:lnTo>
                    <a:pt x="434" y="230"/>
                  </a:lnTo>
                  <a:cubicBezTo>
                    <a:pt x="447" y="77"/>
                    <a:pt x="335"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8"/>
            <p:cNvSpPr/>
            <p:nvPr/>
          </p:nvSpPr>
          <p:spPr>
            <a:xfrm>
              <a:off x="1683299" y="5011916"/>
              <a:ext cx="6306853" cy="360358"/>
            </a:xfrm>
            <a:custGeom>
              <a:avLst/>
              <a:gdLst/>
              <a:ahLst/>
              <a:cxnLst/>
              <a:rect l="l" t="t" r="r" b="b"/>
              <a:pathLst>
                <a:path w="135865" h="7763" extrusionOk="0">
                  <a:moveTo>
                    <a:pt x="3916" y="0"/>
                  </a:moveTo>
                  <a:cubicBezTo>
                    <a:pt x="1760" y="0"/>
                    <a:pt x="14" y="1729"/>
                    <a:pt x="1" y="3888"/>
                  </a:cubicBezTo>
                  <a:cubicBezTo>
                    <a:pt x="13" y="6026"/>
                    <a:pt x="1747" y="7763"/>
                    <a:pt x="3893" y="7763"/>
                  </a:cubicBezTo>
                  <a:cubicBezTo>
                    <a:pt x="3908" y="7763"/>
                    <a:pt x="3924" y="7763"/>
                    <a:pt x="3939" y="7763"/>
                  </a:cubicBezTo>
                  <a:lnTo>
                    <a:pt x="131913" y="7763"/>
                  </a:lnTo>
                  <a:cubicBezTo>
                    <a:pt x="131928" y="7763"/>
                    <a:pt x="131944" y="7763"/>
                    <a:pt x="131960" y="7763"/>
                  </a:cubicBezTo>
                  <a:cubicBezTo>
                    <a:pt x="134105" y="7763"/>
                    <a:pt x="135839" y="6026"/>
                    <a:pt x="135864" y="3888"/>
                  </a:cubicBezTo>
                  <a:cubicBezTo>
                    <a:pt x="135839" y="1729"/>
                    <a:pt x="134093" y="0"/>
                    <a:pt x="131937" y="0"/>
                  </a:cubicBezTo>
                  <a:cubicBezTo>
                    <a:pt x="131929" y="0"/>
                    <a:pt x="131921" y="0"/>
                    <a:pt x="131913" y="0"/>
                  </a:cubicBezTo>
                  <a:lnTo>
                    <a:pt x="3939" y="0"/>
                  </a:lnTo>
                  <a:cubicBezTo>
                    <a:pt x="3932" y="0"/>
                    <a:pt x="3924" y="0"/>
                    <a:pt x="3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8"/>
            <p:cNvSpPr/>
            <p:nvPr/>
          </p:nvSpPr>
          <p:spPr>
            <a:xfrm>
              <a:off x="3686740" y="5011916"/>
              <a:ext cx="4623478" cy="360358"/>
            </a:xfrm>
            <a:custGeom>
              <a:avLst/>
              <a:gdLst/>
              <a:ahLst/>
              <a:cxnLst/>
              <a:rect l="l" t="t" r="r" b="b"/>
              <a:pathLst>
                <a:path w="99601" h="7763" extrusionOk="0">
                  <a:moveTo>
                    <a:pt x="2525" y="0"/>
                  </a:moveTo>
                  <a:cubicBezTo>
                    <a:pt x="1135" y="0"/>
                    <a:pt x="1" y="1734"/>
                    <a:pt x="1" y="3888"/>
                  </a:cubicBezTo>
                  <a:cubicBezTo>
                    <a:pt x="14" y="6029"/>
                    <a:pt x="1135" y="7763"/>
                    <a:pt x="2525" y="7763"/>
                  </a:cubicBezTo>
                  <a:lnTo>
                    <a:pt x="97077" y="7763"/>
                  </a:lnTo>
                  <a:cubicBezTo>
                    <a:pt x="98467" y="7763"/>
                    <a:pt x="99601" y="6029"/>
                    <a:pt x="99601" y="3888"/>
                  </a:cubicBezTo>
                  <a:cubicBezTo>
                    <a:pt x="99601" y="1734"/>
                    <a:pt x="98467" y="0"/>
                    <a:pt x="97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8"/>
            <p:cNvSpPr/>
            <p:nvPr/>
          </p:nvSpPr>
          <p:spPr>
            <a:xfrm>
              <a:off x="2034791" y="5133769"/>
              <a:ext cx="402972" cy="100639"/>
            </a:xfrm>
            <a:custGeom>
              <a:avLst/>
              <a:gdLst/>
              <a:ahLst/>
              <a:cxnLst/>
              <a:rect l="l" t="t" r="r" b="b"/>
              <a:pathLst>
                <a:path w="8681" h="2168" extrusionOk="0">
                  <a:moveTo>
                    <a:pt x="0" y="1"/>
                  </a:moveTo>
                  <a:lnTo>
                    <a:pt x="0" y="2168"/>
                  </a:lnTo>
                  <a:lnTo>
                    <a:pt x="8680" y="2168"/>
                  </a:lnTo>
                  <a:lnTo>
                    <a:pt x="8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8"/>
            <p:cNvSpPr/>
            <p:nvPr/>
          </p:nvSpPr>
          <p:spPr>
            <a:xfrm>
              <a:off x="2583847" y="5133769"/>
              <a:ext cx="403575" cy="100639"/>
            </a:xfrm>
            <a:custGeom>
              <a:avLst/>
              <a:gdLst/>
              <a:ahLst/>
              <a:cxnLst/>
              <a:rect l="l" t="t" r="r" b="b"/>
              <a:pathLst>
                <a:path w="8694" h="2168" extrusionOk="0">
                  <a:moveTo>
                    <a:pt x="1" y="1"/>
                  </a:moveTo>
                  <a:lnTo>
                    <a:pt x="1" y="2168"/>
                  </a:lnTo>
                  <a:lnTo>
                    <a:pt x="8694" y="2168"/>
                  </a:lnTo>
                  <a:lnTo>
                    <a:pt x="8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58"/>
          <p:cNvGrpSpPr/>
          <p:nvPr/>
        </p:nvGrpSpPr>
        <p:grpSpPr>
          <a:xfrm flipH="1">
            <a:off x="5887365" y="780967"/>
            <a:ext cx="1218425" cy="1128732"/>
            <a:chOff x="6431601" y="-1894477"/>
            <a:chExt cx="2004648" cy="1857079"/>
          </a:xfrm>
        </p:grpSpPr>
        <p:sp>
          <p:nvSpPr>
            <p:cNvPr id="2456" name="Google Shape;2456;p58"/>
            <p:cNvSpPr/>
            <p:nvPr/>
          </p:nvSpPr>
          <p:spPr>
            <a:xfrm>
              <a:off x="7424432" y="-981210"/>
              <a:ext cx="663342" cy="621332"/>
            </a:xfrm>
            <a:custGeom>
              <a:avLst/>
              <a:gdLst/>
              <a:ahLst/>
              <a:cxnLst/>
              <a:rect l="l" t="t" r="r" b="b"/>
              <a:pathLst>
                <a:path w="14290" h="13385" extrusionOk="0">
                  <a:moveTo>
                    <a:pt x="1479" y="1"/>
                  </a:moveTo>
                  <a:lnTo>
                    <a:pt x="1" y="1619"/>
                  </a:lnTo>
                  <a:lnTo>
                    <a:pt x="12811" y="13384"/>
                  </a:lnTo>
                  <a:lnTo>
                    <a:pt x="14289" y="11778"/>
                  </a:lnTo>
                  <a:lnTo>
                    <a:pt x="1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8"/>
            <p:cNvSpPr/>
            <p:nvPr/>
          </p:nvSpPr>
          <p:spPr>
            <a:xfrm>
              <a:off x="7797788" y="-638631"/>
              <a:ext cx="638461" cy="601232"/>
            </a:xfrm>
            <a:custGeom>
              <a:avLst/>
              <a:gdLst/>
              <a:ahLst/>
              <a:cxnLst/>
              <a:rect l="l" t="t" r="r" b="b"/>
              <a:pathLst>
                <a:path w="13754" h="12952" extrusionOk="0">
                  <a:moveTo>
                    <a:pt x="2219" y="0"/>
                  </a:moveTo>
                  <a:cubicBezTo>
                    <a:pt x="2134" y="0"/>
                    <a:pt x="2049" y="36"/>
                    <a:pt x="1989" y="103"/>
                  </a:cubicBezTo>
                  <a:lnTo>
                    <a:pt x="128" y="2142"/>
                  </a:lnTo>
                  <a:cubicBezTo>
                    <a:pt x="1" y="2270"/>
                    <a:pt x="13" y="2474"/>
                    <a:pt x="141" y="2588"/>
                  </a:cubicBezTo>
                  <a:lnTo>
                    <a:pt x="11319" y="12862"/>
                  </a:lnTo>
                  <a:cubicBezTo>
                    <a:pt x="11380" y="12922"/>
                    <a:pt x="11458" y="12951"/>
                    <a:pt x="11535" y="12951"/>
                  </a:cubicBezTo>
                  <a:cubicBezTo>
                    <a:pt x="11620" y="12951"/>
                    <a:pt x="11705" y="12916"/>
                    <a:pt x="11766" y="12849"/>
                  </a:cubicBezTo>
                  <a:lnTo>
                    <a:pt x="13639" y="10810"/>
                  </a:lnTo>
                  <a:cubicBezTo>
                    <a:pt x="13754" y="10682"/>
                    <a:pt x="13754" y="10478"/>
                    <a:pt x="13614" y="10364"/>
                  </a:cubicBezTo>
                  <a:lnTo>
                    <a:pt x="2435" y="90"/>
                  </a:lnTo>
                  <a:cubicBezTo>
                    <a:pt x="2375" y="29"/>
                    <a:pt x="2297" y="0"/>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8"/>
            <p:cNvSpPr/>
            <p:nvPr/>
          </p:nvSpPr>
          <p:spPr>
            <a:xfrm>
              <a:off x="7796024" y="-621687"/>
              <a:ext cx="581596" cy="580714"/>
            </a:xfrm>
            <a:custGeom>
              <a:avLst/>
              <a:gdLst/>
              <a:ahLst/>
              <a:cxnLst/>
              <a:rect l="l" t="t" r="r" b="b"/>
              <a:pathLst>
                <a:path w="12529" h="12510" extrusionOk="0">
                  <a:moveTo>
                    <a:pt x="1576" y="1"/>
                  </a:moveTo>
                  <a:cubicBezTo>
                    <a:pt x="1521" y="1"/>
                    <a:pt x="1468" y="23"/>
                    <a:pt x="1428" y="69"/>
                  </a:cubicBezTo>
                  <a:lnTo>
                    <a:pt x="447" y="1127"/>
                  </a:lnTo>
                  <a:cubicBezTo>
                    <a:pt x="0" y="1611"/>
                    <a:pt x="39" y="2363"/>
                    <a:pt x="523" y="2810"/>
                  </a:cubicBezTo>
                  <a:lnTo>
                    <a:pt x="10733" y="12191"/>
                  </a:lnTo>
                  <a:cubicBezTo>
                    <a:pt x="10949" y="12395"/>
                    <a:pt x="11230" y="12510"/>
                    <a:pt x="11523" y="12510"/>
                  </a:cubicBezTo>
                  <a:lnTo>
                    <a:pt x="11574" y="12510"/>
                  </a:lnTo>
                  <a:cubicBezTo>
                    <a:pt x="11893" y="12497"/>
                    <a:pt x="12186" y="12357"/>
                    <a:pt x="12403" y="12127"/>
                  </a:cubicBezTo>
                  <a:cubicBezTo>
                    <a:pt x="12528" y="11972"/>
                    <a:pt x="12397" y="11781"/>
                    <a:pt x="12243" y="11781"/>
                  </a:cubicBezTo>
                  <a:cubicBezTo>
                    <a:pt x="12194" y="11781"/>
                    <a:pt x="12143" y="11801"/>
                    <a:pt x="12097" y="11847"/>
                  </a:cubicBezTo>
                  <a:cubicBezTo>
                    <a:pt x="11956" y="11987"/>
                    <a:pt x="11765" y="12076"/>
                    <a:pt x="11561" y="12089"/>
                  </a:cubicBezTo>
                  <a:cubicBezTo>
                    <a:pt x="11547" y="12090"/>
                    <a:pt x="11532" y="12090"/>
                    <a:pt x="11517" y="12090"/>
                  </a:cubicBezTo>
                  <a:cubicBezTo>
                    <a:pt x="11328" y="12090"/>
                    <a:pt x="11142" y="12015"/>
                    <a:pt x="11000" y="11885"/>
                  </a:cubicBezTo>
                  <a:lnTo>
                    <a:pt x="803" y="2504"/>
                  </a:lnTo>
                  <a:cubicBezTo>
                    <a:pt x="485" y="2211"/>
                    <a:pt x="472" y="1726"/>
                    <a:pt x="752" y="1420"/>
                  </a:cubicBezTo>
                  <a:lnTo>
                    <a:pt x="1734" y="350"/>
                  </a:lnTo>
                  <a:cubicBezTo>
                    <a:pt x="1810" y="273"/>
                    <a:pt x="1798" y="133"/>
                    <a:pt x="1721" y="56"/>
                  </a:cubicBezTo>
                  <a:cubicBezTo>
                    <a:pt x="1678" y="20"/>
                    <a:pt x="1627" y="1"/>
                    <a:pt x="1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8"/>
            <p:cNvSpPr/>
            <p:nvPr/>
          </p:nvSpPr>
          <p:spPr>
            <a:xfrm>
              <a:off x="6431601" y="-1894477"/>
              <a:ext cx="1456195" cy="1351193"/>
            </a:xfrm>
            <a:custGeom>
              <a:avLst/>
              <a:gdLst/>
              <a:ahLst/>
              <a:cxnLst/>
              <a:rect l="l" t="t" r="r" b="b"/>
              <a:pathLst>
                <a:path w="31370" h="29108" extrusionOk="0">
                  <a:moveTo>
                    <a:pt x="15688" y="0"/>
                  </a:moveTo>
                  <a:cubicBezTo>
                    <a:pt x="11759" y="0"/>
                    <a:pt x="7842" y="1584"/>
                    <a:pt x="4971" y="4710"/>
                  </a:cubicBezTo>
                  <a:cubicBezTo>
                    <a:pt x="982" y="9031"/>
                    <a:pt x="0" y="15341"/>
                    <a:pt x="2486" y="20682"/>
                  </a:cubicBezTo>
                  <a:cubicBezTo>
                    <a:pt x="4870" y="25831"/>
                    <a:pt x="10027" y="29108"/>
                    <a:pt x="15660" y="29108"/>
                  </a:cubicBezTo>
                  <a:cubicBezTo>
                    <a:pt x="15869" y="29108"/>
                    <a:pt x="16079" y="29103"/>
                    <a:pt x="16290" y="29094"/>
                  </a:cubicBezTo>
                  <a:cubicBezTo>
                    <a:pt x="22179" y="28852"/>
                    <a:pt x="27328" y="25092"/>
                    <a:pt x="29355" y="19560"/>
                  </a:cubicBezTo>
                  <a:cubicBezTo>
                    <a:pt x="31369" y="14028"/>
                    <a:pt x="29865" y="7820"/>
                    <a:pt x="25531" y="3844"/>
                  </a:cubicBezTo>
                  <a:cubicBezTo>
                    <a:pt x="22736" y="1272"/>
                    <a:pt x="19207" y="0"/>
                    <a:pt x="15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8"/>
            <p:cNvSpPr/>
            <p:nvPr/>
          </p:nvSpPr>
          <p:spPr>
            <a:xfrm>
              <a:off x="6613242" y="-1743798"/>
              <a:ext cx="1093470" cy="1050206"/>
            </a:xfrm>
            <a:custGeom>
              <a:avLst/>
              <a:gdLst/>
              <a:ahLst/>
              <a:cxnLst/>
              <a:rect l="l" t="t" r="r" b="b"/>
              <a:pathLst>
                <a:path w="23556" h="22624" extrusionOk="0">
                  <a:moveTo>
                    <a:pt x="11771" y="0"/>
                  </a:moveTo>
                  <a:cubicBezTo>
                    <a:pt x="5938" y="0"/>
                    <a:pt x="982" y="4486"/>
                    <a:pt x="498" y="10400"/>
                  </a:cubicBezTo>
                  <a:cubicBezTo>
                    <a:pt x="0" y="16633"/>
                    <a:pt x="4640" y="22088"/>
                    <a:pt x="10873" y="22585"/>
                  </a:cubicBezTo>
                  <a:cubicBezTo>
                    <a:pt x="11186" y="22611"/>
                    <a:pt x="11498" y="22623"/>
                    <a:pt x="11806" y="22623"/>
                  </a:cubicBezTo>
                  <a:cubicBezTo>
                    <a:pt x="17642" y="22623"/>
                    <a:pt x="22586" y="18130"/>
                    <a:pt x="23059" y="12222"/>
                  </a:cubicBezTo>
                  <a:cubicBezTo>
                    <a:pt x="23556" y="5989"/>
                    <a:pt x="18916" y="534"/>
                    <a:pt x="12683" y="37"/>
                  </a:cubicBezTo>
                  <a:cubicBezTo>
                    <a:pt x="12377" y="12"/>
                    <a:pt x="12073" y="0"/>
                    <a:pt x="11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8"/>
            <p:cNvSpPr/>
            <p:nvPr/>
          </p:nvSpPr>
          <p:spPr>
            <a:xfrm>
              <a:off x="6584230" y="-1584113"/>
              <a:ext cx="976027" cy="899991"/>
            </a:xfrm>
            <a:custGeom>
              <a:avLst/>
              <a:gdLst/>
              <a:ahLst/>
              <a:cxnLst/>
              <a:rect l="l" t="t" r="r" b="b"/>
              <a:pathLst>
                <a:path w="21026" h="19388" extrusionOk="0">
                  <a:moveTo>
                    <a:pt x="4060" y="0"/>
                  </a:moveTo>
                  <a:cubicBezTo>
                    <a:pt x="4010" y="0"/>
                    <a:pt x="3959" y="19"/>
                    <a:pt x="3914" y="64"/>
                  </a:cubicBezTo>
                  <a:cubicBezTo>
                    <a:pt x="817" y="3429"/>
                    <a:pt x="1" y="8311"/>
                    <a:pt x="1836" y="12491"/>
                  </a:cubicBezTo>
                  <a:cubicBezTo>
                    <a:pt x="3672" y="16685"/>
                    <a:pt x="7814" y="19387"/>
                    <a:pt x="12390" y="19387"/>
                  </a:cubicBezTo>
                  <a:cubicBezTo>
                    <a:pt x="12543" y="19387"/>
                    <a:pt x="12709" y="19387"/>
                    <a:pt x="12887" y="19375"/>
                  </a:cubicBezTo>
                  <a:cubicBezTo>
                    <a:pt x="15947" y="19260"/>
                    <a:pt x="18827" y="17921"/>
                    <a:pt x="20892" y="15665"/>
                  </a:cubicBezTo>
                  <a:cubicBezTo>
                    <a:pt x="21025" y="15504"/>
                    <a:pt x="20882" y="15307"/>
                    <a:pt x="20726" y="15307"/>
                  </a:cubicBezTo>
                  <a:cubicBezTo>
                    <a:pt x="20673" y="15307"/>
                    <a:pt x="20619" y="15330"/>
                    <a:pt x="20573" y="15385"/>
                  </a:cubicBezTo>
                  <a:cubicBezTo>
                    <a:pt x="18389" y="17710"/>
                    <a:pt x="15433" y="18887"/>
                    <a:pt x="12471" y="18887"/>
                  </a:cubicBezTo>
                  <a:cubicBezTo>
                    <a:pt x="9782" y="18887"/>
                    <a:pt x="7088" y="17917"/>
                    <a:pt x="4959" y="15958"/>
                  </a:cubicBezTo>
                  <a:cubicBezTo>
                    <a:pt x="472" y="11841"/>
                    <a:pt x="141" y="4882"/>
                    <a:pt x="4220" y="357"/>
                  </a:cubicBezTo>
                  <a:cubicBezTo>
                    <a:pt x="4366" y="201"/>
                    <a:pt x="4221" y="0"/>
                    <a:pt x="4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2" name="Google Shape;2462;p58"/>
          <p:cNvGrpSpPr/>
          <p:nvPr/>
        </p:nvGrpSpPr>
        <p:grpSpPr>
          <a:xfrm>
            <a:off x="1891024" y="3651675"/>
            <a:ext cx="857439" cy="857821"/>
            <a:chOff x="369195" y="1138234"/>
            <a:chExt cx="1250276" cy="1250833"/>
          </a:xfrm>
        </p:grpSpPr>
        <p:sp>
          <p:nvSpPr>
            <p:cNvPr id="2463" name="Google Shape;2463;p58"/>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8"/>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8"/>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8"/>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8"/>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8"/>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8"/>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8"/>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8"/>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58"/>
          <p:cNvGrpSpPr/>
          <p:nvPr/>
        </p:nvGrpSpPr>
        <p:grpSpPr>
          <a:xfrm rot="899960">
            <a:off x="6353182" y="2513961"/>
            <a:ext cx="647895" cy="507172"/>
            <a:chOff x="-6937578" y="21835"/>
            <a:chExt cx="647914" cy="507188"/>
          </a:xfrm>
        </p:grpSpPr>
        <p:sp>
          <p:nvSpPr>
            <p:cNvPr id="2473" name="Google Shape;2473;p58"/>
            <p:cNvSpPr/>
            <p:nvPr/>
          </p:nvSpPr>
          <p:spPr>
            <a:xfrm flipH="1">
              <a:off x="-6937578" y="21835"/>
              <a:ext cx="647914" cy="292491"/>
            </a:xfrm>
            <a:custGeom>
              <a:avLst/>
              <a:gdLst/>
              <a:ahLst/>
              <a:cxnLst/>
              <a:rect l="l" t="t" r="r" b="b"/>
              <a:pathLst>
                <a:path w="34047" h="15370" extrusionOk="0">
                  <a:moveTo>
                    <a:pt x="12076" y="1"/>
                  </a:moveTo>
                  <a:cubicBezTo>
                    <a:pt x="8359" y="1"/>
                    <a:pt x="4589" y="859"/>
                    <a:pt x="1059" y="2669"/>
                  </a:cubicBezTo>
                  <a:lnTo>
                    <a:pt x="1059" y="2667"/>
                  </a:lnTo>
                  <a:cubicBezTo>
                    <a:pt x="303" y="3042"/>
                    <a:pt x="0" y="3965"/>
                    <a:pt x="386" y="4717"/>
                  </a:cubicBezTo>
                  <a:cubicBezTo>
                    <a:pt x="653" y="5242"/>
                    <a:pt x="1186" y="5543"/>
                    <a:pt x="1737" y="5543"/>
                  </a:cubicBezTo>
                  <a:cubicBezTo>
                    <a:pt x="1975" y="5543"/>
                    <a:pt x="2216" y="5487"/>
                    <a:pt x="2441" y="5369"/>
                  </a:cubicBezTo>
                  <a:cubicBezTo>
                    <a:pt x="5547" y="3776"/>
                    <a:pt x="8858" y="3020"/>
                    <a:pt x="12118" y="3020"/>
                  </a:cubicBezTo>
                  <a:cubicBezTo>
                    <a:pt x="19808" y="3020"/>
                    <a:pt x="27215" y="7222"/>
                    <a:pt x="30971" y="14545"/>
                  </a:cubicBezTo>
                  <a:cubicBezTo>
                    <a:pt x="31239" y="15069"/>
                    <a:pt x="31769" y="15370"/>
                    <a:pt x="32320" y="15370"/>
                  </a:cubicBezTo>
                  <a:cubicBezTo>
                    <a:pt x="32552" y="15370"/>
                    <a:pt x="32788" y="15316"/>
                    <a:pt x="33009" y="15203"/>
                  </a:cubicBezTo>
                  <a:cubicBezTo>
                    <a:pt x="33753" y="14822"/>
                    <a:pt x="34047" y="13909"/>
                    <a:pt x="33666" y="13166"/>
                  </a:cubicBezTo>
                  <a:cubicBezTo>
                    <a:pt x="30617" y="7223"/>
                    <a:pt x="25436" y="3074"/>
                    <a:pt x="19531" y="1172"/>
                  </a:cubicBezTo>
                  <a:lnTo>
                    <a:pt x="19531" y="1172"/>
                  </a:lnTo>
                  <a:lnTo>
                    <a:pt x="19533" y="1175"/>
                  </a:lnTo>
                  <a:cubicBezTo>
                    <a:pt x="17135" y="402"/>
                    <a:pt x="14618" y="1"/>
                    <a:pt x="120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8"/>
            <p:cNvSpPr/>
            <p:nvPr/>
          </p:nvSpPr>
          <p:spPr>
            <a:xfrm flipH="1">
              <a:off x="-6832114" y="140315"/>
              <a:ext cx="487986" cy="227903"/>
            </a:xfrm>
            <a:custGeom>
              <a:avLst/>
              <a:gdLst/>
              <a:ahLst/>
              <a:cxnLst/>
              <a:rect l="l" t="t" r="r" b="b"/>
              <a:pathLst>
                <a:path w="25643" h="11976" extrusionOk="0">
                  <a:moveTo>
                    <a:pt x="9223" y="1"/>
                  </a:moveTo>
                  <a:cubicBezTo>
                    <a:pt x="6461" y="1"/>
                    <a:pt x="3659" y="638"/>
                    <a:pt x="1038" y="1982"/>
                  </a:cubicBezTo>
                  <a:cubicBezTo>
                    <a:pt x="295" y="2365"/>
                    <a:pt x="1" y="3280"/>
                    <a:pt x="382" y="4023"/>
                  </a:cubicBezTo>
                  <a:cubicBezTo>
                    <a:pt x="651" y="4546"/>
                    <a:pt x="1182" y="4847"/>
                    <a:pt x="1732" y="4847"/>
                  </a:cubicBezTo>
                  <a:cubicBezTo>
                    <a:pt x="1965" y="4847"/>
                    <a:pt x="2202" y="4793"/>
                    <a:pt x="2423" y="4679"/>
                  </a:cubicBezTo>
                  <a:cubicBezTo>
                    <a:pt x="4617" y="3553"/>
                    <a:pt x="6956" y="3019"/>
                    <a:pt x="9259" y="3019"/>
                  </a:cubicBezTo>
                  <a:cubicBezTo>
                    <a:pt x="14689" y="3019"/>
                    <a:pt x="19917" y="5989"/>
                    <a:pt x="22572" y="11164"/>
                  </a:cubicBezTo>
                  <a:cubicBezTo>
                    <a:pt x="22842" y="11680"/>
                    <a:pt x="23369" y="11975"/>
                    <a:pt x="23914" y="11975"/>
                  </a:cubicBezTo>
                  <a:cubicBezTo>
                    <a:pt x="24147" y="11975"/>
                    <a:pt x="24383" y="11921"/>
                    <a:pt x="24605" y="11808"/>
                  </a:cubicBezTo>
                  <a:cubicBezTo>
                    <a:pt x="25346" y="11429"/>
                    <a:pt x="25642" y="10525"/>
                    <a:pt x="25269" y="9780"/>
                  </a:cubicBezTo>
                  <a:cubicBezTo>
                    <a:pt x="23004" y="5367"/>
                    <a:pt x="19153" y="2285"/>
                    <a:pt x="14766" y="872"/>
                  </a:cubicBezTo>
                  <a:cubicBezTo>
                    <a:pt x="12983" y="299"/>
                    <a:pt x="11112" y="1"/>
                    <a:pt x="9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8"/>
            <p:cNvSpPr/>
            <p:nvPr/>
          </p:nvSpPr>
          <p:spPr>
            <a:xfrm flipH="1">
              <a:off x="-6726745" y="258910"/>
              <a:ext cx="328553" cy="163468"/>
            </a:xfrm>
            <a:custGeom>
              <a:avLst/>
              <a:gdLst/>
              <a:ahLst/>
              <a:cxnLst/>
              <a:rect l="l" t="t" r="r" b="b"/>
              <a:pathLst>
                <a:path w="17265" h="8590" extrusionOk="0">
                  <a:moveTo>
                    <a:pt x="6391" y="1"/>
                  </a:moveTo>
                  <a:cubicBezTo>
                    <a:pt x="4587" y="1"/>
                    <a:pt x="2757" y="417"/>
                    <a:pt x="1047" y="1295"/>
                  </a:cubicBezTo>
                  <a:lnTo>
                    <a:pt x="1041" y="1293"/>
                  </a:lnTo>
                  <a:cubicBezTo>
                    <a:pt x="295" y="1674"/>
                    <a:pt x="1" y="2588"/>
                    <a:pt x="384" y="3332"/>
                  </a:cubicBezTo>
                  <a:cubicBezTo>
                    <a:pt x="652" y="3856"/>
                    <a:pt x="1184" y="4157"/>
                    <a:pt x="1735" y="4157"/>
                  </a:cubicBezTo>
                  <a:cubicBezTo>
                    <a:pt x="1968" y="4157"/>
                    <a:pt x="2204" y="4103"/>
                    <a:pt x="2425" y="3990"/>
                  </a:cubicBezTo>
                  <a:cubicBezTo>
                    <a:pt x="3673" y="3345"/>
                    <a:pt x="5046" y="3017"/>
                    <a:pt x="6425" y="3017"/>
                  </a:cubicBezTo>
                  <a:cubicBezTo>
                    <a:pt x="7322" y="3017"/>
                    <a:pt x="8222" y="3156"/>
                    <a:pt x="9092" y="3435"/>
                  </a:cubicBezTo>
                  <a:cubicBezTo>
                    <a:pt x="11300" y="4147"/>
                    <a:pt x="13134" y="5707"/>
                    <a:pt x="14188" y="7773"/>
                  </a:cubicBezTo>
                  <a:cubicBezTo>
                    <a:pt x="14459" y="8292"/>
                    <a:pt x="14987" y="8590"/>
                    <a:pt x="15535" y="8590"/>
                  </a:cubicBezTo>
                  <a:cubicBezTo>
                    <a:pt x="15768" y="8590"/>
                    <a:pt x="16004" y="8536"/>
                    <a:pt x="16225" y="8423"/>
                  </a:cubicBezTo>
                  <a:cubicBezTo>
                    <a:pt x="16968" y="8044"/>
                    <a:pt x="17265" y="7136"/>
                    <a:pt x="16890" y="6391"/>
                  </a:cubicBezTo>
                  <a:cubicBezTo>
                    <a:pt x="15410" y="3507"/>
                    <a:pt x="12890" y="1494"/>
                    <a:pt x="10020" y="569"/>
                  </a:cubicBezTo>
                  <a:lnTo>
                    <a:pt x="10020" y="569"/>
                  </a:lnTo>
                  <a:lnTo>
                    <a:pt x="10022" y="573"/>
                  </a:lnTo>
                  <a:cubicBezTo>
                    <a:pt x="8854" y="196"/>
                    <a:pt x="7628" y="1"/>
                    <a:pt x="6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8"/>
            <p:cNvSpPr/>
            <p:nvPr/>
          </p:nvSpPr>
          <p:spPr>
            <a:xfrm flipH="1">
              <a:off x="-6615134" y="376097"/>
              <a:ext cx="171042" cy="152925"/>
            </a:xfrm>
            <a:custGeom>
              <a:avLst/>
              <a:gdLst/>
              <a:ahLst/>
              <a:cxnLst/>
              <a:rect l="l" t="t" r="r" b="b"/>
              <a:pathLst>
                <a:path w="8988" h="8036" extrusionOk="0">
                  <a:moveTo>
                    <a:pt x="4507" y="1"/>
                  </a:moveTo>
                  <a:cubicBezTo>
                    <a:pt x="2808" y="1"/>
                    <a:pt x="1230" y="1085"/>
                    <a:pt x="680" y="2790"/>
                  </a:cubicBezTo>
                  <a:cubicBezTo>
                    <a:pt x="0" y="4903"/>
                    <a:pt x="1163" y="7167"/>
                    <a:pt x="3276" y="7848"/>
                  </a:cubicBezTo>
                  <a:cubicBezTo>
                    <a:pt x="3678" y="7975"/>
                    <a:pt x="4084" y="8035"/>
                    <a:pt x="4485" y="8035"/>
                  </a:cubicBezTo>
                  <a:cubicBezTo>
                    <a:pt x="6184" y="8035"/>
                    <a:pt x="7762" y="6948"/>
                    <a:pt x="8310" y="5244"/>
                  </a:cubicBezTo>
                  <a:cubicBezTo>
                    <a:pt x="8988" y="3140"/>
                    <a:pt x="7838" y="885"/>
                    <a:pt x="5738" y="195"/>
                  </a:cubicBezTo>
                  <a:lnTo>
                    <a:pt x="5740" y="195"/>
                  </a:lnTo>
                  <a:cubicBezTo>
                    <a:pt x="5330" y="63"/>
                    <a:pt x="4915" y="1"/>
                    <a:pt x="4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7" name="Google Shape;2477;p58"/>
          <p:cNvGrpSpPr/>
          <p:nvPr/>
        </p:nvGrpSpPr>
        <p:grpSpPr>
          <a:xfrm>
            <a:off x="7078118" y="2825563"/>
            <a:ext cx="637248" cy="888754"/>
            <a:chOff x="-4256632" y="-1012012"/>
            <a:chExt cx="637248" cy="888754"/>
          </a:xfrm>
        </p:grpSpPr>
        <p:sp>
          <p:nvSpPr>
            <p:cNvPr id="2478" name="Google Shape;2478;p58"/>
            <p:cNvSpPr/>
            <p:nvPr/>
          </p:nvSpPr>
          <p:spPr>
            <a:xfrm flipH="1">
              <a:off x="-4126248" y="-1012012"/>
              <a:ext cx="475691" cy="570028"/>
            </a:xfrm>
            <a:custGeom>
              <a:avLst/>
              <a:gdLst/>
              <a:ahLst/>
              <a:cxnLst/>
              <a:rect l="l" t="t" r="r" b="b"/>
              <a:pathLst>
                <a:path w="19121" h="22913" extrusionOk="0">
                  <a:moveTo>
                    <a:pt x="9910" y="2842"/>
                  </a:moveTo>
                  <a:cubicBezTo>
                    <a:pt x="12108" y="2842"/>
                    <a:pt x="13998" y="4404"/>
                    <a:pt x="14368" y="6658"/>
                  </a:cubicBezTo>
                  <a:lnTo>
                    <a:pt x="15653" y="14462"/>
                  </a:lnTo>
                  <a:cubicBezTo>
                    <a:pt x="16066" y="16973"/>
                    <a:pt x="14414" y="19278"/>
                    <a:pt x="11901" y="19689"/>
                  </a:cubicBezTo>
                  <a:lnTo>
                    <a:pt x="9981" y="20006"/>
                  </a:lnTo>
                  <a:cubicBezTo>
                    <a:pt x="9722" y="20049"/>
                    <a:pt x="9466" y="20070"/>
                    <a:pt x="9213" y="20070"/>
                  </a:cubicBezTo>
                  <a:cubicBezTo>
                    <a:pt x="7015" y="20070"/>
                    <a:pt x="5122" y="18507"/>
                    <a:pt x="4752" y="16255"/>
                  </a:cubicBezTo>
                  <a:lnTo>
                    <a:pt x="3469" y="8451"/>
                  </a:lnTo>
                  <a:cubicBezTo>
                    <a:pt x="3056" y="5940"/>
                    <a:pt x="4707" y="3636"/>
                    <a:pt x="7218" y="3221"/>
                  </a:cubicBezTo>
                  <a:lnTo>
                    <a:pt x="9138" y="2906"/>
                  </a:lnTo>
                  <a:cubicBezTo>
                    <a:pt x="9398" y="2863"/>
                    <a:pt x="9656" y="2842"/>
                    <a:pt x="9910" y="2842"/>
                  </a:cubicBezTo>
                  <a:close/>
                  <a:moveTo>
                    <a:pt x="9877" y="0"/>
                  </a:moveTo>
                  <a:cubicBezTo>
                    <a:pt x="9481" y="0"/>
                    <a:pt x="9080" y="32"/>
                    <a:pt x="8677" y="98"/>
                  </a:cubicBezTo>
                  <a:lnTo>
                    <a:pt x="6757" y="416"/>
                  </a:lnTo>
                  <a:cubicBezTo>
                    <a:pt x="2738" y="1079"/>
                    <a:pt x="1" y="4896"/>
                    <a:pt x="661" y="8914"/>
                  </a:cubicBezTo>
                  <a:lnTo>
                    <a:pt x="1944" y="16716"/>
                  </a:lnTo>
                  <a:cubicBezTo>
                    <a:pt x="2540" y="20332"/>
                    <a:pt x="5690" y="22912"/>
                    <a:pt x="9243" y="22912"/>
                  </a:cubicBezTo>
                  <a:cubicBezTo>
                    <a:pt x="9639" y="22912"/>
                    <a:pt x="10040" y="22880"/>
                    <a:pt x="10443" y="22814"/>
                  </a:cubicBezTo>
                  <a:lnTo>
                    <a:pt x="12363" y="22496"/>
                  </a:lnTo>
                  <a:cubicBezTo>
                    <a:pt x="16381" y="21836"/>
                    <a:pt x="19121" y="18016"/>
                    <a:pt x="18458" y="13998"/>
                  </a:cubicBezTo>
                  <a:lnTo>
                    <a:pt x="17175" y="6196"/>
                  </a:lnTo>
                  <a:cubicBezTo>
                    <a:pt x="16579" y="2580"/>
                    <a:pt x="13429" y="0"/>
                    <a:pt x="9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8"/>
            <p:cNvSpPr/>
            <p:nvPr/>
          </p:nvSpPr>
          <p:spPr>
            <a:xfrm flipH="1">
              <a:off x="-4256632" y="-728115"/>
              <a:ext cx="637248" cy="604857"/>
            </a:xfrm>
            <a:custGeom>
              <a:avLst/>
              <a:gdLst/>
              <a:ahLst/>
              <a:cxnLst/>
              <a:rect l="l" t="t" r="r" b="b"/>
              <a:pathLst>
                <a:path w="25615" h="24313" extrusionOk="0">
                  <a:moveTo>
                    <a:pt x="20546" y="1"/>
                  </a:moveTo>
                  <a:cubicBezTo>
                    <a:pt x="20433" y="1"/>
                    <a:pt x="20318" y="10"/>
                    <a:pt x="20202" y="29"/>
                  </a:cubicBezTo>
                  <a:lnTo>
                    <a:pt x="1914" y="3038"/>
                  </a:lnTo>
                  <a:cubicBezTo>
                    <a:pt x="773" y="3226"/>
                    <a:pt x="0" y="4304"/>
                    <a:pt x="189" y="5445"/>
                  </a:cubicBezTo>
                  <a:lnTo>
                    <a:pt x="3004" y="22558"/>
                  </a:lnTo>
                  <a:cubicBezTo>
                    <a:pt x="3174" y="23584"/>
                    <a:pt x="4062" y="24312"/>
                    <a:pt x="5068" y="24312"/>
                  </a:cubicBezTo>
                  <a:cubicBezTo>
                    <a:pt x="5181" y="24312"/>
                    <a:pt x="5296" y="24303"/>
                    <a:pt x="5412" y="24284"/>
                  </a:cubicBezTo>
                  <a:lnTo>
                    <a:pt x="23700" y="21273"/>
                  </a:lnTo>
                  <a:cubicBezTo>
                    <a:pt x="24841" y="21087"/>
                    <a:pt x="25614" y="20009"/>
                    <a:pt x="25426" y="18868"/>
                  </a:cubicBezTo>
                  <a:lnTo>
                    <a:pt x="22610" y="1755"/>
                  </a:lnTo>
                  <a:cubicBezTo>
                    <a:pt x="22440" y="729"/>
                    <a:pt x="21553" y="1"/>
                    <a:pt x="20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8"/>
            <p:cNvSpPr/>
            <p:nvPr/>
          </p:nvSpPr>
          <p:spPr>
            <a:xfrm flipH="1">
              <a:off x="-3990048" y="-524230"/>
              <a:ext cx="117523" cy="196660"/>
            </a:xfrm>
            <a:custGeom>
              <a:avLst/>
              <a:gdLst/>
              <a:ahLst/>
              <a:cxnLst/>
              <a:rect l="l" t="t" r="r" b="b"/>
              <a:pathLst>
                <a:path w="4724" h="7905" extrusionOk="0">
                  <a:moveTo>
                    <a:pt x="2341" y="0"/>
                  </a:moveTo>
                  <a:cubicBezTo>
                    <a:pt x="2223" y="0"/>
                    <a:pt x="2104" y="10"/>
                    <a:pt x="1984" y="30"/>
                  </a:cubicBezTo>
                  <a:lnTo>
                    <a:pt x="1986" y="30"/>
                  </a:lnTo>
                  <a:cubicBezTo>
                    <a:pt x="803" y="225"/>
                    <a:pt x="0" y="1340"/>
                    <a:pt x="197" y="2524"/>
                  </a:cubicBezTo>
                  <a:cubicBezTo>
                    <a:pt x="326" y="3309"/>
                    <a:pt x="879" y="3962"/>
                    <a:pt x="1633" y="4220"/>
                  </a:cubicBezTo>
                  <a:cubicBezTo>
                    <a:pt x="1635" y="4239"/>
                    <a:pt x="1635" y="4260"/>
                    <a:pt x="1639" y="4281"/>
                  </a:cubicBezTo>
                  <a:lnTo>
                    <a:pt x="2052" y="6786"/>
                  </a:lnTo>
                  <a:cubicBezTo>
                    <a:pt x="2157" y="7435"/>
                    <a:pt x="2628" y="7905"/>
                    <a:pt x="3142" y="7905"/>
                  </a:cubicBezTo>
                  <a:cubicBezTo>
                    <a:pt x="3188" y="7905"/>
                    <a:pt x="3234" y="7901"/>
                    <a:pt x="3280" y="7893"/>
                  </a:cubicBezTo>
                  <a:cubicBezTo>
                    <a:pt x="3843" y="7800"/>
                    <a:pt x="4205" y="7156"/>
                    <a:pt x="4089" y="6451"/>
                  </a:cubicBezTo>
                  <a:lnTo>
                    <a:pt x="3676" y="3945"/>
                  </a:lnTo>
                  <a:cubicBezTo>
                    <a:pt x="3672" y="3923"/>
                    <a:pt x="3665" y="3904"/>
                    <a:pt x="3663" y="3885"/>
                  </a:cubicBezTo>
                  <a:cubicBezTo>
                    <a:pt x="4451" y="3278"/>
                    <a:pt x="4724" y="2215"/>
                    <a:pt x="4326" y="1302"/>
                  </a:cubicBezTo>
                  <a:cubicBezTo>
                    <a:pt x="3978" y="503"/>
                    <a:pt x="3191" y="0"/>
                    <a:pt x="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8"/>
          <p:cNvGrpSpPr/>
          <p:nvPr/>
        </p:nvGrpSpPr>
        <p:grpSpPr>
          <a:xfrm>
            <a:off x="5495598" y="2878868"/>
            <a:ext cx="857397" cy="829955"/>
            <a:chOff x="-6867852" y="919118"/>
            <a:chExt cx="857397" cy="829955"/>
          </a:xfrm>
        </p:grpSpPr>
        <p:sp>
          <p:nvSpPr>
            <p:cNvPr id="2482" name="Google Shape;2482;p58"/>
            <p:cNvSpPr/>
            <p:nvPr/>
          </p:nvSpPr>
          <p:spPr>
            <a:xfrm flipH="1">
              <a:off x="-6867852" y="987036"/>
              <a:ext cx="857397" cy="762037"/>
            </a:xfrm>
            <a:custGeom>
              <a:avLst/>
              <a:gdLst/>
              <a:ahLst/>
              <a:cxnLst/>
              <a:rect l="l" t="t" r="r" b="b"/>
              <a:pathLst>
                <a:path w="45055" h="40044" extrusionOk="0">
                  <a:moveTo>
                    <a:pt x="27917" y="1"/>
                  </a:moveTo>
                  <a:cubicBezTo>
                    <a:pt x="22680" y="1"/>
                    <a:pt x="11433" y="2252"/>
                    <a:pt x="11433" y="2252"/>
                  </a:cubicBezTo>
                  <a:cubicBezTo>
                    <a:pt x="10101" y="2398"/>
                    <a:pt x="8691" y="2457"/>
                    <a:pt x="8221" y="3764"/>
                  </a:cubicBezTo>
                  <a:lnTo>
                    <a:pt x="472" y="25293"/>
                  </a:lnTo>
                  <a:cubicBezTo>
                    <a:pt x="0" y="26598"/>
                    <a:pt x="678" y="28037"/>
                    <a:pt x="1984" y="28505"/>
                  </a:cubicBezTo>
                  <a:lnTo>
                    <a:pt x="33623" y="39894"/>
                  </a:lnTo>
                  <a:cubicBezTo>
                    <a:pt x="33905" y="39996"/>
                    <a:pt x="34193" y="40044"/>
                    <a:pt x="34476" y="40044"/>
                  </a:cubicBezTo>
                  <a:cubicBezTo>
                    <a:pt x="35505" y="40044"/>
                    <a:pt x="36470" y="39406"/>
                    <a:pt x="36835" y="38382"/>
                  </a:cubicBezTo>
                  <a:lnTo>
                    <a:pt x="44584" y="16852"/>
                  </a:lnTo>
                  <a:cubicBezTo>
                    <a:pt x="45054" y="15544"/>
                    <a:pt x="44042" y="14637"/>
                    <a:pt x="43072" y="13640"/>
                  </a:cubicBezTo>
                  <a:cubicBezTo>
                    <a:pt x="43072" y="13640"/>
                    <a:pt x="33071" y="1331"/>
                    <a:pt x="30028" y="234"/>
                  </a:cubicBezTo>
                  <a:cubicBezTo>
                    <a:pt x="29573" y="70"/>
                    <a:pt x="28838" y="1"/>
                    <a:pt x="27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8"/>
            <p:cNvSpPr/>
            <p:nvPr/>
          </p:nvSpPr>
          <p:spPr>
            <a:xfrm flipH="1">
              <a:off x="-6840126" y="919118"/>
              <a:ext cx="714577" cy="608922"/>
            </a:xfrm>
            <a:custGeom>
              <a:avLst/>
              <a:gdLst/>
              <a:ahLst/>
              <a:cxnLst/>
              <a:rect l="l" t="t" r="r" b="b"/>
              <a:pathLst>
                <a:path w="37550" h="31998" extrusionOk="0">
                  <a:moveTo>
                    <a:pt x="7400" y="1"/>
                  </a:moveTo>
                  <a:lnTo>
                    <a:pt x="1" y="20561"/>
                  </a:lnTo>
                  <a:lnTo>
                    <a:pt x="31780" y="31998"/>
                  </a:lnTo>
                  <a:lnTo>
                    <a:pt x="37549" y="15969"/>
                  </a:lnTo>
                  <a:lnTo>
                    <a:pt x="34496" y="9755"/>
                  </a:lnTo>
                  <a:lnTo>
                    <a:pt x="7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8"/>
            <p:cNvSpPr/>
            <p:nvPr/>
          </p:nvSpPr>
          <p:spPr>
            <a:xfrm flipH="1">
              <a:off x="-6711445" y="1058646"/>
              <a:ext cx="700989" cy="690427"/>
            </a:xfrm>
            <a:custGeom>
              <a:avLst/>
              <a:gdLst/>
              <a:ahLst/>
              <a:cxnLst/>
              <a:rect l="l" t="t" r="r" b="b"/>
              <a:pathLst>
                <a:path w="36836" h="36281" extrusionOk="0">
                  <a:moveTo>
                    <a:pt x="8221" y="1"/>
                  </a:moveTo>
                  <a:lnTo>
                    <a:pt x="472" y="21530"/>
                  </a:lnTo>
                  <a:cubicBezTo>
                    <a:pt x="0" y="22835"/>
                    <a:pt x="678" y="24274"/>
                    <a:pt x="1984" y="24742"/>
                  </a:cubicBezTo>
                  <a:lnTo>
                    <a:pt x="33623" y="36131"/>
                  </a:lnTo>
                  <a:cubicBezTo>
                    <a:pt x="33905" y="36233"/>
                    <a:pt x="34193" y="36281"/>
                    <a:pt x="34476" y="36281"/>
                  </a:cubicBezTo>
                  <a:cubicBezTo>
                    <a:pt x="35505" y="36281"/>
                    <a:pt x="36470" y="35643"/>
                    <a:pt x="36835" y="34619"/>
                  </a:cubicBezTo>
                  <a:lnTo>
                    <a:pt x="82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8"/>
            <p:cNvSpPr/>
            <p:nvPr/>
          </p:nvSpPr>
          <p:spPr>
            <a:xfrm flipH="1">
              <a:off x="-6858889" y="1307730"/>
              <a:ext cx="848434" cy="441344"/>
            </a:xfrm>
            <a:custGeom>
              <a:avLst/>
              <a:gdLst/>
              <a:ahLst/>
              <a:cxnLst/>
              <a:rect l="l" t="t" r="r" b="b"/>
              <a:pathLst>
                <a:path w="44584" h="23192" extrusionOk="0">
                  <a:moveTo>
                    <a:pt x="44584" y="0"/>
                  </a:moveTo>
                  <a:lnTo>
                    <a:pt x="472" y="8441"/>
                  </a:lnTo>
                  <a:cubicBezTo>
                    <a:pt x="0" y="9746"/>
                    <a:pt x="678" y="11185"/>
                    <a:pt x="1984" y="11653"/>
                  </a:cubicBezTo>
                  <a:lnTo>
                    <a:pt x="33625" y="23042"/>
                  </a:lnTo>
                  <a:cubicBezTo>
                    <a:pt x="33907" y="23144"/>
                    <a:pt x="34195" y="23192"/>
                    <a:pt x="34478" y="23192"/>
                  </a:cubicBezTo>
                  <a:cubicBezTo>
                    <a:pt x="35506" y="23192"/>
                    <a:pt x="36470" y="22554"/>
                    <a:pt x="36835" y="21530"/>
                  </a:cubicBezTo>
                  <a:lnTo>
                    <a:pt x="44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8"/>
            <p:cNvSpPr/>
            <p:nvPr/>
          </p:nvSpPr>
          <p:spPr>
            <a:xfrm flipH="1">
              <a:off x="-6833789" y="1309366"/>
              <a:ext cx="396471" cy="76253"/>
            </a:xfrm>
            <a:custGeom>
              <a:avLst/>
              <a:gdLst/>
              <a:ahLst/>
              <a:cxnLst/>
              <a:rect l="l" t="t" r="r" b="b"/>
              <a:pathLst>
                <a:path w="20834" h="4007" extrusionOk="0">
                  <a:moveTo>
                    <a:pt x="20607" y="0"/>
                  </a:moveTo>
                  <a:cubicBezTo>
                    <a:pt x="20595" y="0"/>
                    <a:pt x="20584" y="1"/>
                    <a:pt x="20571" y="3"/>
                  </a:cubicBezTo>
                  <a:lnTo>
                    <a:pt x="183" y="3592"/>
                  </a:lnTo>
                  <a:cubicBezTo>
                    <a:pt x="75" y="3611"/>
                    <a:pt x="1" y="3708"/>
                    <a:pt x="11" y="3816"/>
                  </a:cubicBezTo>
                  <a:cubicBezTo>
                    <a:pt x="20" y="3924"/>
                    <a:pt x="109" y="4007"/>
                    <a:pt x="219" y="4007"/>
                  </a:cubicBezTo>
                  <a:cubicBezTo>
                    <a:pt x="229" y="4007"/>
                    <a:pt x="242" y="4007"/>
                    <a:pt x="255" y="4004"/>
                  </a:cubicBezTo>
                  <a:lnTo>
                    <a:pt x="20643" y="416"/>
                  </a:lnTo>
                  <a:cubicBezTo>
                    <a:pt x="20758" y="395"/>
                    <a:pt x="20834" y="287"/>
                    <a:pt x="20813" y="172"/>
                  </a:cubicBezTo>
                  <a:cubicBezTo>
                    <a:pt x="20796" y="70"/>
                    <a:pt x="20708" y="0"/>
                    <a:pt x="20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8"/>
            <p:cNvSpPr/>
            <p:nvPr/>
          </p:nvSpPr>
          <p:spPr>
            <a:xfrm flipH="1">
              <a:off x="-6716640" y="1377265"/>
              <a:ext cx="701560" cy="344177"/>
            </a:xfrm>
            <a:custGeom>
              <a:avLst/>
              <a:gdLst/>
              <a:ahLst/>
              <a:cxnLst/>
              <a:rect l="l" t="t" r="r" b="b"/>
              <a:pathLst>
                <a:path w="36866" h="18086" extrusionOk="0">
                  <a:moveTo>
                    <a:pt x="22489" y="0"/>
                  </a:moveTo>
                  <a:lnTo>
                    <a:pt x="187" y="4580"/>
                  </a:lnTo>
                  <a:cubicBezTo>
                    <a:pt x="75" y="4603"/>
                    <a:pt x="1" y="4713"/>
                    <a:pt x="24" y="4828"/>
                  </a:cubicBezTo>
                  <a:cubicBezTo>
                    <a:pt x="44" y="4927"/>
                    <a:pt x="132" y="4995"/>
                    <a:pt x="229" y="4995"/>
                  </a:cubicBezTo>
                  <a:cubicBezTo>
                    <a:pt x="243" y="4995"/>
                    <a:pt x="257" y="4994"/>
                    <a:pt x="272" y="4991"/>
                  </a:cubicBezTo>
                  <a:lnTo>
                    <a:pt x="22324" y="458"/>
                  </a:lnTo>
                  <a:lnTo>
                    <a:pt x="36429" y="18005"/>
                  </a:lnTo>
                  <a:cubicBezTo>
                    <a:pt x="36469" y="18054"/>
                    <a:pt x="36529" y="18083"/>
                    <a:pt x="36592" y="18083"/>
                  </a:cubicBezTo>
                  <a:lnTo>
                    <a:pt x="36590" y="18085"/>
                  </a:lnTo>
                  <a:cubicBezTo>
                    <a:pt x="36766" y="18085"/>
                    <a:pt x="36865" y="17882"/>
                    <a:pt x="36755" y="17745"/>
                  </a:cubicBezTo>
                  <a:lnTo>
                    <a:pt x="22570" y="100"/>
                  </a:lnTo>
                  <a:lnTo>
                    <a:pt x="22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8"/>
            <p:cNvSpPr/>
            <p:nvPr/>
          </p:nvSpPr>
          <p:spPr>
            <a:xfrm flipH="1">
              <a:off x="-6718962" y="1002241"/>
              <a:ext cx="432894" cy="172621"/>
            </a:xfrm>
            <a:custGeom>
              <a:avLst/>
              <a:gdLst/>
              <a:ahLst/>
              <a:cxnLst/>
              <a:rect l="l" t="t" r="r" b="b"/>
              <a:pathLst>
                <a:path w="22748" h="9071" extrusionOk="0">
                  <a:moveTo>
                    <a:pt x="367" y="0"/>
                  </a:moveTo>
                  <a:lnTo>
                    <a:pt x="1" y="1017"/>
                  </a:lnTo>
                  <a:lnTo>
                    <a:pt x="22382" y="9071"/>
                  </a:lnTo>
                  <a:lnTo>
                    <a:pt x="22748" y="8052"/>
                  </a:lnTo>
                  <a:lnTo>
                    <a:pt x="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8"/>
            <p:cNvSpPr/>
            <p:nvPr/>
          </p:nvSpPr>
          <p:spPr>
            <a:xfrm flipH="1">
              <a:off x="-6703129" y="1046163"/>
              <a:ext cx="432856" cy="172621"/>
            </a:xfrm>
            <a:custGeom>
              <a:avLst/>
              <a:gdLst/>
              <a:ahLst/>
              <a:cxnLst/>
              <a:rect l="l" t="t" r="r" b="b"/>
              <a:pathLst>
                <a:path w="22746" h="9071" extrusionOk="0">
                  <a:moveTo>
                    <a:pt x="365" y="0"/>
                  </a:moveTo>
                  <a:lnTo>
                    <a:pt x="1" y="1019"/>
                  </a:lnTo>
                  <a:lnTo>
                    <a:pt x="22380" y="9070"/>
                  </a:lnTo>
                  <a:lnTo>
                    <a:pt x="22746" y="805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8"/>
            <p:cNvSpPr/>
            <p:nvPr/>
          </p:nvSpPr>
          <p:spPr>
            <a:xfrm flipH="1">
              <a:off x="-6687334" y="1090122"/>
              <a:ext cx="432894" cy="172621"/>
            </a:xfrm>
            <a:custGeom>
              <a:avLst/>
              <a:gdLst/>
              <a:ahLst/>
              <a:cxnLst/>
              <a:rect l="l" t="t" r="r" b="b"/>
              <a:pathLst>
                <a:path w="22748" h="9071" extrusionOk="0">
                  <a:moveTo>
                    <a:pt x="367" y="0"/>
                  </a:moveTo>
                  <a:lnTo>
                    <a:pt x="1" y="1016"/>
                  </a:lnTo>
                  <a:lnTo>
                    <a:pt x="22382" y="9070"/>
                  </a:lnTo>
                  <a:lnTo>
                    <a:pt x="22748" y="8052"/>
                  </a:lnTo>
                  <a:lnTo>
                    <a:pt x="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8"/>
            <p:cNvSpPr/>
            <p:nvPr/>
          </p:nvSpPr>
          <p:spPr>
            <a:xfrm flipH="1">
              <a:off x="-6671501" y="1134024"/>
              <a:ext cx="432856" cy="172621"/>
            </a:xfrm>
            <a:custGeom>
              <a:avLst/>
              <a:gdLst/>
              <a:ahLst/>
              <a:cxnLst/>
              <a:rect l="l" t="t" r="r" b="b"/>
              <a:pathLst>
                <a:path w="22746" h="9071" extrusionOk="0">
                  <a:moveTo>
                    <a:pt x="367" y="1"/>
                  </a:moveTo>
                  <a:lnTo>
                    <a:pt x="1" y="1019"/>
                  </a:lnTo>
                  <a:lnTo>
                    <a:pt x="22380" y="9071"/>
                  </a:lnTo>
                  <a:lnTo>
                    <a:pt x="22746" y="8055"/>
                  </a:ln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8"/>
            <p:cNvSpPr/>
            <p:nvPr/>
          </p:nvSpPr>
          <p:spPr>
            <a:xfrm flipH="1">
              <a:off x="-6840126" y="1104737"/>
              <a:ext cx="89137" cy="118271"/>
            </a:xfrm>
            <a:custGeom>
              <a:avLst/>
              <a:gdLst/>
              <a:ahLst/>
              <a:cxnLst/>
              <a:rect l="l" t="t" r="r" b="b"/>
              <a:pathLst>
                <a:path w="4684" h="6215" extrusionOk="0">
                  <a:moveTo>
                    <a:pt x="1630" y="1"/>
                  </a:moveTo>
                  <a:lnTo>
                    <a:pt x="0" y="4529"/>
                  </a:lnTo>
                  <a:lnTo>
                    <a:pt x="4683" y="6215"/>
                  </a:lnTo>
                  <a:lnTo>
                    <a:pt x="4683" y="6215"/>
                  </a:lnTo>
                  <a:lnTo>
                    <a:pt x="1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3" name="Google Shape;2493;p58"/>
          <p:cNvGrpSpPr/>
          <p:nvPr/>
        </p:nvGrpSpPr>
        <p:grpSpPr>
          <a:xfrm flipH="1">
            <a:off x="-203484" y="3419010"/>
            <a:ext cx="1954117" cy="1954117"/>
            <a:chOff x="367385" y="2587838"/>
            <a:chExt cx="2501110" cy="2501110"/>
          </a:xfrm>
        </p:grpSpPr>
        <p:sp>
          <p:nvSpPr>
            <p:cNvPr id="2494" name="Google Shape;2494;p58"/>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8"/>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8"/>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8"/>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8"/>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8"/>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8"/>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8"/>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8"/>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5"/>
        <p:cNvGrpSpPr/>
        <p:nvPr/>
      </p:nvGrpSpPr>
      <p:grpSpPr>
        <a:xfrm>
          <a:off x="0" y="0"/>
          <a:ext cx="0" cy="0"/>
          <a:chOff x="0" y="0"/>
          <a:chExt cx="0" cy="0"/>
        </a:xfrm>
      </p:grpSpPr>
      <p:sp>
        <p:nvSpPr>
          <p:cNvPr id="2926" name="Google Shape;2926;p66"/>
          <p:cNvSpPr txBox="1">
            <a:spLocks noGrp="1"/>
          </p:cNvSpPr>
          <p:nvPr>
            <p:ph type="title"/>
          </p:nvPr>
        </p:nvSpPr>
        <p:spPr>
          <a:xfrm>
            <a:off x="713844" y="494147"/>
            <a:ext cx="772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Our</a:t>
            </a:r>
            <a:r>
              <a:rPr lang="en" dirty="0"/>
              <a:t> </a:t>
            </a:r>
            <a:r>
              <a:rPr lang="en" u="sng" dirty="0"/>
              <a:t>team</a:t>
            </a:r>
            <a:endParaRPr u="sng" dirty="0"/>
          </a:p>
        </p:txBody>
      </p:sp>
      <p:sp>
        <p:nvSpPr>
          <p:cNvPr id="2927" name="Google Shape;2927;p66"/>
          <p:cNvSpPr txBox="1">
            <a:spLocks noGrp="1"/>
          </p:cNvSpPr>
          <p:nvPr>
            <p:ph type="title" idx="5"/>
          </p:nvPr>
        </p:nvSpPr>
        <p:spPr>
          <a:xfrm>
            <a:off x="4762990" y="1759374"/>
            <a:ext cx="1783200" cy="5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Madhushri</a:t>
            </a:r>
            <a:br>
              <a:rPr lang="en" dirty="0"/>
            </a:br>
            <a:r>
              <a:rPr lang="en" dirty="0"/>
              <a:t>Wagh</a:t>
            </a:r>
            <a:endParaRPr dirty="0"/>
          </a:p>
        </p:txBody>
      </p:sp>
      <p:sp>
        <p:nvSpPr>
          <p:cNvPr id="2928" name="Google Shape;2928;p66"/>
          <p:cNvSpPr txBox="1">
            <a:spLocks noGrp="1"/>
          </p:cNvSpPr>
          <p:nvPr>
            <p:ph type="subTitle" idx="4"/>
          </p:nvPr>
        </p:nvSpPr>
        <p:spPr>
          <a:xfrm>
            <a:off x="2537378" y="2938374"/>
            <a:ext cx="1783200" cy="72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Roll : 21351</a:t>
            </a:r>
            <a:endParaRPr dirty="0"/>
          </a:p>
        </p:txBody>
      </p:sp>
      <p:sp>
        <p:nvSpPr>
          <p:cNvPr id="2929" name="Google Shape;2929;p66"/>
          <p:cNvSpPr txBox="1">
            <a:spLocks noGrp="1"/>
          </p:cNvSpPr>
          <p:nvPr>
            <p:ph type="title" idx="2"/>
          </p:nvPr>
        </p:nvSpPr>
        <p:spPr>
          <a:xfrm>
            <a:off x="814612" y="1759374"/>
            <a:ext cx="1782900" cy="5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Shrutika</a:t>
            </a:r>
            <a:br>
              <a:rPr lang="en" dirty="0"/>
            </a:br>
            <a:r>
              <a:rPr lang="en" dirty="0"/>
              <a:t>Malve</a:t>
            </a:r>
            <a:endParaRPr dirty="0"/>
          </a:p>
        </p:txBody>
      </p:sp>
      <p:sp>
        <p:nvSpPr>
          <p:cNvPr id="2930" name="Google Shape;2930;p66"/>
          <p:cNvSpPr txBox="1">
            <a:spLocks noGrp="1"/>
          </p:cNvSpPr>
          <p:nvPr>
            <p:ph type="subTitle" idx="1"/>
          </p:nvPr>
        </p:nvSpPr>
        <p:spPr>
          <a:xfrm>
            <a:off x="2537678" y="1734299"/>
            <a:ext cx="1782900" cy="72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a:t>
            </a:r>
            <a:r>
              <a:rPr lang="en" dirty="0"/>
              <a:t>oll : 21349</a:t>
            </a:r>
            <a:endParaRPr dirty="0"/>
          </a:p>
        </p:txBody>
      </p:sp>
      <p:sp>
        <p:nvSpPr>
          <p:cNvPr id="2931" name="Google Shape;2931;p66"/>
          <p:cNvSpPr txBox="1">
            <a:spLocks noGrp="1"/>
          </p:cNvSpPr>
          <p:nvPr>
            <p:ph type="title" idx="3"/>
          </p:nvPr>
        </p:nvSpPr>
        <p:spPr>
          <a:xfrm>
            <a:off x="814612" y="3044401"/>
            <a:ext cx="1783200" cy="5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Ayush Meshram</a:t>
            </a:r>
            <a:endParaRPr dirty="0"/>
          </a:p>
        </p:txBody>
      </p:sp>
      <p:sp>
        <p:nvSpPr>
          <p:cNvPr id="2932" name="Google Shape;2932;p66"/>
          <p:cNvSpPr txBox="1">
            <a:spLocks noGrp="1"/>
          </p:cNvSpPr>
          <p:nvPr>
            <p:ph type="subTitle" idx="6"/>
          </p:nvPr>
        </p:nvSpPr>
        <p:spPr>
          <a:xfrm>
            <a:off x="6653244" y="1723913"/>
            <a:ext cx="1783200" cy="72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Roll : 21346</a:t>
            </a:r>
            <a:endParaRPr dirty="0"/>
          </a:p>
        </p:txBody>
      </p:sp>
      <p:sp>
        <p:nvSpPr>
          <p:cNvPr id="2933" name="Google Shape;2933;p66"/>
          <p:cNvSpPr txBox="1">
            <a:spLocks noGrp="1"/>
          </p:cNvSpPr>
          <p:nvPr>
            <p:ph type="title" idx="7"/>
          </p:nvPr>
        </p:nvSpPr>
        <p:spPr>
          <a:xfrm>
            <a:off x="4762990" y="3044388"/>
            <a:ext cx="1783200" cy="5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Sushant</a:t>
            </a:r>
            <a:br>
              <a:rPr lang="en" dirty="0"/>
            </a:br>
            <a:r>
              <a:rPr lang="en" dirty="0"/>
              <a:t>Langhi</a:t>
            </a:r>
            <a:endParaRPr dirty="0"/>
          </a:p>
        </p:txBody>
      </p:sp>
      <p:sp>
        <p:nvSpPr>
          <p:cNvPr id="2934" name="Google Shape;2934;p66"/>
          <p:cNvSpPr txBox="1">
            <a:spLocks noGrp="1"/>
          </p:cNvSpPr>
          <p:nvPr>
            <p:ph type="subTitle" idx="8"/>
          </p:nvPr>
        </p:nvSpPr>
        <p:spPr>
          <a:xfrm>
            <a:off x="6653244" y="2938374"/>
            <a:ext cx="1783200" cy="72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Roll : 21344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41"/>
          <p:cNvSpPr/>
          <p:nvPr/>
        </p:nvSpPr>
        <p:spPr>
          <a:xfrm>
            <a:off x="723150" y="1200150"/>
            <a:ext cx="7697700" cy="2939143"/>
          </a:xfrm>
          <a:prstGeom prst="roundRect">
            <a:avLst>
              <a:gd name="adj" fmla="val 7273"/>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PPT</a:t>
            </a:r>
            <a:endParaRPr dirty="0"/>
          </a:p>
        </p:txBody>
      </p:sp>
      <p:graphicFrame>
        <p:nvGraphicFramePr>
          <p:cNvPr id="1004" name="Google Shape;1004;p41"/>
          <p:cNvGraphicFramePr/>
          <p:nvPr>
            <p:extLst>
              <p:ext uri="{D42A27DB-BD31-4B8C-83A1-F6EECF244321}">
                <p14:modId xmlns:p14="http://schemas.microsoft.com/office/powerpoint/2010/main" val="3329613190"/>
              </p:ext>
            </p:extLst>
          </p:nvPr>
        </p:nvGraphicFramePr>
        <p:xfrm>
          <a:off x="890140" y="1182175"/>
          <a:ext cx="8026568" cy="3249386"/>
        </p:xfrm>
        <a:graphic>
          <a:graphicData uri="http://schemas.openxmlformats.org/drawingml/2006/table">
            <a:tbl>
              <a:tblPr>
                <a:noFill/>
                <a:tableStyleId>{E6696B9E-F2BC-4C95-BD4E-13323F208F8C}</a:tableStyleId>
              </a:tblPr>
              <a:tblGrid>
                <a:gridCol w="2002488">
                  <a:extLst>
                    <a:ext uri="{9D8B030D-6E8A-4147-A177-3AD203B41FA5}">
                      <a16:colId xmlns:a16="http://schemas.microsoft.com/office/drawing/2014/main" val="20000"/>
                    </a:ext>
                  </a:extLst>
                </a:gridCol>
                <a:gridCol w="6024080">
                  <a:extLst>
                    <a:ext uri="{9D8B030D-6E8A-4147-A177-3AD203B41FA5}">
                      <a16:colId xmlns:a16="http://schemas.microsoft.com/office/drawing/2014/main" val="20001"/>
                    </a:ext>
                  </a:extLst>
                </a:gridCol>
              </a:tblGrid>
              <a:tr h="404222">
                <a:tc>
                  <a:txBody>
                    <a:bodyPr/>
                    <a:lstStyle/>
                    <a:p>
                      <a:pPr marL="0" lvl="0" indent="0" algn="l" rtl="0">
                        <a:spcBef>
                          <a:spcPts val="0"/>
                        </a:spcBef>
                        <a:spcAft>
                          <a:spcPts val="0"/>
                        </a:spcAft>
                        <a:buNone/>
                      </a:pPr>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Bai Jamjuree"/>
                        </a:rPr>
                        <a:t>Introduction</a:t>
                      </a:r>
                      <a:endParaRPr sz="14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Bai Jamjuree"/>
                      </a:endParaRPr>
                    </a:p>
                  </a:txBody>
                  <a:tcPr marL="91425" marR="91425" marT="91425" marB="91425">
                    <a:lnL w="9525" cap="flat" cmpd="sng">
                      <a:solidFill>
                        <a:srgbClr val="9E9E9E">
                          <a:alpha val="0"/>
                        </a:srgbClr>
                      </a:solidFill>
                      <a:prstDash val="solid"/>
                      <a:round/>
                      <a:headEnd type="none" w="sm" len="sm"/>
                      <a:tailEnd type="none" w="sm" len="sm"/>
                    </a:lnL>
                    <a:lnR w="7620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IN" sz="1200" baseline="0" dirty="0">
                          <a:solidFill>
                            <a:schemeClr val="dk1"/>
                          </a:solidFill>
                          <a:latin typeface="Times New Roman" panose="02020603050405020304" pitchFamily="18" charset="0"/>
                          <a:ea typeface="Bai Jamjuree"/>
                          <a:cs typeface="Bai Jamjuree"/>
                          <a:sym typeface="Bai Jamjuree"/>
                        </a:rPr>
                        <a:t>The basic concept and idea of Steganography .</a:t>
                      </a:r>
                      <a:endParaRPr sz="1200" baseline="0" dirty="0">
                        <a:solidFill>
                          <a:schemeClr val="dk1"/>
                        </a:solidFill>
                        <a:latin typeface="Times New Roman" panose="02020603050405020304" pitchFamily="18" charset="0"/>
                        <a:ea typeface="Bai Jamjuree"/>
                        <a:cs typeface="Bai Jamjuree"/>
                        <a:sym typeface="Bai Jamjuree"/>
                      </a:endParaRPr>
                    </a:p>
                  </a:txBody>
                  <a:tcPr marL="91425" marR="91425" marT="91425" marB="91425">
                    <a:lnL w="7620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839571">
                <a:tc>
                  <a:txBody>
                    <a:bodyPr/>
                    <a:lstStyle/>
                    <a:p>
                      <a:pPr marL="0" lvl="0" indent="0" algn="l" rtl="0">
                        <a:spcBef>
                          <a:spcPts val="0"/>
                        </a:spcBef>
                        <a:spcAft>
                          <a:spcPts val="0"/>
                        </a:spcAft>
                        <a:buNone/>
                      </a:pPr>
                      <a:r>
                        <a:rPr lang="en" sz="1400" b="1" dirty="0">
                          <a:solidFill>
                            <a:schemeClr val="accent3"/>
                          </a:solidFill>
                          <a:uFill>
                            <a:noFill/>
                          </a:uFill>
                          <a:latin typeface="Calibri" panose="020F0502020204030204" pitchFamily="34" charset="0"/>
                          <a:ea typeface="Calibri" panose="020F0502020204030204" pitchFamily="34" charset="0"/>
                          <a:cs typeface="Calibri" panose="020F0502020204030204" pitchFamily="34" charset="0"/>
                          <a:sym typeface="Bai Jamjuree"/>
                        </a:rPr>
                        <a:t>Types Of Steganography</a:t>
                      </a:r>
                    </a:p>
                    <a:p>
                      <a:pPr marL="0" lvl="0" indent="0" algn="l" rtl="0">
                        <a:spcBef>
                          <a:spcPts val="0"/>
                        </a:spcBef>
                        <a:spcAft>
                          <a:spcPts val="0"/>
                        </a:spcAft>
                        <a:buNone/>
                      </a:pPr>
                      <a:endParaRPr lang="en" sz="1400" b="1" dirty="0">
                        <a:solidFill>
                          <a:schemeClr val="accent3"/>
                        </a:solidFill>
                        <a:uFill>
                          <a:noFill/>
                        </a:uFill>
                        <a:latin typeface="Calibri" panose="020F0502020204030204" pitchFamily="34" charset="0"/>
                        <a:ea typeface="Calibri" panose="020F0502020204030204" pitchFamily="34" charset="0"/>
                        <a:cs typeface="Calibri" panose="020F0502020204030204" pitchFamily="34" charset="0"/>
                        <a:sym typeface="Bai Jamjuree"/>
                      </a:endParaRPr>
                    </a:p>
                    <a:p>
                      <a:pPr marL="0" lvl="0" indent="0" algn="l" rtl="0">
                        <a:spcBef>
                          <a:spcPts val="0"/>
                        </a:spcBef>
                        <a:spcAft>
                          <a:spcPts val="0"/>
                        </a:spcAft>
                        <a:buNone/>
                      </a:pPr>
                      <a:r>
                        <a:rPr lang="en" sz="1400" b="1" dirty="0">
                          <a:solidFill>
                            <a:schemeClr val="accent3"/>
                          </a:solidFill>
                          <a:uFill>
                            <a:noFill/>
                          </a:uFill>
                          <a:latin typeface="Calibri" panose="020F0502020204030204" pitchFamily="34" charset="0"/>
                          <a:ea typeface="Calibri" panose="020F0502020204030204" pitchFamily="34" charset="0"/>
                          <a:cs typeface="Calibri" panose="020F0502020204030204" pitchFamily="34" charset="0"/>
                          <a:sym typeface="Bai Jamjuree"/>
                        </a:rPr>
                        <a:t>Image Steganography</a:t>
                      </a:r>
                      <a:endParaRPr sz="14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Bai Jamjuree"/>
                      </a:endParaRPr>
                    </a:p>
                  </a:txBody>
                  <a:tcPr marL="91425" marR="91425" marT="91425" marB="91425">
                    <a:lnL w="9525" cap="flat" cmpd="sng">
                      <a:solidFill>
                        <a:srgbClr val="9E9E9E">
                          <a:alpha val="0"/>
                        </a:srgbClr>
                      </a:solidFill>
                      <a:prstDash val="solid"/>
                      <a:round/>
                      <a:headEnd type="none" w="sm" len="sm"/>
                      <a:tailEnd type="none" w="sm" len="sm"/>
                    </a:lnL>
                    <a:lnR w="7620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200" baseline="0" dirty="0">
                          <a:solidFill>
                            <a:schemeClr val="dk1"/>
                          </a:solidFill>
                          <a:latin typeface="Times New Roman" panose="02020603050405020304" pitchFamily="18" charset="0"/>
                          <a:ea typeface="Bai Jamjuree"/>
                          <a:cs typeface="Bai Jamjuree"/>
                          <a:sym typeface="Bai Jamjuree"/>
                        </a:rPr>
                        <a:t>Involves the brief discription of diff</a:t>
                      </a:r>
                      <a:r>
                        <a:rPr lang="en-IN" sz="1200" baseline="0" dirty="0">
                          <a:solidFill>
                            <a:schemeClr val="dk1"/>
                          </a:solidFill>
                          <a:latin typeface="Times New Roman" panose="02020603050405020304" pitchFamily="18" charset="0"/>
                          <a:ea typeface="Bai Jamjuree"/>
                          <a:cs typeface="Bai Jamjuree"/>
                          <a:sym typeface="Bai Jamjuree"/>
                        </a:rPr>
                        <a:t>e</a:t>
                      </a:r>
                      <a:r>
                        <a:rPr lang="en" sz="1200" baseline="0" dirty="0">
                          <a:solidFill>
                            <a:schemeClr val="dk1"/>
                          </a:solidFill>
                          <a:latin typeface="Times New Roman" panose="02020603050405020304" pitchFamily="18" charset="0"/>
                          <a:ea typeface="Bai Jamjuree"/>
                          <a:cs typeface="Bai Jamjuree"/>
                          <a:sym typeface="Bai Jamjuree"/>
                        </a:rPr>
                        <a:t>rent types of Steganography methods.</a:t>
                      </a:r>
                    </a:p>
                    <a:p>
                      <a:pPr marL="0" marR="0" lvl="0" indent="0" algn="l" rtl="0">
                        <a:lnSpc>
                          <a:spcPct val="100000"/>
                        </a:lnSpc>
                        <a:spcBef>
                          <a:spcPts val="0"/>
                        </a:spcBef>
                        <a:spcAft>
                          <a:spcPts val="1600"/>
                        </a:spcAft>
                        <a:buNone/>
                      </a:pPr>
                      <a:r>
                        <a:rPr lang="en" sz="1200" baseline="0" dirty="0">
                          <a:solidFill>
                            <a:schemeClr val="dk1"/>
                          </a:solidFill>
                          <a:latin typeface="Times New Roman" panose="02020603050405020304" pitchFamily="18" charset="0"/>
                          <a:ea typeface="Bai Jamjuree"/>
                          <a:cs typeface="Bai Jamjuree"/>
                          <a:sym typeface="Bai Jamjuree"/>
                        </a:rPr>
                        <a:t>Explains in detail how Image Steganography is done.</a:t>
                      </a:r>
                      <a:endParaRPr sz="1200" baseline="0" dirty="0">
                        <a:solidFill>
                          <a:schemeClr val="dk1"/>
                        </a:solidFill>
                        <a:latin typeface="Times New Roman" panose="02020603050405020304" pitchFamily="18" charset="0"/>
                        <a:ea typeface="Bai Jamjuree"/>
                        <a:cs typeface="Bai Jamjuree"/>
                        <a:sym typeface="Bai Jamjuree"/>
                      </a:endParaRPr>
                    </a:p>
                  </a:txBody>
                  <a:tcPr marL="91425" marR="91425" marT="91425" marB="91425">
                    <a:lnL w="7620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404222">
                <a:tc>
                  <a:txBody>
                    <a:bodyPr/>
                    <a:lstStyle/>
                    <a:p>
                      <a:pPr marL="0" lvl="0" indent="0" algn="l" rtl="0">
                        <a:spcBef>
                          <a:spcPts val="0"/>
                        </a:spcBef>
                        <a:spcAft>
                          <a:spcPts val="0"/>
                        </a:spcAft>
                        <a:buNone/>
                      </a:pPr>
                      <a:r>
                        <a:rPr lang="en" sz="1400" b="1" dirty="0">
                          <a:solidFill>
                            <a:schemeClr val="accent3"/>
                          </a:solidFill>
                          <a:uFill>
                            <a:noFill/>
                          </a:uFill>
                          <a:latin typeface="Calibri" panose="020F0502020204030204" pitchFamily="34" charset="0"/>
                          <a:ea typeface="Calibri" panose="020F0502020204030204" pitchFamily="34" charset="0"/>
                          <a:cs typeface="Calibri" panose="020F0502020204030204" pitchFamily="34" charset="0"/>
                          <a:sym typeface="Bai Jamjuree"/>
                        </a:rPr>
                        <a:t>Algorithm Used</a:t>
                      </a:r>
                      <a:endParaRPr sz="14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Bai Jamjuree"/>
                      </a:endParaRPr>
                    </a:p>
                  </a:txBody>
                  <a:tcPr marL="91425" marR="91425" marT="91425" marB="91425">
                    <a:lnL w="9525" cap="flat" cmpd="sng">
                      <a:solidFill>
                        <a:srgbClr val="9E9E9E">
                          <a:alpha val="0"/>
                        </a:srgbClr>
                      </a:solidFill>
                      <a:prstDash val="solid"/>
                      <a:round/>
                      <a:headEnd type="none" w="sm" len="sm"/>
                      <a:tailEnd type="none" w="sm" len="sm"/>
                    </a:lnL>
                    <a:lnR w="7620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1200" baseline="0" dirty="0">
                          <a:solidFill>
                            <a:schemeClr val="dk1"/>
                          </a:solidFill>
                          <a:latin typeface="Times New Roman" panose="02020603050405020304" pitchFamily="18" charset="0"/>
                          <a:ea typeface="Bai Jamjuree"/>
                          <a:cs typeface="Bai Jamjuree"/>
                          <a:sym typeface="Bai Jamjuree"/>
                        </a:rPr>
                        <a:t>Explains the LSB (least significant bit) algorithm being used.</a:t>
                      </a:r>
                      <a:endParaRPr sz="1200" baseline="0" dirty="0">
                        <a:solidFill>
                          <a:schemeClr val="dk1"/>
                        </a:solidFill>
                        <a:latin typeface="Times New Roman" panose="02020603050405020304" pitchFamily="18" charset="0"/>
                        <a:ea typeface="Bai Jamjuree"/>
                        <a:cs typeface="Bai Jamjuree"/>
                        <a:sym typeface="Bai Jamjuree"/>
                      </a:endParaRPr>
                    </a:p>
                  </a:txBody>
                  <a:tcPr marL="91425" marR="91425" marT="91425" marB="91425">
                    <a:lnL w="7620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404222">
                <a:tc>
                  <a:txBody>
                    <a:bodyPr/>
                    <a:lstStyle/>
                    <a:p>
                      <a:pPr marL="0" lvl="0" indent="0" algn="l" rtl="0">
                        <a:spcBef>
                          <a:spcPts val="0"/>
                        </a:spcBef>
                        <a:spcAft>
                          <a:spcPts val="0"/>
                        </a:spcAft>
                        <a:buNone/>
                      </a:pPr>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Bai Jamjuree"/>
                        </a:rPr>
                        <a:t>Code &amp; Implementation </a:t>
                      </a:r>
                      <a:endParaRPr sz="14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Bai Jamjuree"/>
                      </a:endParaRPr>
                    </a:p>
                  </a:txBody>
                  <a:tcPr marL="91425" marR="91425" marT="91425" marB="91425">
                    <a:lnL w="9525" cap="flat" cmpd="sng">
                      <a:solidFill>
                        <a:srgbClr val="9E9E9E">
                          <a:alpha val="0"/>
                        </a:srgbClr>
                      </a:solidFill>
                      <a:prstDash val="solid"/>
                      <a:round/>
                      <a:headEnd type="none" w="sm" len="sm"/>
                      <a:tailEnd type="none" w="sm" len="sm"/>
                    </a:lnL>
                    <a:lnR w="7620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IN" sz="1200" baseline="0" dirty="0">
                          <a:solidFill>
                            <a:schemeClr val="dk1"/>
                          </a:solidFill>
                          <a:latin typeface="Times New Roman" panose="02020603050405020304" pitchFamily="18" charset="0"/>
                          <a:ea typeface="Bai Jamjuree"/>
                          <a:cs typeface="Bai Jamjuree"/>
                          <a:sym typeface="Bai Jamjuree"/>
                        </a:rPr>
                        <a:t>Display and explanation of the Python Code .</a:t>
                      </a:r>
                      <a:endParaRPr sz="1200" baseline="0" dirty="0">
                        <a:solidFill>
                          <a:schemeClr val="dk1"/>
                        </a:solidFill>
                        <a:latin typeface="Times New Roman" panose="02020603050405020304" pitchFamily="18" charset="0"/>
                        <a:ea typeface="Bai Jamjuree"/>
                        <a:cs typeface="Bai Jamjuree"/>
                        <a:sym typeface="Bai Jamjuree"/>
                      </a:endParaRPr>
                    </a:p>
                  </a:txBody>
                  <a:tcPr marL="91425" marR="91425" marT="91425" marB="91425">
                    <a:lnL w="7620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839571">
                <a:tc>
                  <a:txBody>
                    <a:bodyPr/>
                    <a:lstStyle/>
                    <a:p>
                      <a:pPr marL="0" lvl="0" indent="0" algn="l" rtl="0">
                        <a:spcBef>
                          <a:spcPts val="0"/>
                        </a:spcBef>
                        <a:spcAft>
                          <a:spcPts val="0"/>
                        </a:spcAft>
                        <a:buNone/>
                      </a:pPr>
                      <a:r>
                        <a:rPr lang="en" sz="1400" b="1" dirty="0">
                          <a:solidFill>
                            <a:schemeClr val="accent3"/>
                          </a:solidFill>
                          <a:uFill>
                            <a:noFill/>
                          </a:uFill>
                          <a:latin typeface="Calibri" panose="020F0502020204030204" pitchFamily="34" charset="0"/>
                          <a:ea typeface="Calibri" panose="020F0502020204030204" pitchFamily="34" charset="0"/>
                          <a:cs typeface="Calibri" panose="020F0502020204030204" pitchFamily="34" charset="0"/>
                          <a:sym typeface="Bai Jamjuree"/>
                        </a:rPr>
                        <a:t>Future Scope </a:t>
                      </a:r>
                    </a:p>
                    <a:p>
                      <a:pPr marL="0" lvl="0" indent="0" algn="l" rtl="0">
                        <a:spcBef>
                          <a:spcPts val="0"/>
                        </a:spcBef>
                        <a:spcAft>
                          <a:spcPts val="0"/>
                        </a:spcAft>
                        <a:buNone/>
                      </a:pPr>
                      <a:endParaRPr lang="en" sz="1400" b="1" dirty="0">
                        <a:solidFill>
                          <a:schemeClr val="accent3"/>
                        </a:solidFill>
                        <a:uFill>
                          <a:noFill/>
                        </a:uFill>
                        <a:latin typeface="Calibri" panose="020F0502020204030204" pitchFamily="34" charset="0"/>
                        <a:ea typeface="Calibri" panose="020F0502020204030204" pitchFamily="34" charset="0"/>
                        <a:cs typeface="Calibri" panose="020F0502020204030204" pitchFamily="34" charset="0"/>
                        <a:sym typeface="Bai Jamjuree"/>
                      </a:endParaRPr>
                    </a:p>
                    <a:p>
                      <a:pPr marL="0" lvl="0" indent="0" algn="l" rtl="0">
                        <a:spcBef>
                          <a:spcPts val="0"/>
                        </a:spcBef>
                        <a:spcAft>
                          <a:spcPts val="0"/>
                        </a:spcAft>
                        <a:buNone/>
                      </a:pPr>
                      <a:r>
                        <a:rPr lang="en" sz="1400" b="1" dirty="0">
                          <a:solidFill>
                            <a:schemeClr val="accent3"/>
                          </a:solidFill>
                          <a:uFill>
                            <a:noFill/>
                          </a:uFill>
                          <a:latin typeface="Calibri" panose="020F0502020204030204" pitchFamily="34" charset="0"/>
                          <a:ea typeface="Calibri" panose="020F0502020204030204" pitchFamily="34" charset="0"/>
                          <a:cs typeface="Calibri" panose="020F0502020204030204" pitchFamily="34" charset="0"/>
                          <a:sym typeface="Bai Jamjuree"/>
                        </a:rPr>
                        <a:t>Conclusion</a:t>
                      </a:r>
                    </a:p>
                  </a:txBody>
                  <a:tcPr marL="91425" marR="91425" marT="91425" marB="91425">
                    <a:lnL w="9525" cap="flat" cmpd="sng">
                      <a:solidFill>
                        <a:srgbClr val="9E9E9E">
                          <a:alpha val="0"/>
                        </a:srgbClr>
                      </a:solidFill>
                      <a:prstDash val="solid"/>
                      <a:round/>
                      <a:headEnd type="none" w="sm" len="sm"/>
                      <a:tailEnd type="none" w="sm" len="sm"/>
                    </a:lnL>
                    <a:lnR w="7620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IN" sz="1200" baseline="0" dirty="0">
                          <a:solidFill>
                            <a:schemeClr val="dk1"/>
                          </a:solidFill>
                          <a:latin typeface="Times New Roman" panose="02020603050405020304" pitchFamily="18" charset="0"/>
                          <a:ea typeface="Bai Jamjuree"/>
                          <a:cs typeface="Bai Jamjuree"/>
                          <a:sym typeface="Bai Jamjuree"/>
                        </a:rPr>
                        <a:t>Advancement and more ideas can evolve around the same technology.</a:t>
                      </a:r>
                    </a:p>
                    <a:p>
                      <a:pPr marL="0" lvl="0" indent="0" algn="l" rtl="0">
                        <a:spcBef>
                          <a:spcPts val="0"/>
                        </a:spcBef>
                        <a:spcAft>
                          <a:spcPts val="0"/>
                        </a:spcAft>
                        <a:buNone/>
                      </a:pPr>
                      <a:endParaRPr lang="en-IN" sz="1200" baseline="0" dirty="0">
                        <a:solidFill>
                          <a:schemeClr val="dk1"/>
                        </a:solidFill>
                        <a:latin typeface="Times New Roman" panose="02020603050405020304" pitchFamily="18" charset="0"/>
                        <a:ea typeface="Bai Jamjuree"/>
                        <a:cs typeface="Bai Jamjuree"/>
                        <a:sym typeface="Bai Jamjuree"/>
                      </a:endParaRPr>
                    </a:p>
                    <a:p>
                      <a:pPr marL="0" lvl="0" indent="0" algn="l" rtl="0">
                        <a:spcBef>
                          <a:spcPts val="0"/>
                        </a:spcBef>
                        <a:spcAft>
                          <a:spcPts val="0"/>
                        </a:spcAft>
                        <a:buNone/>
                      </a:pPr>
                      <a:r>
                        <a:rPr lang="en-IN" sz="1200" baseline="0" dirty="0">
                          <a:solidFill>
                            <a:schemeClr val="dk1"/>
                          </a:solidFill>
                          <a:latin typeface="Times New Roman" panose="02020603050405020304" pitchFamily="18" charset="0"/>
                          <a:ea typeface="Bai Jamjuree"/>
                          <a:cs typeface="Bai Jamjuree"/>
                          <a:sym typeface="Bai Jamjuree"/>
                        </a:rPr>
                        <a:t>Conclusion of the PPT.</a:t>
                      </a:r>
                    </a:p>
                  </a:txBody>
                  <a:tcPr marL="91425" marR="91425" marT="91425" marB="91425">
                    <a:lnL w="7620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357578">
                <a:tc>
                  <a:txBody>
                    <a:bodyPr/>
                    <a:lstStyle/>
                    <a:p>
                      <a:pPr marL="0" lvl="0" indent="0" algn="l" rtl="0">
                        <a:spcBef>
                          <a:spcPts val="0"/>
                        </a:spcBef>
                        <a:spcAft>
                          <a:spcPts val="0"/>
                        </a:spcAft>
                        <a:buNone/>
                      </a:pPr>
                      <a:endParaRPr lang="en-IN" sz="1100" b="1" dirty="0">
                        <a:solidFill>
                          <a:schemeClr val="accent3"/>
                        </a:solidFill>
                        <a:latin typeface="Bai Jamjuree"/>
                        <a:ea typeface="Bai Jamjuree"/>
                        <a:cs typeface="Bai Jamjuree"/>
                        <a:sym typeface="Bai Jamjuree"/>
                      </a:endParaRPr>
                    </a:p>
                  </a:txBody>
                  <a:tcPr marL="91425" marR="91425" marT="91425" marB="91425">
                    <a:lnL w="9525" cap="flat" cmpd="sng">
                      <a:solidFill>
                        <a:srgbClr val="9E9E9E">
                          <a:alpha val="0"/>
                        </a:srgbClr>
                      </a:solidFill>
                      <a:prstDash val="solid"/>
                      <a:round/>
                      <a:headEnd type="none" w="sm" len="sm"/>
                      <a:tailEnd type="none" w="sm" len="sm"/>
                    </a:lnL>
                    <a:lnR w="7620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lang="en-IN" sz="1000" baseline="0" dirty="0">
                        <a:solidFill>
                          <a:schemeClr val="dk1"/>
                        </a:solidFill>
                        <a:latin typeface="Times New Roman" panose="02020603050405020304" pitchFamily="18" charset="0"/>
                        <a:ea typeface="Bai Jamjuree"/>
                        <a:cs typeface="Bai Jamjuree"/>
                        <a:sym typeface="Bai Jamjuree"/>
                      </a:endParaRPr>
                    </a:p>
                  </a:txBody>
                  <a:tcPr marL="91425" marR="91425" marT="91425" marB="91425">
                    <a:lnL w="7620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1008" name="Google Shape;1008;p41"/>
          <p:cNvGrpSpPr/>
          <p:nvPr/>
        </p:nvGrpSpPr>
        <p:grpSpPr>
          <a:xfrm flipH="1">
            <a:off x="7958291" y="3332497"/>
            <a:ext cx="1490500" cy="1839578"/>
            <a:chOff x="7317341" y="3117397"/>
            <a:chExt cx="1490500" cy="1839578"/>
          </a:xfrm>
        </p:grpSpPr>
        <p:sp>
          <p:nvSpPr>
            <p:cNvPr id="1009" name="Google Shape;1009;p41"/>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7CBB9C1-B563-A062-8B03-AFA6BB65C371}"/>
                  </a:ext>
                </a:extLst>
              </p14:cNvPr>
              <p14:cNvContentPartPr/>
              <p14:nvPr/>
            </p14:nvContentPartPr>
            <p14:xfrm>
              <a:off x="2822985" y="4206675"/>
              <a:ext cx="314280" cy="222120"/>
            </p14:xfrm>
          </p:contentPart>
        </mc:Choice>
        <mc:Fallback xmlns="">
          <p:pic>
            <p:nvPicPr>
              <p:cNvPr id="5" name="Ink 4">
                <a:extLst>
                  <a:ext uri="{FF2B5EF4-FFF2-40B4-BE49-F238E27FC236}">
                    <a16:creationId xmlns:a16="http://schemas.microsoft.com/office/drawing/2014/main" id="{47CBB9C1-B563-A062-8B03-AFA6BB65C371}"/>
                  </a:ext>
                </a:extLst>
              </p:cNvPr>
              <p:cNvPicPr/>
              <p:nvPr/>
            </p:nvPicPr>
            <p:blipFill>
              <a:blip r:embed="rId4"/>
              <a:stretch>
                <a:fillRect/>
              </a:stretch>
            </p:blipFill>
            <p:spPr>
              <a:xfrm>
                <a:off x="2805345" y="4188675"/>
                <a:ext cx="3499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D0230B3-1CB1-B5BD-163F-0976C0F8C77D}"/>
                  </a:ext>
                </a:extLst>
              </p14:cNvPr>
              <p14:cNvContentPartPr/>
              <p14:nvPr/>
            </p14:nvContentPartPr>
            <p14:xfrm>
              <a:off x="-1694084" y="673522"/>
              <a:ext cx="360" cy="360"/>
            </p14:xfrm>
          </p:contentPart>
        </mc:Choice>
        <mc:Fallback xmlns="">
          <p:pic>
            <p:nvPicPr>
              <p:cNvPr id="6" name="Ink 5">
                <a:extLst>
                  <a:ext uri="{FF2B5EF4-FFF2-40B4-BE49-F238E27FC236}">
                    <a16:creationId xmlns:a16="http://schemas.microsoft.com/office/drawing/2014/main" id="{AD0230B3-1CB1-B5BD-163F-0976C0F8C77D}"/>
                  </a:ext>
                </a:extLst>
              </p:cNvPr>
              <p:cNvPicPr/>
              <p:nvPr/>
            </p:nvPicPr>
            <p:blipFill>
              <a:blip r:embed="rId6"/>
              <a:stretch>
                <a:fillRect/>
              </a:stretch>
            </p:blipFill>
            <p:spPr>
              <a:xfrm>
                <a:off x="-1711724" y="655522"/>
                <a:ext cx="36000" cy="360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3"/>
          <p:cNvSpPr txBox="1">
            <a:spLocks noGrp="1"/>
          </p:cNvSpPr>
          <p:nvPr>
            <p:ph type="title"/>
          </p:nvPr>
        </p:nvSpPr>
        <p:spPr>
          <a:xfrm>
            <a:off x="832425" y="192846"/>
            <a:ext cx="3710400" cy="8120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037" name="Google Shape;1037;p43"/>
          <p:cNvSpPr txBox="1">
            <a:spLocks noGrp="1"/>
          </p:cNvSpPr>
          <p:nvPr>
            <p:ph type="subTitle" idx="1"/>
          </p:nvPr>
        </p:nvSpPr>
        <p:spPr>
          <a:xfrm>
            <a:off x="832425" y="1134758"/>
            <a:ext cx="3710400" cy="27277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Steganography is the art of writing hidden messages in such a way that no one apart from the user and intended recipient suspects the existence of the message.</a:t>
            </a:r>
          </a:p>
          <a:p>
            <a:pPr marL="0" lvl="0" indent="0" algn="l" rtl="0">
              <a:spcBef>
                <a:spcPts val="0"/>
              </a:spcBef>
              <a:spcAft>
                <a:spcPts val="0"/>
              </a:spcAft>
              <a:buNone/>
            </a:pPr>
            <a:r>
              <a:rPr lang="en-IN" sz="1800" dirty="0"/>
              <a:t>The secret data is then extracted at its destination using process of encryption.</a:t>
            </a:r>
            <a:endParaRPr sz="1800" dirty="0"/>
          </a:p>
        </p:txBody>
      </p:sp>
      <p:grpSp>
        <p:nvGrpSpPr>
          <p:cNvPr id="1038" name="Google Shape;1038;p43"/>
          <p:cNvGrpSpPr/>
          <p:nvPr/>
        </p:nvGrpSpPr>
        <p:grpSpPr>
          <a:xfrm>
            <a:off x="4003762" y="323840"/>
            <a:ext cx="4843883" cy="4244548"/>
            <a:chOff x="4003762" y="323840"/>
            <a:chExt cx="4843883" cy="4244548"/>
          </a:xfrm>
        </p:grpSpPr>
        <p:grpSp>
          <p:nvGrpSpPr>
            <p:cNvPr id="1039" name="Google Shape;1039;p43"/>
            <p:cNvGrpSpPr/>
            <p:nvPr/>
          </p:nvGrpSpPr>
          <p:grpSpPr>
            <a:xfrm>
              <a:off x="6257411" y="1134758"/>
              <a:ext cx="1703506" cy="1703506"/>
              <a:chOff x="367385" y="2587838"/>
              <a:chExt cx="2501110" cy="2501110"/>
            </a:xfrm>
          </p:grpSpPr>
          <p:sp>
            <p:nvSpPr>
              <p:cNvPr id="1040" name="Google Shape;1040;p43"/>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3"/>
            <p:cNvGrpSpPr/>
            <p:nvPr/>
          </p:nvGrpSpPr>
          <p:grpSpPr>
            <a:xfrm flipH="1">
              <a:off x="4003762" y="1676083"/>
              <a:ext cx="4547995" cy="2892306"/>
              <a:chOff x="9695550" y="1110775"/>
              <a:chExt cx="4856375" cy="3088750"/>
            </a:xfrm>
          </p:grpSpPr>
          <p:sp>
            <p:nvSpPr>
              <p:cNvPr id="1050" name="Google Shape;1050;p43"/>
              <p:cNvSpPr/>
              <p:nvPr/>
            </p:nvSpPr>
            <p:spPr>
              <a:xfrm>
                <a:off x="9799750" y="3970075"/>
                <a:ext cx="4752175" cy="229450"/>
              </a:xfrm>
              <a:custGeom>
                <a:avLst/>
                <a:gdLst/>
                <a:ahLst/>
                <a:cxnLst/>
                <a:rect l="l" t="t" r="r" b="b"/>
                <a:pathLst>
                  <a:path w="190087" h="9178" extrusionOk="0">
                    <a:moveTo>
                      <a:pt x="4589" y="1"/>
                    </a:moveTo>
                    <a:cubicBezTo>
                      <a:pt x="2065" y="1"/>
                      <a:pt x="0" y="2053"/>
                      <a:pt x="0" y="4589"/>
                    </a:cubicBezTo>
                    <a:cubicBezTo>
                      <a:pt x="0" y="7126"/>
                      <a:pt x="2052" y="9178"/>
                      <a:pt x="4589" y="9178"/>
                    </a:cubicBezTo>
                    <a:lnTo>
                      <a:pt x="185498" y="9178"/>
                    </a:lnTo>
                    <a:cubicBezTo>
                      <a:pt x="188034" y="9178"/>
                      <a:pt x="190086" y="7126"/>
                      <a:pt x="190086" y="4589"/>
                    </a:cubicBezTo>
                    <a:cubicBezTo>
                      <a:pt x="190086" y="2053"/>
                      <a:pt x="188034" y="1"/>
                      <a:pt x="185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9991900" y="2140325"/>
                <a:ext cx="479925" cy="1786750"/>
              </a:xfrm>
              <a:custGeom>
                <a:avLst/>
                <a:gdLst/>
                <a:ahLst/>
                <a:cxnLst/>
                <a:rect l="l" t="t" r="r" b="b"/>
                <a:pathLst>
                  <a:path w="19197" h="71470" extrusionOk="0">
                    <a:moveTo>
                      <a:pt x="3289" y="1"/>
                    </a:moveTo>
                    <a:cubicBezTo>
                      <a:pt x="1441" y="1"/>
                      <a:pt x="0" y="1633"/>
                      <a:pt x="217" y="3468"/>
                    </a:cubicBezTo>
                    <a:lnTo>
                      <a:pt x="8069" y="68742"/>
                    </a:lnTo>
                    <a:cubicBezTo>
                      <a:pt x="8260" y="70297"/>
                      <a:pt x="9573" y="71470"/>
                      <a:pt x="11140" y="71470"/>
                    </a:cubicBezTo>
                    <a:lnTo>
                      <a:pt x="15844" y="71470"/>
                    </a:lnTo>
                    <a:cubicBezTo>
                      <a:pt x="17743" y="71470"/>
                      <a:pt x="19196" y="69775"/>
                      <a:pt x="18916" y="67901"/>
                    </a:cubicBezTo>
                    <a:lnTo>
                      <a:pt x="8961" y="2639"/>
                    </a:lnTo>
                    <a:cubicBezTo>
                      <a:pt x="8731" y="1123"/>
                      <a:pt x="7431" y="1"/>
                      <a:pt x="5902" y="1"/>
                    </a:cubicBezTo>
                    <a:close/>
                  </a:path>
                </a:pathLst>
              </a:custGeom>
              <a:solidFill>
                <a:srgbClr val="87A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9991900" y="2140325"/>
                <a:ext cx="479925" cy="1786750"/>
              </a:xfrm>
              <a:custGeom>
                <a:avLst/>
                <a:gdLst/>
                <a:ahLst/>
                <a:cxnLst/>
                <a:rect l="l" t="t" r="r" b="b"/>
                <a:pathLst>
                  <a:path w="19197" h="71470" extrusionOk="0">
                    <a:moveTo>
                      <a:pt x="3289" y="1"/>
                    </a:moveTo>
                    <a:cubicBezTo>
                      <a:pt x="1441" y="1"/>
                      <a:pt x="0" y="1633"/>
                      <a:pt x="217" y="3468"/>
                    </a:cubicBezTo>
                    <a:lnTo>
                      <a:pt x="8069" y="68742"/>
                    </a:lnTo>
                    <a:cubicBezTo>
                      <a:pt x="8260" y="70297"/>
                      <a:pt x="9573" y="71470"/>
                      <a:pt x="11140" y="71470"/>
                    </a:cubicBezTo>
                    <a:lnTo>
                      <a:pt x="15844" y="71470"/>
                    </a:lnTo>
                    <a:cubicBezTo>
                      <a:pt x="17743" y="71470"/>
                      <a:pt x="19196" y="69775"/>
                      <a:pt x="18916" y="67901"/>
                    </a:cubicBezTo>
                    <a:lnTo>
                      <a:pt x="8961" y="2639"/>
                    </a:lnTo>
                    <a:cubicBezTo>
                      <a:pt x="8731" y="1123"/>
                      <a:pt x="7431" y="1"/>
                      <a:pt x="5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10078250" y="2140325"/>
                <a:ext cx="2601550" cy="1786450"/>
              </a:xfrm>
              <a:custGeom>
                <a:avLst/>
                <a:gdLst/>
                <a:ahLst/>
                <a:cxnLst/>
                <a:rect l="l" t="t" r="r" b="b"/>
                <a:pathLst>
                  <a:path w="104062" h="71458" extrusionOk="0">
                    <a:moveTo>
                      <a:pt x="2983" y="1"/>
                    </a:moveTo>
                    <a:cubicBezTo>
                      <a:pt x="1301" y="1"/>
                      <a:pt x="0" y="1454"/>
                      <a:pt x="192" y="3124"/>
                    </a:cubicBezTo>
                    <a:lnTo>
                      <a:pt x="7801" y="68806"/>
                    </a:lnTo>
                    <a:cubicBezTo>
                      <a:pt x="7980" y="70323"/>
                      <a:pt x="9267" y="71457"/>
                      <a:pt x="10784" y="71457"/>
                    </a:cubicBezTo>
                    <a:lnTo>
                      <a:pt x="100021" y="71457"/>
                    </a:lnTo>
                    <a:cubicBezTo>
                      <a:pt x="102290" y="71457"/>
                      <a:pt x="104062" y="69481"/>
                      <a:pt x="103794" y="67225"/>
                    </a:cubicBezTo>
                    <a:lnTo>
                      <a:pt x="96452" y="2920"/>
                    </a:lnTo>
                    <a:cubicBezTo>
                      <a:pt x="96261" y="1314"/>
                      <a:pt x="94910" y="116"/>
                      <a:pt x="93304" y="103"/>
                    </a:cubicBezTo>
                    <a:lnTo>
                      <a:pt x="2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10214325" y="3927050"/>
                <a:ext cx="3617425" cy="101050"/>
              </a:xfrm>
              <a:custGeom>
                <a:avLst/>
                <a:gdLst/>
                <a:ahLst/>
                <a:cxnLst/>
                <a:rect l="l" t="t" r="r" b="b"/>
                <a:pathLst>
                  <a:path w="144697" h="4042" extrusionOk="0">
                    <a:moveTo>
                      <a:pt x="2027" y="1"/>
                    </a:moveTo>
                    <a:cubicBezTo>
                      <a:pt x="905" y="1"/>
                      <a:pt x="0" y="906"/>
                      <a:pt x="0" y="2015"/>
                    </a:cubicBezTo>
                    <a:cubicBezTo>
                      <a:pt x="0" y="3136"/>
                      <a:pt x="905" y="4041"/>
                      <a:pt x="2027" y="4041"/>
                    </a:cubicBezTo>
                    <a:lnTo>
                      <a:pt x="142670" y="4041"/>
                    </a:lnTo>
                    <a:cubicBezTo>
                      <a:pt x="143792" y="4041"/>
                      <a:pt x="144697" y="3136"/>
                      <a:pt x="144697" y="2015"/>
                    </a:cubicBezTo>
                    <a:cubicBezTo>
                      <a:pt x="144697" y="906"/>
                      <a:pt x="143792" y="1"/>
                      <a:pt x="142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10214325" y="3927050"/>
                <a:ext cx="1553800" cy="101050"/>
              </a:xfrm>
              <a:custGeom>
                <a:avLst/>
                <a:gdLst/>
                <a:ahLst/>
                <a:cxnLst/>
                <a:rect l="l" t="t" r="r" b="b"/>
                <a:pathLst>
                  <a:path w="62152" h="4042" extrusionOk="0">
                    <a:moveTo>
                      <a:pt x="344" y="1"/>
                    </a:moveTo>
                    <a:cubicBezTo>
                      <a:pt x="153" y="1"/>
                      <a:pt x="0" y="141"/>
                      <a:pt x="0" y="332"/>
                    </a:cubicBezTo>
                    <a:lnTo>
                      <a:pt x="0" y="3710"/>
                    </a:lnTo>
                    <a:cubicBezTo>
                      <a:pt x="0" y="3888"/>
                      <a:pt x="153" y="4041"/>
                      <a:pt x="344" y="4041"/>
                    </a:cubicBezTo>
                    <a:lnTo>
                      <a:pt x="61807" y="4041"/>
                    </a:lnTo>
                    <a:cubicBezTo>
                      <a:pt x="61998" y="4041"/>
                      <a:pt x="62151" y="3888"/>
                      <a:pt x="62151" y="3710"/>
                    </a:cubicBezTo>
                    <a:lnTo>
                      <a:pt x="62151" y="332"/>
                    </a:lnTo>
                    <a:cubicBezTo>
                      <a:pt x="62151" y="141"/>
                      <a:pt x="61998" y="1"/>
                      <a:pt x="61807" y="1"/>
                    </a:cubicBezTo>
                    <a:close/>
                  </a:path>
                </a:pathLst>
              </a:custGeom>
              <a:solidFill>
                <a:srgbClr val="0B2140">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10133050" y="2210450"/>
                <a:ext cx="2492575" cy="1640800"/>
              </a:xfrm>
              <a:custGeom>
                <a:avLst/>
                <a:gdLst/>
                <a:ahLst/>
                <a:cxnLst/>
                <a:rect l="l" t="t" r="r" b="b"/>
                <a:pathLst>
                  <a:path w="99703" h="65632" extrusionOk="0">
                    <a:moveTo>
                      <a:pt x="1" y="0"/>
                    </a:moveTo>
                    <a:lnTo>
                      <a:pt x="7636" y="65631"/>
                    </a:lnTo>
                    <a:lnTo>
                      <a:pt x="99703" y="65631"/>
                    </a:lnTo>
                    <a:lnTo>
                      <a:pt x="92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10127325" y="2205300"/>
                <a:ext cx="1878825" cy="1651050"/>
              </a:xfrm>
              <a:custGeom>
                <a:avLst/>
                <a:gdLst/>
                <a:ahLst/>
                <a:cxnLst/>
                <a:rect l="l" t="t" r="r" b="b"/>
                <a:pathLst>
                  <a:path w="75153" h="66042" extrusionOk="0">
                    <a:moveTo>
                      <a:pt x="229" y="1"/>
                    </a:moveTo>
                    <a:cubicBezTo>
                      <a:pt x="221" y="1"/>
                      <a:pt x="213" y="1"/>
                      <a:pt x="204" y="2"/>
                    </a:cubicBezTo>
                    <a:cubicBezTo>
                      <a:pt x="90" y="15"/>
                      <a:pt x="0" y="117"/>
                      <a:pt x="26" y="232"/>
                    </a:cubicBezTo>
                    <a:lnTo>
                      <a:pt x="7661" y="65863"/>
                    </a:lnTo>
                    <a:lnTo>
                      <a:pt x="7686" y="66041"/>
                    </a:lnTo>
                    <a:lnTo>
                      <a:pt x="74898" y="66041"/>
                    </a:lnTo>
                    <a:cubicBezTo>
                      <a:pt x="75153" y="66016"/>
                      <a:pt x="75153" y="65646"/>
                      <a:pt x="74898" y="65620"/>
                    </a:cubicBezTo>
                    <a:lnTo>
                      <a:pt x="8056" y="65620"/>
                    </a:lnTo>
                    <a:lnTo>
                      <a:pt x="434" y="181"/>
                    </a:lnTo>
                    <a:cubicBezTo>
                      <a:pt x="422" y="74"/>
                      <a:pt x="333"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10900725" y="3365250"/>
                <a:ext cx="1109900" cy="305950"/>
              </a:xfrm>
              <a:custGeom>
                <a:avLst/>
                <a:gdLst/>
                <a:ahLst/>
                <a:cxnLst/>
                <a:rect l="l" t="t" r="r" b="b"/>
                <a:pathLst>
                  <a:path w="44396" h="12238" extrusionOk="0">
                    <a:moveTo>
                      <a:pt x="4375" y="1"/>
                    </a:moveTo>
                    <a:cubicBezTo>
                      <a:pt x="1925" y="1"/>
                      <a:pt x="0" y="2086"/>
                      <a:pt x="191" y="4526"/>
                    </a:cubicBezTo>
                    <a:lnTo>
                      <a:pt x="369" y="7075"/>
                    </a:lnTo>
                    <a:cubicBezTo>
                      <a:pt x="586" y="9981"/>
                      <a:pt x="3008" y="12237"/>
                      <a:pt x="5927" y="12237"/>
                    </a:cubicBezTo>
                    <a:lnTo>
                      <a:pt x="39807" y="12237"/>
                    </a:lnTo>
                    <a:cubicBezTo>
                      <a:pt x="42432" y="12237"/>
                      <a:pt x="44395" y="9828"/>
                      <a:pt x="43873" y="7254"/>
                    </a:cubicBezTo>
                    <a:lnTo>
                      <a:pt x="43299" y="4449"/>
                    </a:lnTo>
                    <a:cubicBezTo>
                      <a:pt x="42764" y="1862"/>
                      <a:pt x="40482" y="1"/>
                      <a:pt x="37844" y="1"/>
                    </a:cubicBezTo>
                    <a:lnTo>
                      <a:pt x="4397" y="1"/>
                    </a:lnTo>
                    <a:cubicBezTo>
                      <a:pt x="4390" y="1"/>
                      <a:pt x="4382" y="1"/>
                      <a:pt x="4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flipH="1">
                <a:off x="11326825" y="3421125"/>
                <a:ext cx="304500" cy="170725"/>
              </a:xfrm>
              <a:custGeom>
                <a:avLst/>
                <a:gdLst/>
                <a:ahLst/>
                <a:cxnLst/>
                <a:rect l="l" t="t" r="r" b="b"/>
                <a:pathLst>
                  <a:path w="12180" h="6829" extrusionOk="0">
                    <a:moveTo>
                      <a:pt x="11576" y="0"/>
                    </a:moveTo>
                    <a:cubicBezTo>
                      <a:pt x="11476" y="0"/>
                      <a:pt x="11371" y="41"/>
                      <a:pt x="11278" y="137"/>
                    </a:cubicBezTo>
                    <a:lnTo>
                      <a:pt x="5581" y="5873"/>
                    </a:lnTo>
                    <a:lnTo>
                      <a:pt x="839" y="2584"/>
                    </a:lnTo>
                    <a:cubicBezTo>
                      <a:pt x="758" y="2530"/>
                      <a:pt x="676" y="2506"/>
                      <a:pt x="600" y="2506"/>
                    </a:cubicBezTo>
                    <a:cubicBezTo>
                      <a:pt x="246" y="2506"/>
                      <a:pt x="0" y="3010"/>
                      <a:pt x="367" y="3272"/>
                    </a:cubicBezTo>
                    <a:lnTo>
                      <a:pt x="5389" y="6752"/>
                    </a:lnTo>
                    <a:cubicBezTo>
                      <a:pt x="5453" y="6803"/>
                      <a:pt x="5542" y="6829"/>
                      <a:pt x="5619" y="6829"/>
                    </a:cubicBezTo>
                    <a:cubicBezTo>
                      <a:pt x="5734" y="6829"/>
                      <a:pt x="5835" y="6790"/>
                      <a:pt x="5925" y="6714"/>
                    </a:cubicBezTo>
                    <a:lnTo>
                      <a:pt x="11877" y="723"/>
                    </a:lnTo>
                    <a:cubicBezTo>
                      <a:pt x="12179" y="421"/>
                      <a:pt x="11901" y="0"/>
                      <a:pt x="115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10584275" y="1663300"/>
                <a:ext cx="940700" cy="1565925"/>
              </a:xfrm>
              <a:custGeom>
                <a:avLst/>
                <a:gdLst/>
                <a:ahLst/>
                <a:cxnLst/>
                <a:rect l="l" t="t" r="r" b="b"/>
                <a:pathLst>
                  <a:path w="37628" h="62637" extrusionOk="0">
                    <a:moveTo>
                      <a:pt x="33813" y="1"/>
                    </a:moveTo>
                    <a:cubicBezTo>
                      <a:pt x="27353" y="1"/>
                      <a:pt x="13629" y="1277"/>
                      <a:pt x="1" y="10657"/>
                    </a:cubicBezTo>
                    <a:cubicBezTo>
                      <a:pt x="1" y="10657"/>
                      <a:pt x="867" y="58226"/>
                      <a:pt x="35792" y="62636"/>
                    </a:cubicBezTo>
                    <a:lnTo>
                      <a:pt x="37628" y="179"/>
                    </a:lnTo>
                    <a:cubicBezTo>
                      <a:pt x="37628" y="179"/>
                      <a:pt x="36228" y="1"/>
                      <a:pt x="33813" y="1"/>
                    </a:cubicBezTo>
                    <a:close/>
                  </a:path>
                </a:pathLst>
              </a:custGeom>
              <a:solidFill>
                <a:srgbClr val="339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10584275" y="1663300"/>
                <a:ext cx="940700" cy="1565925"/>
              </a:xfrm>
              <a:custGeom>
                <a:avLst/>
                <a:gdLst/>
                <a:ahLst/>
                <a:cxnLst/>
                <a:rect l="l" t="t" r="r" b="b"/>
                <a:pathLst>
                  <a:path w="37628" h="62637" extrusionOk="0">
                    <a:moveTo>
                      <a:pt x="33813" y="1"/>
                    </a:moveTo>
                    <a:cubicBezTo>
                      <a:pt x="27353" y="1"/>
                      <a:pt x="13629" y="1277"/>
                      <a:pt x="1" y="10657"/>
                    </a:cubicBezTo>
                    <a:cubicBezTo>
                      <a:pt x="1" y="10657"/>
                      <a:pt x="867" y="58226"/>
                      <a:pt x="35792" y="62636"/>
                    </a:cubicBezTo>
                    <a:lnTo>
                      <a:pt x="37628" y="179"/>
                    </a:lnTo>
                    <a:cubicBezTo>
                      <a:pt x="37628" y="179"/>
                      <a:pt x="36228" y="1"/>
                      <a:pt x="33813" y="1"/>
                    </a:cubicBezTo>
                    <a:close/>
                  </a:path>
                </a:pathLst>
              </a:custGeom>
              <a:solidFill>
                <a:srgbClr val="0B2140">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10691975" y="1667175"/>
                <a:ext cx="1574200" cy="1562050"/>
              </a:xfrm>
              <a:custGeom>
                <a:avLst/>
                <a:gdLst/>
                <a:ahLst/>
                <a:cxnLst/>
                <a:rect l="l" t="t" r="r" b="b"/>
                <a:pathLst>
                  <a:path w="62968" h="62482" extrusionOk="0">
                    <a:moveTo>
                      <a:pt x="30872" y="1"/>
                    </a:moveTo>
                    <a:cubicBezTo>
                      <a:pt x="27885" y="1"/>
                      <a:pt x="14440" y="586"/>
                      <a:pt x="1084" y="10502"/>
                    </a:cubicBezTo>
                    <a:cubicBezTo>
                      <a:pt x="1084" y="10502"/>
                      <a:pt x="1" y="53801"/>
                      <a:pt x="31484" y="62481"/>
                    </a:cubicBezTo>
                    <a:cubicBezTo>
                      <a:pt x="62968" y="53801"/>
                      <a:pt x="61884" y="10502"/>
                      <a:pt x="61884" y="10502"/>
                    </a:cubicBezTo>
                    <a:cubicBezTo>
                      <a:pt x="48529" y="586"/>
                      <a:pt x="35084" y="1"/>
                      <a:pt x="32096" y="1"/>
                    </a:cubicBezTo>
                    <a:cubicBezTo>
                      <a:pt x="31697" y="1"/>
                      <a:pt x="31484" y="11"/>
                      <a:pt x="31484" y="11"/>
                    </a:cubicBezTo>
                    <a:cubicBezTo>
                      <a:pt x="31484" y="11"/>
                      <a:pt x="31272" y="1"/>
                      <a:pt x="30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11253775" y="1877450"/>
                <a:ext cx="421925" cy="297650"/>
              </a:xfrm>
              <a:custGeom>
                <a:avLst/>
                <a:gdLst/>
                <a:ahLst/>
                <a:cxnLst/>
                <a:rect l="l" t="t" r="r" b="b"/>
                <a:pathLst>
                  <a:path w="16877" h="11906" extrusionOk="0">
                    <a:moveTo>
                      <a:pt x="3353" y="0"/>
                    </a:moveTo>
                    <a:cubicBezTo>
                      <a:pt x="1505" y="0"/>
                      <a:pt x="1" y="1492"/>
                      <a:pt x="1" y="3340"/>
                    </a:cubicBezTo>
                    <a:lnTo>
                      <a:pt x="1" y="11905"/>
                    </a:lnTo>
                    <a:lnTo>
                      <a:pt x="3621" y="11905"/>
                    </a:lnTo>
                    <a:lnTo>
                      <a:pt x="3621" y="5277"/>
                    </a:lnTo>
                    <a:cubicBezTo>
                      <a:pt x="3621" y="3722"/>
                      <a:pt x="4883" y="2473"/>
                      <a:pt x="6438" y="2473"/>
                    </a:cubicBezTo>
                    <a:lnTo>
                      <a:pt x="11460" y="2473"/>
                    </a:lnTo>
                    <a:cubicBezTo>
                      <a:pt x="13129" y="2473"/>
                      <a:pt x="14481" y="3824"/>
                      <a:pt x="14481" y="5494"/>
                    </a:cubicBezTo>
                    <a:lnTo>
                      <a:pt x="14481" y="11905"/>
                    </a:lnTo>
                    <a:lnTo>
                      <a:pt x="16877" y="11905"/>
                    </a:lnTo>
                    <a:lnTo>
                      <a:pt x="16877" y="2320"/>
                    </a:lnTo>
                    <a:cubicBezTo>
                      <a:pt x="16877" y="1033"/>
                      <a:pt x="15832" y="0"/>
                      <a:pt x="1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11337275" y="1877125"/>
                <a:ext cx="393575" cy="297975"/>
              </a:xfrm>
              <a:custGeom>
                <a:avLst/>
                <a:gdLst/>
                <a:ahLst/>
                <a:cxnLst/>
                <a:rect l="l" t="t" r="r" b="b"/>
                <a:pathLst>
                  <a:path w="15743" h="11919" extrusionOk="0">
                    <a:moveTo>
                      <a:pt x="3544" y="1"/>
                    </a:moveTo>
                    <a:cubicBezTo>
                      <a:pt x="1581" y="1"/>
                      <a:pt x="0" y="1581"/>
                      <a:pt x="0" y="3544"/>
                    </a:cubicBezTo>
                    <a:lnTo>
                      <a:pt x="0" y="11918"/>
                    </a:lnTo>
                    <a:lnTo>
                      <a:pt x="2473" y="11918"/>
                    </a:lnTo>
                    <a:lnTo>
                      <a:pt x="2473" y="4615"/>
                    </a:lnTo>
                    <a:cubicBezTo>
                      <a:pt x="2473" y="3429"/>
                      <a:pt x="3429" y="2473"/>
                      <a:pt x="4602" y="2473"/>
                    </a:cubicBezTo>
                    <a:lnTo>
                      <a:pt x="11243" y="2473"/>
                    </a:lnTo>
                    <a:cubicBezTo>
                      <a:pt x="12402" y="2473"/>
                      <a:pt x="13346" y="3417"/>
                      <a:pt x="13346" y="4589"/>
                    </a:cubicBezTo>
                    <a:lnTo>
                      <a:pt x="13346" y="11918"/>
                    </a:lnTo>
                    <a:lnTo>
                      <a:pt x="15742" y="11918"/>
                    </a:lnTo>
                    <a:lnTo>
                      <a:pt x="15742" y="3442"/>
                    </a:lnTo>
                    <a:cubicBezTo>
                      <a:pt x="15742" y="1543"/>
                      <a:pt x="14200" y="1"/>
                      <a:pt x="122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11140650" y="2161700"/>
                <a:ext cx="567250" cy="436575"/>
              </a:xfrm>
              <a:custGeom>
                <a:avLst/>
                <a:gdLst/>
                <a:ahLst/>
                <a:cxnLst/>
                <a:rect l="l" t="t" r="r" b="b"/>
                <a:pathLst>
                  <a:path w="22690" h="17463" extrusionOk="0">
                    <a:moveTo>
                      <a:pt x="727" y="0"/>
                    </a:moveTo>
                    <a:cubicBezTo>
                      <a:pt x="319" y="0"/>
                      <a:pt x="1" y="331"/>
                      <a:pt x="1" y="727"/>
                    </a:cubicBezTo>
                    <a:lnTo>
                      <a:pt x="1" y="16736"/>
                    </a:lnTo>
                    <a:cubicBezTo>
                      <a:pt x="1" y="17131"/>
                      <a:pt x="319" y="17463"/>
                      <a:pt x="727" y="17463"/>
                    </a:cubicBezTo>
                    <a:lnTo>
                      <a:pt x="21963" y="17463"/>
                    </a:lnTo>
                    <a:cubicBezTo>
                      <a:pt x="22371" y="17463"/>
                      <a:pt x="22689" y="17131"/>
                      <a:pt x="22689" y="16736"/>
                    </a:cubicBezTo>
                    <a:lnTo>
                      <a:pt x="22689" y="727"/>
                    </a:lnTo>
                    <a:cubicBezTo>
                      <a:pt x="22689" y="331"/>
                      <a:pt x="22371" y="0"/>
                      <a:pt x="2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11234350" y="2161700"/>
                <a:ext cx="567225" cy="436575"/>
              </a:xfrm>
              <a:custGeom>
                <a:avLst/>
                <a:gdLst/>
                <a:ahLst/>
                <a:cxnLst/>
                <a:rect l="l" t="t" r="r" b="b"/>
                <a:pathLst>
                  <a:path w="22689" h="17463" extrusionOk="0">
                    <a:moveTo>
                      <a:pt x="727" y="0"/>
                    </a:moveTo>
                    <a:cubicBezTo>
                      <a:pt x="319" y="0"/>
                      <a:pt x="0" y="331"/>
                      <a:pt x="0" y="727"/>
                    </a:cubicBezTo>
                    <a:lnTo>
                      <a:pt x="0" y="16736"/>
                    </a:lnTo>
                    <a:cubicBezTo>
                      <a:pt x="0" y="17131"/>
                      <a:pt x="319" y="17463"/>
                      <a:pt x="727" y="17463"/>
                    </a:cubicBezTo>
                    <a:lnTo>
                      <a:pt x="21962" y="17463"/>
                    </a:lnTo>
                    <a:cubicBezTo>
                      <a:pt x="22370" y="17463"/>
                      <a:pt x="22689" y="17131"/>
                      <a:pt x="22689" y="16736"/>
                    </a:cubicBezTo>
                    <a:lnTo>
                      <a:pt x="22689" y="727"/>
                    </a:lnTo>
                    <a:cubicBezTo>
                      <a:pt x="22689" y="331"/>
                      <a:pt x="22370" y="0"/>
                      <a:pt x="21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11450700" y="2269075"/>
                <a:ext cx="152300" cy="206525"/>
              </a:xfrm>
              <a:custGeom>
                <a:avLst/>
                <a:gdLst/>
                <a:ahLst/>
                <a:cxnLst/>
                <a:rect l="l" t="t" r="r" b="b"/>
                <a:pathLst>
                  <a:path w="6092" h="8261" extrusionOk="0">
                    <a:moveTo>
                      <a:pt x="3325" y="1"/>
                    </a:moveTo>
                    <a:cubicBezTo>
                      <a:pt x="2955" y="1"/>
                      <a:pt x="2576" y="77"/>
                      <a:pt x="2206" y="243"/>
                    </a:cubicBezTo>
                    <a:cubicBezTo>
                      <a:pt x="383" y="1046"/>
                      <a:pt x="1" y="3480"/>
                      <a:pt x="1492" y="4806"/>
                    </a:cubicBezTo>
                    <a:lnTo>
                      <a:pt x="1492" y="8260"/>
                    </a:lnTo>
                    <a:lnTo>
                      <a:pt x="5049" y="8260"/>
                    </a:lnTo>
                    <a:lnTo>
                      <a:pt x="5049" y="4908"/>
                    </a:lnTo>
                    <a:cubicBezTo>
                      <a:pt x="5699" y="4385"/>
                      <a:pt x="6081" y="3595"/>
                      <a:pt x="6081" y="2766"/>
                    </a:cubicBezTo>
                    <a:cubicBezTo>
                      <a:pt x="6091" y="1181"/>
                      <a:pt x="4781" y="1"/>
                      <a:pt x="3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11502975" y="2269400"/>
                <a:ext cx="124825" cy="206200"/>
              </a:xfrm>
              <a:custGeom>
                <a:avLst/>
                <a:gdLst/>
                <a:ahLst/>
                <a:cxnLst/>
                <a:rect l="l" t="t" r="r" b="b"/>
                <a:pathLst>
                  <a:path w="4993" h="8248" extrusionOk="0">
                    <a:moveTo>
                      <a:pt x="1252" y="0"/>
                    </a:moveTo>
                    <a:cubicBezTo>
                      <a:pt x="1247" y="0"/>
                      <a:pt x="1242" y="0"/>
                      <a:pt x="1237" y="0"/>
                    </a:cubicBezTo>
                    <a:cubicBezTo>
                      <a:pt x="803" y="13"/>
                      <a:pt x="383" y="115"/>
                      <a:pt x="0" y="306"/>
                    </a:cubicBezTo>
                    <a:cubicBezTo>
                      <a:pt x="1785" y="1198"/>
                      <a:pt x="2053" y="3646"/>
                      <a:pt x="485" y="4895"/>
                    </a:cubicBezTo>
                    <a:lnTo>
                      <a:pt x="485" y="8247"/>
                    </a:lnTo>
                    <a:lnTo>
                      <a:pt x="2958" y="8247"/>
                    </a:lnTo>
                    <a:lnTo>
                      <a:pt x="2958" y="4895"/>
                    </a:lnTo>
                    <a:cubicBezTo>
                      <a:pt x="4993" y="3266"/>
                      <a:pt x="3842" y="0"/>
                      <a:pt x="1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12578775" y="3519500"/>
                <a:ext cx="759375" cy="410125"/>
              </a:xfrm>
              <a:custGeom>
                <a:avLst/>
                <a:gdLst/>
                <a:ahLst/>
                <a:cxnLst/>
                <a:rect l="l" t="t" r="r" b="b"/>
                <a:pathLst>
                  <a:path w="30375" h="16405" extrusionOk="0">
                    <a:moveTo>
                      <a:pt x="28093" y="0"/>
                    </a:moveTo>
                    <a:lnTo>
                      <a:pt x="2575" y="1555"/>
                    </a:lnTo>
                    <a:lnTo>
                      <a:pt x="3773" y="12058"/>
                    </a:lnTo>
                    <a:cubicBezTo>
                      <a:pt x="4041" y="14314"/>
                      <a:pt x="2269" y="16303"/>
                      <a:pt x="0" y="16303"/>
                    </a:cubicBezTo>
                    <a:lnTo>
                      <a:pt x="30375" y="16405"/>
                    </a:lnTo>
                    <a:lnTo>
                      <a:pt x="280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11919775" y="1584450"/>
                <a:ext cx="1779425" cy="2111800"/>
              </a:xfrm>
              <a:custGeom>
                <a:avLst/>
                <a:gdLst/>
                <a:ahLst/>
                <a:cxnLst/>
                <a:rect l="l" t="t" r="r" b="b"/>
                <a:pathLst>
                  <a:path w="71177" h="84472" extrusionOk="0">
                    <a:moveTo>
                      <a:pt x="14934" y="1"/>
                    </a:moveTo>
                    <a:cubicBezTo>
                      <a:pt x="13251" y="1"/>
                      <a:pt x="11557" y="117"/>
                      <a:pt x="10261" y="465"/>
                    </a:cubicBezTo>
                    <a:cubicBezTo>
                      <a:pt x="7011" y="1345"/>
                      <a:pt x="1696" y="5424"/>
                      <a:pt x="1" y="6775"/>
                    </a:cubicBezTo>
                    <a:cubicBezTo>
                      <a:pt x="4551" y="8534"/>
                      <a:pt x="8847" y="10892"/>
                      <a:pt x="12760" y="13811"/>
                    </a:cubicBezTo>
                    <a:cubicBezTo>
                      <a:pt x="12760" y="13811"/>
                      <a:pt x="12849" y="17227"/>
                      <a:pt x="12275" y="22338"/>
                    </a:cubicBezTo>
                    <a:lnTo>
                      <a:pt x="19630" y="22338"/>
                    </a:lnTo>
                    <a:cubicBezTo>
                      <a:pt x="21249" y="22338"/>
                      <a:pt x="22600" y="23549"/>
                      <a:pt x="22791" y="25155"/>
                    </a:cubicBezTo>
                    <a:lnTo>
                      <a:pt x="27724" y="68314"/>
                    </a:lnTo>
                    <a:lnTo>
                      <a:pt x="26233" y="73591"/>
                    </a:lnTo>
                    <a:lnTo>
                      <a:pt x="28387" y="74101"/>
                    </a:lnTo>
                    <a:lnTo>
                      <a:pt x="29470" y="83635"/>
                    </a:lnTo>
                    <a:cubicBezTo>
                      <a:pt x="30790" y="83917"/>
                      <a:pt x="33874" y="84471"/>
                      <a:pt x="37784" y="84471"/>
                    </a:cubicBezTo>
                    <a:cubicBezTo>
                      <a:pt x="42708" y="84471"/>
                      <a:pt x="48942" y="83592"/>
                      <a:pt x="54606" y="80181"/>
                    </a:cubicBezTo>
                    <a:lnTo>
                      <a:pt x="63745" y="80321"/>
                    </a:lnTo>
                    <a:cubicBezTo>
                      <a:pt x="63745" y="80321"/>
                      <a:pt x="69073" y="78231"/>
                      <a:pt x="70118" y="71399"/>
                    </a:cubicBezTo>
                    <a:cubicBezTo>
                      <a:pt x="71176" y="64579"/>
                      <a:pt x="69889" y="49424"/>
                      <a:pt x="66741" y="36168"/>
                    </a:cubicBezTo>
                    <a:cubicBezTo>
                      <a:pt x="63592" y="22912"/>
                      <a:pt x="59182" y="18756"/>
                      <a:pt x="57041" y="16245"/>
                    </a:cubicBezTo>
                    <a:cubicBezTo>
                      <a:pt x="54912" y="13734"/>
                      <a:pt x="52248" y="11784"/>
                      <a:pt x="52248" y="11784"/>
                    </a:cubicBezTo>
                    <a:lnTo>
                      <a:pt x="21618" y="465"/>
                    </a:lnTo>
                    <a:cubicBezTo>
                      <a:pt x="21618" y="465"/>
                      <a:pt x="18299" y="1"/>
                      <a:pt x="149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13238400" y="1890750"/>
                <a:ext cx="67250" cy="59375"/>
              </a:xfrm>
              <a:custGeom>
                <a:avLst/>
                <a:gdLst/>
                <a:ahLst/>
                <a:cxnLst/>
                <a:rect l="l" t="t" r="r" b="b"/>
                <a:pathLst>
                  <a:path w="2690" h="2375" extrusionOk="0">
                    <a:moveTo>
                      <a:pt x="115" y="0"/>
                    </a:moveTo>
                    <a:cubicBezTo>
                      <a:pt x="86" y="0"/>
                      <a:pt x="57" y="10"/>
                      <a:pt x="38" y="29"/>
                    </a:cubicBezTo>
                    <a:cubicBezTo>
                      <a:pt x="0" y="67"/>
                      <a:pt x="0" y="144"/>
                      <a:pt x="38" y="182"/>
                    </a:cubicBezTo>
                    <a:lnTo>
                      <a:pt x="2473" y="2336"/>
                    </a:lnTo>
                    <a:cubicBezTo>
                      <a:pt x="2498" y="2362"/>
                      <a:pt x="2511" y="2362"/>
                      <a:pt x="2549" y="2362"/>
                    </a:cubicBezTo>
                    <a:lnTo>
                      <a:pt x="2549" y="2374"/>
                    </a:lnTo>
                    <a:cubicBezTo>
                      <a:pt x="2639" y="2374"/>
                      <a:pt x="2689" y="2260"/>
                      <a:pt x="2613" y="2196"/>
                    </a:cubicBezTo>
                    <a:lnTo>
                      <a:pt x="191" y="29"/>
                    </a:lnTo>
                    <a:cubicBezTo>
                      <a:pt x="172" y="10"/>
                      <a:pt x="143" y="0"/>
                      <a:pt x="115" y="0"/>
                    </a:cubicBezTo>
                    <a:close/>
                  </a:path>
                </a:pathLst>
              </a:custGeom>
              <a:solidFill>
                <a:srgbClr val="DD9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12600750" y="3431225"/>
                <a:ext cx="757150" cy="248250"/>
              </a:xfrm>
              <a:custGeom>
                <a:avLst/>
                <a:gdLst/>
                <a:ahLst/>
                <a:cxnLst/>
                <a:rect l="l" t="t" r="r" b="b"/>
                <a:pathLst>
                  <a:path w="30286" h="9930" extrusionOk="0">
                    <a:moveTo>
                      <a:pt x="1" y="0"/>
                    </a:moveTo>
                    <a:cubicBezTo>
                      <a:pt x="1" y="1"/>
                      <a:pt x="10682" y="7011"/>
                      <a:pt x="17692" y="9930"/>
                    </a:cubicBezTo>
                    <a:cubicBezTo>
                      <a:pt x="20879" y="9318"/>
                      <a:pt x="24206" y="8209"/>
                      <a:pt x="27367" y="6310"/>
                    </a:cubicBezTo>
                    <a:lnTo>
                      <a:pt x="30286" y="6361"/>
                    </a:lnTo>
                    <a:cubicBezTo>
                      <a:pt x="18903" y="5405"/>
                      <a:pt x="3773" y="969"/>
                      <a:pt x="1" y="0"/>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12426775" y="1477200"/>
                <a:ext cx="943875" cy="574575"/>
              </a:xfrm>
              <a:custGeom>
                <a:avLst/>
                <a:gdLst/>
                <a:ahLst/>
                <a:cxnLst/>
                <a:rect l="l" t="t" r="r" b="b"/>
                <a:pathLst>
                  <a:path w="37755" h="22983" extrusionOk="0">
                    <a:moveTo>
                      <a:pt x="4487" y="1"/>
                    </a:moveTo>
                    <a:cubicBezTo>
                      <a:pt x="4487" y="1"/>
                      <a:pt x="395" y="1824"/>
                      <a:pt x="0" y="6081"/>
                    </a:cubicBezTo>
                    <a:cubicBezTo>
                      <a:pt x="0" y="6081"/>
                      <a:pt x="4793" y="18266"/>
                      <a:pt x="9636" y="22983"/>
                    </a:cubicBezTo>
                    <a:cubicBezTo>
                      <a:pt x="9636" y="22983"/>
                      <a:pt x="25149" y="22575"/>
                      <a:pt x="32478" y="16546"/>
                    </a:cubicBezTo>
                    <a:lnTo>
                      <a:pt x="35282" y="19057"/>
                    </a:lnTo>
                    <a:cubicBezTo>
                      <a:pt x="35282" y="19057"/>
                      <a:pt x="37755" y="10708"/>
                      <a:pt x="33319" y="7967"/>
                    </a:cubicBezTo>
                    <a:cubicBezTo>
                      <a:pt x="28871" y="5227"/>
                      <a:pt x="6462" y="3825"/>
                      <a:pt x="4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11956750" y="2559050"/>
                <a:ext cx="505100" cy="446475"/>
              </a:xfrm>
              <a:custGeom>
                <a:avLst/>
                <a:gdLst/>
                <a:ahLst/>
                <a:cxnLst/>
                <a:rect l="l" t="t" r="r" b="b"/>
                <a:pathLst>
                  <a:path w="20204" h="17859" extrusionOk="0">
                    <a:moveTo>
                      <a:pt x="14681" y="11074"/>
                    </a:moveTo>
                    <a:cubicBezTo>
                      <a:pt x="15567" y="11074"/>
                      <a:pt x="16417" y="11764"/>
                      <a:pt x="16417" y="12798"/>
                    </a:cubicBezTo>
                    <a:cubicBezTo>
                      <a:pt x="16417" y="13754"/>
                      <a:pt x="15653" y="14519"/>
                      <a:pt x="14697" y="14532"/>
                    </a:cubicBezTo>
                    <a:cubicBezTo>
                      <a:pt x="13154" y="14532"/>
                      <a:pt x="12390" y="12671"/>
                      <a:pt x="13473" y="11587"/>
                    </a:cubicBezTo>
                    <a:cubicBezTo>
                      <a:pt x="13824" y="11232"/>
                      <a:pt x="14257" y="11074"/>
                      <a:pt x="14681" y="11074"/>
                    </a:cubicBezTo>
                    <a:close/>
                    <a:moveTo>
                      <a:pt x="2588" y="1"/>
                    </a:moveTo>
                    <a:cubicBezTo>
                      <a:pt x="1899" y="256"/>
                      <a:pt x="829" y="2091"/>
                      <a:pt x="217" y="3226"/>
                    </a:cubicBezTo>
                    <a:cubicBezTo>
                      <a:pt x="0" y="3646"/>
                      <a:pt x="242" y="4169"/>
                      <a:pt x="714" y="4258"/>
                    </a:cubicBezTo>
                    <a:cubicBezTo>
                      <a:pt x="1364" y="4373"/>
                      <a:pt x="1989" y="4602"/>
                      <a:pt x="2549" y="4934"/>
                    </a:cubicBezTo>
                    <a:cubicBezTo>
                      <a:pt x="3251" y="5380"/>
                      <a:pt x="3327" y="6285"/>
                      <a:pt x="3289" y="6960"/>
                    </a:cubicBezTo>
                    <a:cubicBezTo>
                      <a:pt x="3263" y="7394"/>
                      <a:pt x="3582" y="7776"/>
                      <a:pt x="4015" y="7801"/>
                    </a:cubicBezTo>
                    <a:cubicBezTo>
                      <a:pt x="4449" y="7814"/>
                      <a:pt x="4946" y="7903"/>
                      <a:pt x="5315" y="8146"/>
                    </a:cubicBezTo>
                    <a:cubicBezTo>
                      <a:pt x="5825" y="8477"/>
                      <a:pt x="6399" y="9701"/>
                      <a:pt x="6705" y="10440"/>
                    </a:cubicBezTo>
                    <a:cubicBezTo>
                      <a:pt x="6858" y="10822"/>
                      <a:pt x="7176" y="11128"/>
                      <a:pt x="7572" y="11256"/>
                    </a:cubicBezTo>
                    <a:lnTo>
                      <a:pt x="10032" y="12071"/>
                    </a:lnTo>
                    <a:cubicBezTo>
                      <a:pt x="9917" y="16507"/>
                      <a:pt x="12836" y="17858"/>
                      <a:pt x="12836" y="17858"/>
                    </a:cubicBezTo>
                    <a:lnTo>
                      <a:pt x="16978" y="16851"/>
                    </a:lnTo>
                    <a:cubicBezTo>
                      <a:pt x="16978" y="16851"/>
                      <a:pt x="20203" y="11676"/>
                      <a:pt x="18253" y="9089"/>
                    </a:cubicBezTo>
                    <a:cubicBezTo>
                      <a:pt x="17455" y="8035"/>
                      <a:pt x="16221" y="7754"/>
                      <a:pt x="15132" y="7754"/>
                    </a:cubicBezTo>
                    <a:cubicBezTo>
                      <a:pt x="13889" y="7754"/>
                      <a:pt x="12836" y="8120"/>
                      <a:pt x="12836" y="8120"/>
                    </a:cubicBezTo>
                    <a:cubicBezTo>
                      <a:pt x="12555" y="7827"/>
                      <a:pt x="2588" y="1"/>
                      <a:pt x="2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12575575" y="1779300"/>
                <a:ext cx="485975" cy="223400"/>
              </a:xfrm>
              <a:custGeom>
                <a:avLst/>
                <a:gdLst/>
                <a:ahLst/>
                <a:cxnLst/>
                <a:rect l="l" t="t" r="r" b="b"/>
                <a:pathLst>
                  <a:path w="19439" h="8936" extrusionOk="0">
                    <a:moveTo>
                      <a:pt x="1" y="0"/>
                    </a:moveTo>
                    <a:lnTo>
                      <a:pt x="3429" y="8936"/>
                    </a:lnTo>
                    <a:cubicBezTo>
                      <a:pt x="3429" y="8936"/>
                      <a:pt x="13818" y="8566"/>
                      <a:pt x="16635" y="4538"/>
                    </a:cubicBezTo>
                    <a:cubicBezTo>
                      <a:pt x="19439" y="510"/>
                      <a:pt x="1" y="0"/>
                      <a:pt x="1" y="0"/>
                    </a:cubicBezTo>
                    <a:close/>
                  </a:path>
                </a:pathLst>
              </a:custGeom>
              <a:solidFill>
                <a:srgbClr val="F9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12575575" y="1779300"/>
                <a:ext cx="485975" cy="201725"/>
              </a:xfrm>
              <a:custGeom>
                <a:avLst/>
                <a:gdLst/>
                <a:ahLst/>
                <a:cxnLst/>
                <a:rect l="l" t="t" r="r" b="b"/>
                <a:pathLst>
                  <a:path w="19439" h="8069" extrusionOk="0">
                    <a:moveTo>
                      <a:pt x="1" y="0"/>
                    </a:moveTo>
                    <a:lnTo>
                      <a:pt x="2116" y="5507"/>
                    </a:lnTo>
                    <a:cubicBezTo>
                      <a:pt x="4360" y="7342"/>
                      <a:pt x="7088" y="8069"/>
                      <a:pt x="9764" y="8069"/>
                    </a:cubicBezTo>
                    <a:cubicBezTo>
                      <a:pt x="12492" y="7444"/>
                      <a:pt x="15360" y="6374"/>
                      <a:pt x="16635" y="4525"/>
                    </a:cubicBezTo>
                    <a:cubicBezTo>
                      <a:pt x="19439" y="510"/>
                      <a:pt x="1" y="0"/>
                      <a:pt x="1" y="0"/>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12454800" y="1265300"/>
                <a:ext cx="850850" cy="674975"/>
              </a:xfrm>
              <a:custGeom>
                <a:avLst/>
                <a:gdLst/>
                <a:ahLst/>
                <a:cxnLst/>
                <a:rect l="l" t="t" r="r" b="b"/>
                <a:pathLst>
                  <a:path w="34034" h="26999" extrusionOk="0">
                    <a:moveTo>
                      <a:pt x="14289" y="1"/>
                    </a:moveTo>
                    <a:lnTo>
                      <a:pt x="4385" y="3480"/>
                    </a:lnTo>
                    <a:lnTo>
                      <a:pt x="3200" y="7240"/>
                    </a:lnTo>
                    <a:cubicBezTo>
                      <a:pt x="3200" y="7240"/>
                      <a:pt x="1" y="15933"/>
                      <a:pt x="6259" y="23122"/>
                    </a:cubicBezTo>
                    <a:cubicBezTo>
                      <a:pt x="8718" y="25941"/>
                      <a:pt x="12055" y="26998"/>
                      <a:pt x="15298" y="26998"/>
                    </a:cubicBezTo>
                    <a:cubicBezTo>
                      <a:pt x="20327" y="26998"/>
                      <a:pt x="25132" y="24457"/>
                      <a:pt x="26093" y="22001"/>
                    </a:cubicBezTo>
                    <a:cubicBezTo>
                      <a:pt x="26093" y="22001"/>
                      <a:pt x="26525" y="22148"/>
                      <a:pt x="26946" y="22148"/>
                    </a:cubicBezTo>
                    <a:cubicBezTo>
                      <a:pt x="27051" y="22148"/>
                      <a:pt x="27156" y="22138"/>
                      <a:pt x="27252" y="22115"/>
                    </a:cubicBezTo>
                    <a:cubicBezTo>
                      <a:pt x="27737" y="22001"/>
                      <a:pt x="31930" y="19197"/>
                      <a:pt x="32988" y="15730"/>
                    </a:cubicBezTo>
                    <a:cubicBezTo>
                      <a:pt x="34033" y="12263"/>
                      <a:pt x="32478" y="11689"/>
                      <a:pt x="32478" y="11689"/>
                    </a:cubicBezTo>
                    <a:lnTo>
                      <a:pt x="27890" y="8184"/>
                    </a:lnTo>
                    <a:lnTo>
                      <a:pt x="14289" y="1"/>
                    </a:lnTo>
                    <a:close/>
                  </a:path>
                </a:pathLst>
              </a:custGeom>
              <a:solidFill>
                <a:srgbClr val="F9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13162550" y="1615825"/>
                <a:ext cx="86700" cy="106450"/>
              </a:xfrm>
              <a:custGeom>
                <a:avLst/>
                <a:gdLst/>
                <a:ahLst/>
                <a:cxnLst/>
                <a:rect l="l" t="t" r="r" b="b"/>
                <a:pathLst>
                  <a:path w="3468" h="4258" extrusionOk="0">
                    <a:moveTo>
                      <a:pt x="2422" y="1"/>
                    </a:moveTo>
                    <a:cubicBezTo>
                      <a:pt x="1301" y="281"/>
                      <a:pt x="13" y="3302"/>
                      <a:pt x="13" y="3302"/>
                    </a:cubicBezTo>
                    <a:cubicBezTo>
                      <a:pt x="0" y="3480"/>
                      <a:pt x="26" y="3659"/>
                      <a:pt x="77" y="3824"/>
                    </a:cubicBezTo>
                    <a:cubicBezTo>
                      <a:pt x="157" y="4090"/>
                      <a:pt x="397" y="4258"/>
                      <a:pt x="647" y="4258"/>
                    </a:cubicBezTo>
                    <a:cubicBezTo>
                      <a:pt x="757" y="4258"/>
                      <a:pt x="868" y="4226"/>
                      <a:pt x="969" y="4156"/>
                    </a:cubicBezTo>
                    <a:cubicBezTo>
                      <a:pt x="1568" y="3761"/>
                      <a:pt x="2460" y="3047"/>
                      <a:pt x="2843" y="2065"/>
                    </a:cubicBezTo>
                    <a:cubicBezTo>
                      <a:pt x="3467" y="510"/>
                      <a:pt x="2422" y="1"/>
                      <a:pt x="2422" y="1"/>
                    </a:cubicBezTo>
                    <a:close/>
                  </a:path>
                </a:pathLst>
              </a:custGeom>
              <a:solidFill>
                <a:srgbClr val="964727">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12558700" y="1434725"/>
                <a:ext cx="140225" cy="96575"/>
              </a:xfrm>
              <a:custGeom>
                <a:avLst/>
                <a:gdLst/>
                <a:ahLst/>
                <a:cxnLst/>
                <a:rect l="l" t="t" r="r" b="b"/>
                <a:pathLst>
                  <a:path w="5609" h="3863" extrusionOk="0">
                    <a:moveTo>
                      <a:pt x="2458" y="1"/>
                    </a:moveTo>
                    <a:cubicBezTo>
                      <a:pt x="1671" y="1"/>
                      <a:pt x="901" y="271"/>
                      <a:pt x="268" y="769"/>
                    </a:cubicBezTo>
                    <a:cubicBezTo>
                      <a:pt x="242" y="795"/>
                      <a:pt x="204" y="820"/>
                      <a:pt x="191" y="871"/>
                    </a:cubicBezTo>
                    <a:cubicBezTo>
                      <a:pt x="0" y="1356"/>
                      <a:pt x="26" y="1904"/>
                      <a:pt x="268" y="2363"/>
                    </a:cubicBezTo>
                    <a:cubicBezTo>
                      <a:pt x="317" y="2452"/>
                      <a:pt x="413" y="2503"/>
                      <a:pt x="514" y="2503"/>
                    </a:cubicBezTo>
                    <a:cubicBezTo>
                      <a:pt x="542" y="2503"/>
                      <a:pt x="571" y="2499"/>
                      <a:pt x="599" y="2490"/>
                    </a:cubicBezTo>
                    <a:cubicBezTo>
                      <a:pt x="805" y="2420"/>
                      <a:pt x="1155" y="2327"/>
                      <a:pt x="1580" y="2327"/>
                    </a:cubicBezTo>
                    <a:cubicBezTo>
                      <a:pt x="2310" y="2327"/>
                      <a:pt x="3260" y="2602"/>
                      <a:pt x="4066" y="3739"/>
                    </a:cubicBezTo>
                    <a:cubicBezTo>
                      <a:pt x="4117" y="3820"/>
                      <a:pt x="4206" y="3862"/>
                      <a:pt x="4297" y="3862"/>
                    </a:cubicBezTo>
                    <a:cubicBezTo>
                      <a:pt x="4364" y="3862"/>
                      <a:pt x="4433" y="3839"/>
                      <a:pt x="4487" y="3790"/>
                    </a:cubicBezTo>
                    <a:cubicBezTo>
                      <a:pt x="4793" y="3497"/>
                      <a:pt x="5315" y="2949"/>
                      <a:pt x="5570" y="2337"/>
                    </a:cubicBezTo>
                    <a:cubicBezTo>
                      <a:pt x="5608" y="2261"/>
                      <a:pt x="5596" y="2159"/>
                      <a:pt x="5545" y="2095"/>
                    </a:cubicBezTo>
                    <a:cubicBezTo>
                      <a:pt x="5303" y="1674"/>
                      <a:pt x="4385" y="285"/>
                      <a:pt x="2995" y="43"/>
                    </a:cubicBezTo>
                    <a:cubicBezTo>
                      <a:pt x="2816" y="15"/>
                      <a:pt x="2637"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12823500" y="1480125"/>
                <a:ext cx="207475" cy="96625"/>
              </a:xfrm>
              <a:custGeom>
                <a:avLst/>
                <a:gdLst/>
                <a:ahLst/>
                <a:cxnLst/>
                <a:rect l="l" t="t" r="r" b="b"/>
                <a:pathLst>
                  <a:path w="8299" h="3865" extrusionOk="0">
                    <a:moveTo>
                      <a:pt x="3990" y="1"/>
                    </a:moveTo>
                    <a:cubicBezTo>
                      <a:pt x="2683" y="1"/>
                      <a:pt x="1289" y="345"/>
                      <a:pt x="166" y="1273"/>
                    </a:cubicBezTo>
                    <a:cubicBezTo>
                      <a:pt x="89" y="1337"/>
                      <a:pt x="39" y="1426"/>
                      <a:pt x="39" y="1515"/>
                    </a:cubicBezTo>
                    <a:cubicBezTo>
                      <a:pt x="0" y="2012"/>
                      <a:pt x="128" y="2522"/>
                      <a:pt x="408" y="2930"/>
                    </a:cubicBezTo>
                    <a:cubicBezTo>
                      <a:pt x="476" y="3023"/>
                      <a:pt x="576" y="3077"/>
                      <a:pt x="681" y="3077"/>
                    </a:cubicBezTo>
                    <a:cubicBezTo>
                      <a:pt x="735" y="3077"/>
                      <a:pt x="790" y="3062"/>
                      <a:pt x="842" y="3032"/>
                    </a:cubicBezTo>
                    <a:cubicBezTo>
                      <a:pt x="1149" y="2873"/>
                      <a:pt x="1775" y="2637"/>
                      <a:pt x="2748" y="2637"/>
                    </a:cubicBezTo>
                    <a:cubicBezTo>
                      <a:pt x="3023" y="2637"/>
                      <a:pt x="3327" y="2656"/>
                      <a:pt x="3658" y="2701"/>
                    </a:cubicBezTo>
                    <a:cubicBezTo>
                      <a:pt x="5277" y="2917"/>
                      <a:pt x="6896" y="3568"/>
                      <a:pt x="7533" y="3835"/>
                    </a:cubicBezTo>
                    <a:cubicBezTo>
                      <a:pt x="7577" y="3855"/>
                      <a:pt x="7623" y="3865"/>
                      <a:pt x="7667" y="3865"/>
                    </a:cubicBezTo>
                    <a:cubicBezTo>
                      <a:pt x="7791" y="3865"/>
                      <a:pt x="7907" y="3791"/>
                      <a:pt x="7954" y="3670"/>
                    </a:cubicBezTo>
                    <a:cubicBezTo>
                      <a:pt x="8260" y="3019"/>
                      <a:pt x="8298" y="2280"/>
                      <a:pt x="8094" y="1592"/>
                    </a:cubicBezTo>
                    <a:cubicBezTo>
                      <a:pt x="7838" y="832"/>
                      <a:pt x="6020" y="1"/>
                      <a:pt x="3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12973900" y="1110775"/>
                <a:ext cx="363750" cy="309075"/>
              </a:xfrm>
              <a:custGeom>
                <a:avLst/>
                <a:gdLst/>
                <a:ahLst/>
                <a:cxnLst/>
                <a:rect l="l" t="t" r="r" b="b"/>
                <a:pathLst>
                  <a:path w="14550" h="12363" extrusionOk="0">
                    <a:moveTo>
                      <a:pt x="7664" y="0"/>
                    </a:moveTo>
                    <a:cubicBezTo>
                      <a:pt x="7412" y="0"/>
                      <a:pt x="7151" y="17"/>
                      <a:pt x="6884" y="51"/>
                    </a:cubicBezTo>
                    <a:cubicBezTo>
                      <a:pt x="753" y="841"/>
                      <a:pt x="1" y="4588"/>
                      <a:pt x="1" y="4588"/>
                    </a:cubicBezTo>
                    <a:cubicBezTo>
                      <a:pt x="1196" y="5566"/>
                      <a:pt x="3190" y="12363"/>
                      <a:pt x="6776" y="12363"/>
                    </a:cubicBezTo>
                    <a:cubicBezTo>
                      <a:pt x="7586" y="12363"/>
                      <a:pt x="8477" y="12016"/>
                      <a:pt x="9458" y="11178"/>
                    </a:cubicBezTo>
                    <a:cubicBezTo>
                      <a:pt x="14550" y="6840"/>
                      <a:pt x="12807" y="0"/>
                      <a:pt x="7664" y="0"/>
                    </a:cubicBezTo>
                    <a:close/>
                  </a:path>
                </a:pathLst>
              </a:custGeom>
              <a:solidFill>
                <a:srgbClr val="5A24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12973900" y="1110775"/>
                <a:ext cx="363750" cy="279475"/>
              </a:xfrm>
              <a:custGeom>
                <a:avLst/>
                <a:gdLst/>
                <a:ahLst/>
                <a:cxnLst/>
                <a:rect l="l" t="t" r="r" b="b"/>
                <a:pathLst>
                  <a:path w="14550" h="11179" extrusionOk="0">
                    <a:moveTo>
                      <a:pt x="7664" y="0"/>
                    </a:moveTo>
                    <a:cubicBezTo>
                      <a:pt x="7412" y="0"/>
                      <a:pt x="7151" y="17"/>
                      <a:pt x="6884" y="51"/>
                    </a:cubicBezTo>
                    <a:cubicBezTo>
                      <a:pt x="753" y="841"/>
                      <a:pt x="1" y="4588"/>
                      <a:pt x="1" y="4588"/>
                    </a:cubicBezTo>
                    <a:lnTo>
                      <a:pt x="9458" y="11178"/>
                    </a:lnTo>
                    <a:cubicBezTo>
                      <a:pt x="14550" y="6840"/>
                      <a:pt x="12807" y="0"/>
                      <a:pt x="7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13000350" y="1211100"/>
                <a:ext cx="201725" cy="151100"/>
              </a:xfrm>
              <a:custGeom>
                <a:avLst/>
                <a:gdLst/>
                <a:ahLst/>
                <a:cxnLst/>
                <a:rect l="l" t="t" r="r" b="b"/>
                <a:pathLst>
                  <a:path w="8069" h="6044" extrusionOk="0">
                    <a:moveTo>
                      <a:pt x="2476" y="1"/>
                    </a:moveTo>
                    <a:cubicBezTo>
                      <a:pt x="1042" y="1"/>
                      <a:pt x="0" y="537"/>
                      <a:pt x="0" y="537"/>
                    </a:cubicBezTo>
                    <a:lnTo>
                      <a:pt x="7483" y="6043"/>
                    </a:lnTo>
                    <a:cubicBezTo>
                      <a:pt x="7483" y="6043"/>
                      <a:pt x="8069" y="2385"/>
                      <a:pt x="5201" y="728"/>
                    </a:cubicBezTo>
                    <a:cubicBezTo>
                      <a:pt x="4245" y="176"/>
                      <a:pt x="3297" y="1"/>
                      <a:pt x="2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12520775" y="1190150"/>
                <a:ext cx="762875" cy="468400"/>
              </a:xfrm>
              <a:custGeom>
                <a:avLst/>
                <a:gdLst/>
                <a:ahLst/>
                <a:cxnLst/>
                <a:rect l="l" t="t" r="r" b="b"/>
                <a:pathLst>
                  <a:path w="30515" h="18736" extrusionOk="0">
                    <a:moveTo>
                      <a:pt x="13863" y="0"/>
                    </a:moveTo>
                    <a:cubicBezTo>
                      <a:pt x="11738" y="0"/>
                      <a:pt x="9679" y="369"/>
                      <a:pt x="7801" y="967"/>
                    </a:cubicBezTo>
                    <a:cubicBezTo>
                      <a:pt x="2626" y="2611"/>
                      <a:pt x="0" y="7672"/>
                      <a:pt x="561" y="10259"/>
                    </a:cubicBezTo>
                    <a:lnTo>
                      <a:pt x="1912" y="8003"/>
                    </a:lnTo>
                    <a:cubicBezTo>
                      <a:pt x="1912" y="8003"/>
                      <a:pt x="2409" y="8096"/>
                      <a:pt x="3272" y="8096"/>
                    </a:cubicBezTo>
                    <a:cubicBezTo>
                      <a:pt x="5077" y="8096"/>
                      <a:pt x="8484" y="7688"/>
                      <a:pt x="12288" y="5161"/>
                    </a:cubicBezTo>
                    <a:cubicBezTo>
                      <a:pt x="12288" y="5161"/>
                      <a:pt x="14837" y="12120"/>
                      <a:pt x="22549" y="14593"/>
                    </a:cubicBezTo>
                    <a:cubicBezTo>
                      <a:pt x="22549" y="14593"/>
                      <a:pt x="22638" y="17053"/>
                      <a:pt x="23594" y="18736"/>
                    </a:cubicBezTo>
                    <a:cubicBezTo>
                      <a:pt x="23594" y="18736"/>
                      <a:pt x="24690" y="15906"/>
                      <a:pt x="25391" y="15090"/>
                    </a:cubicBezTo>
                    <a:cubicBezTo>
                      <a:pt x="25836" y="14573"/>
                      <a:pt x="26866" y="14131"/>
                      <a:pt x="27947" y="14131"/>
                    </a:cubicBezTo>
                    <a:cubicBezTo>
                      <a:pt x="28599" y="14131"/>
                      <a:pt x="29269" y="14292"/>
                      <a:pt x="29839" y="14695"/>
                    </a:cubicBezTo>
                    <a:cubicBezTo>
                      <a:pt x="29839" y="14695"/>
                      <a:pt x="30515" y="8857"/>
                      <a:pt x="25009" y="4128"/>
                    </a:cubicBezTo>
                    <a:cubicBezTo>
                      <a:pt x="21497" y="1128"/>
                      <a:pt x="17578" y="0"/>
                      <a:pt x="13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12578550" y="1543825"/>
                <a:ext cx="93600" cy="56400"/>
              </a:xfrm>
              <a:custGeom>
                <a:avLst/>
                <a:gdLst/>
                <a:ahLst/>
                <a:cxnLst/>
                <a:rect l="l" t="t" r="r" b="b"/>
                <a:pathLst>
                  <a:path w="3744" h="2256" extrusionOk="0">
                    <a:moveTo>
                      <a:pt x="537" y="0"/>
                    </a:moveTo>
                    <a:cubicBezTo>
                      <a:pt x="317" y="0"/>
                      <a:pt x="182" y="31"/>
                      <a:pt x="162" y="38"/>
                    </a:cubicBezTo>
                    <a:cubicBezTo>
                      <a:pt x="0" y="100"/>
                      <a:pt x="57" y="344"/>
                      <a:pt x="226" y="344"/>
                    </a:cubicBezTo>
                    <a:cubicBezTo>
                      <a:pt x="230" y="344"/>
                      <a:pt x="234" y="344"/>
                      <a:pt x="238" y="344"/>
                    </a:cubicBezTo>
                    <a:cubicBezTo>
                      <a:pt x="254" y="341"/>
                      <a:pt x="363" y="317"/>
                      <a:pt x="542" y="317"/>
                    </a:cubicBezTo>
                    <a:cubicBezTo>
                      <a:pt x="1084" y="317"/>
                      <a:pt x="2268" y="534"/>
                      <a:pt x="3438" y="2192"/>
                    </a:cubicBezTo>
                    <a:cubicBezTo>
                      <a:pt x="3476" y="2230"/>
                      <a:pt x="3514" y="2256"/>
                      <a:pt x="3565" y="2256"/>
                    </a:cubicBezTo>
                    <a:cubicBezTo>
                      <a:pt x="3604" y="2256"/>
                      <a:pt x="3629" y="2243"/>
                      <a:pt x="3667" y="2230"/>
                    </a:cubicBezTo>
                    <a:cubicBezTo>
                      <a:pt x="3731" y="2179"/>
                      <a:pt x="3744" y="2077"/>
                      <a:pt x="3706" y="2001"/>
                    </a:cubicBezTo>
                    <a:cubicBezTo>
                      <a:pt x="2453" y="249"/>
                      <a:pt x="1158" y="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12807050" y="1614300"/>
                <a:ext cx="171325" cy="29900"/>
              </a:xfrm>
              <a:custGeom>
                <a:avLst/>
                <a:gdLst/>
                <a:ahLst/>
                <a:cxnLst/>
                <a:rect l="l" t="t" r="r" b="b"/>
                <a:pathLst>
                  <a:path w="6853" h="1196" extrusionOk="0">
                    <a:moveTo>
                      <a:pt x="2526" y="0"/>
                    </a:moveTo>
                    <a:cubicBezTo>
                      <a:pt x="967" y="0"/>
                      <a:pt x="176" y="457"/>
                      <a:pt x="123" y="495"/>
                    </a:cubicBezTo>
                    <a:cubicBezTo>
                      <a:pt x="0" y="595"/>
                      <a:pt x="83" y="774"/>
                      <a:pt x="216" y="774"/>
                    </a:cubicBezTo>
                    <a:cubicBezTo>
                      <a:pt x="235" y="774"/>
                      <a:pt x="255" y="770"/>
                      <a:pt x="276" y="763"/>
                    </a:cubicBezTo>
                    <a:cubicBezTo>
                      <a:pt x="291" y="755"/>
                      <a:pt x="1039" y="327"/>
                      <a:pt x="2537" y="327"/>
                    </a:cubicBezTo>
                    <a:cubicBezTo>
                      <a:pt x="3552" y="327"/>
                      <a:pt x="4913" y="524"/>
                      <a:pt x="6624" y="1183"/>
                    </a:cubicBezTo>
                    <a:cubicBezTo>
                      <a:pt x="6636" y="1196"/>
                      <a:pt x="6662" y="1196"/>
                      <a:pt x="6675" y="1196"/>
                    </a:cubicBezTo>
                    <a:cubicBezTo>
                      <a:pt x="6738" y="1196"/>
                      <a:pt x="6802" y="1158"/>
                      <a:pt x="6827" y="1094"/>
                    </a:cubicBezTo>
                    <a:cubicBezTo>
                      <a:pt x="6853" y="1017"/>
                      <a:pt x="6815" y="928"/>
                      <a:pt x="6738" y="890"/>
                    </a:cubicBezTo>
                    <a:cubicBezTo>
                      <a:pt x="4978" y="208"/>
                      <a:pt x="3578" y="0"/>
                      <a:pt x="2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12838475" y="1618675"/>
                <a:ext cx="68850" cy="113475"/>
              </a:xfrm>
              <a:custGeom>
                <a:avLst/>
                <a:gdLst/>
                <a:ahLst/>
                <a:cxnLst/>
                <a:rect l="l" t="t" r="r" b="b"/>
                <a:pathLst>
                  <a:path w="2754" h="4539" extrusionOk="0">
                    <a:moveTo>
                      <a:pt x="1461" y="1"/>
                    </a:moveTo>
                    <a:cubicBezTo>
                      <a:pt x="1095" y="1"/>
                      <a:pt x="729" y="24"/>
                      <a:pt x="370" y="65"/>
                    </a:cubicBezTo>
                    <a:cubicBezTo>
                      <a:pt x="128" y="626"/>
                      <a:pt x="0" y="1238"/>
                      <a:pt x="13" y="1849"/>
                    </a:cubicBezTo>
                    <a:cubicBezTo>
                      <a:pt x="13" y="3341"/>
                      <a:pt x="625" y="4539"/>
                      <a:pt x="1377" y="4539"/>
                    </a:cubicBezTo>
                    <a:cubicBezTo>
                      <a:pt x="2129" y="4539"/>
                      <a:pt x="2741" y="3341"/>
                      <a:pt x="2741" y="1849"/>
                    </a:cubicBezTo>
                    <a:cubicBezTo>
                      <a:pt x="2754" y="1238"/>
                      <a:pt x="2626" y="626"/>
                      <a:pt x="2384" y="52"/>
                    </a:cubicBezTo>
                    <a:cubicBezTo>
                      <a:pt x="2080" y="17"/>
                      <a:pt x="1771" y="1"/>
                      <a:pt x="1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12611275" y="1554650"/>
                <a:ext cx="70750" cy="136075"/>
              </a:xfrm>
              <a:custGeom>
                <a:avLst/>
                <a:gdLst/>
                <a:ahLst/>
                <a:cxnLst/>
                <a:rect l="l" t="t" r="r" b="b"/>
                <a:pathLst>
                  <a:path w="2830" h="5443" extrusionOk="0">
                    <a:moveTo>
                      <a:pt x="332" y="0"/>
                    </a:moveTo>
                    <a:cubicBezTo>
                      <a:pt x="102" y="689"/>
                      <a:pt x="0" y="1402"/>
                      <a:pt x="13" y="2116"/>
                    </a:cubicBezTo>
                    <a:cubicBezTo>
                      <a:pt x="13" y="3952"/>
                      <a:pt x="638" y="5443"/>
                      <a:pt x="1402" y="5443"/>
                    </a:cubicBezTo>
                    <a:cubicBezTo>
                      <a:pt x="2129" y="5443"/>
                      <a:pt x="2817" y="4041"/>
                      <a:pt x="2830" y="2129"/>
                    </a:cubicBezTo>
                    <a:cubicBezTo>
                      <a:pt x="2830" y="2091"/>
                      <a:pt x="2817" y="2040"/>
                      <a:pt x="2792" y="2001"/>
                    </a:cubicBezTo>
                    <a:cubicBezTo>
                      <a:pt x="1989" y="790"/>
                      <a:pt x="765" y="268"/>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12699525" y="1625825"/>
                <a:ext cx="64400" cy="150675"/>
              </a:xfrm>
              <a:custGeom>
                <a:avLst/>
                <a:gdLst/>
                <a:ahLst/>
                <a:cxnLst/>
                <a:rect l="l" t="t" r="r" b="b"/>
                <a:pathLst>
                  <a:path w="2576" h="6027" extrusionOk="0">
                    <a:moveTo>
                      <a:pt x="1695" y="0"/>
                    </a:moveTo>
                    <a:cubicBezTo>
                      <a:pt x="1631" y="0"/>
                      <a:pt x="1574" y="29"/>
                      <a:pt x="1569" y="98"/>
                    </a:cubicBezTo>
                    <a:lnTo>
                      <a:pt x="1" y="5757"/>
                    </a:lnTo>
                    <a:lnTo>
                      <a:pt x="116" y="5808"/>
                    </a:lnTo>
                    <a:cubicBezTo>
                      <a:pt x="432" y="5960"/>
                      <a:pt x="780" y="6026"/>
                      <a:pt x="1130" y="6026"/>
                    </a:cubicBezTo>
                    <a:cubicBezTo>
                      <a:pt x="1162" y="6026"/>
                      <a:pt x="1193" y="6026"/>
                      <a:pt x="1225" y="6025"/>
                    </a:cubicBezTo>
                    <a:cubicBezTo>
                      <a:pt x="1645" y="6025"/>
                      <a:pt x="2053" y="5961"/>
                      <a:pt x="2448" y="5833"/>
                    </a:cubicBezTo>
                    <a:cubicBezTo>
                      <a:pt x="2537" y="5795"/>
                      <a:pt x="2576" y="5706"/>
                      <a:pt x="2550" y="5630"/>
                    </a:cubicBezTo>
                    <a:cubicBezTo>
                      <a:pt x="2530" y="5559"/>
                      <a:pt x="2469" y="5520"/>
                      <a:pt x="2407" y="5520"/>
                    </a:cubicBezTo>
                    <a:cubicBezTo>
                      <a:pt x="2391" y="5520"/>
                      <a:pt x="2375" y="5522"/>
                      <a:pt x="2359" y="5528"/>
                    </a:cubicBezTo>
                    <a:cubicBezTo>
                      <a:pt x="1924" y="5673"/>
                      <a:pt x="1543" y="5720"/>
                      <a:pt x="1229" y="5720"/>
                    </a:cubicBezTo>
                    <a:cubicBezTo>
                      <a:pt x="826" y="5720"/>
                      <a:pt x="534" y="5641"/>
                      <a:pt x="383" y="5591"/>
                    </a:cubicBezTo>
                    <a:lnTo>
                      <a:pt x="1875" y="187"/>
                    </a:lnTo>
                    <a:cubicBezTo>
                      <a:pt x="1922" y="77"/>
                      <a:pt x="1799" y="0"/>
                      <a:pt x="1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13155525" y="1607600"/>
                <a:ext cx="79075" cy="106075"/>
              </a:xfrm>
              <a:custGeom>
                <a:avLst/>
                <a:gdLst/>
                <a:ahLst/>
                <a:cxnLst/>
                <a:rect l="l" t="t" r="r" b="b"/>
                <a:pathLst>
                  <a:path w="3163" h="4243" extrusionOk="0">
                    <a:moveTo>
                      <a:pt x="2984" y="0"/>
                    </a:moveTo>
                    <a:cubicBezTo>
                      <a:pt x="2958" y="0"/>
                      <a:pt x="2931" y="8"/>
                      <a:pt x="2907" y="24"/>
                    </a:cubicBezTo>
                    <a:cubicBezTo>
                      <a:pt x="1429" y="903"/>
                      <a:pt x="383" y="2369"/>
                      <a:pt x="26" y="4051"/>
                    </a:cubicBezTo>
                    <a:cubicBezTo>
                      <a:pt x="1" y="4141"/>
                      <a:pt x="52" y="4217"/>
                      <a:pt x="141" y="4243"/>
                    </a:cubicBezTo>
                    <a:lnTo>
                      <a:pt x="179" y="4243"/>
                    </a:lnTo>
                    <a:cubicBezTo>
                      <a:pt x="243" y="4243"/>
                      <a:pt x="307" y="4192"/>
                      <a:pt x="332" y="4115"/>
                    </a:cubicBezTo>
                    <a:cubicBezTo>
                      <a:pt x="677" y="2522"/>
                      <a:pt x="1671" y="1145"/>
                      <a:pt x="3060" y="291"/>
                    </a:cubicBezTo>
                    <a:cubicBezTo>
                      <a:pt x="3137" y="253"/>
                      <a:pt x="3162" y="164"/>
                      <a:pt x="3124" y="87"/>
                    </a:cubicBezTo>
                    <a:cubicBezTo>
                      <a:pt x="3098" y="35"/>
                      <a:pt x="3041" y="0"/>
                      <a:pt x="2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13167000" y="1654375"/>
                <a:ext cx="55475" cy="26175"/>
              </a:xfrm>
              <a:custGeom>
                <a:avLst/>
                <a:gdLst/>
                <a:ahLst/>
                <a:cxnLst/>
                <a:rect l="l" t="t" r="r" b="b"/>
                <a:pathLst>
                  <a:path w="2219" h="1047" extrusionOk="0">
                    <a:moveTo>
                      <a:pt x="1917" y="0"/>
                    </a:moveTo>
                    <a:cubicBezTo>
                      <a:pt x="1625" y="0"/>
                      <a:pt x="960" y="94"/>
                      <a:pt x="77" y="766"/>
                    </a:cubicBezTo>
                    <a:cubicBezTo>
                      <a:pt x="14" y="817"/>
                      <a:pt x="1" y="906"/>
                      <a:pt x="52" y="982"/>
                    </a:cubicBezTo>
                    <a:cubicBezTo>
                      <a:pt x="77" y="1021"/>
                      <a:pt x="128" y="1046"/>
                      <a:pt x="179" y="1046"/>
                    </a:cubicBezTo>
                    <a:cubicBezTo>
                      <a:pt x="205" y="1046"/>
                      <a:pt x="243" y="1033"/>
                      <a:pt x="269" y="1008"/>
                    </a:cubicBezTo>
                    <a:cubicBezTo>
                      <a:pt x="1099" y="380"/>
                      <a:pt x="1705" y="315"/>
                      <a:pt x="1924" y="315"/>
                    </a:cubicBezTo>
                    <a:cubicBezTo>
                      <a:pt x="1981" y="315"/>
                      <a:pt x="2012" y="319"/>
                      <a:pt x="2015" y="319"/>
                    </a:cubicBezTo>
                    <a:cubicBezTo>
                      <a:pt x="2024" y="321"/>
                      <a:pt x="2033" y="321"/>
                      <a:pt x="2042" y="321"/>
                    </a:cubicBezTo>
                    <a:cubicBezTo>
                      <a:pt x="2119" y="321"/>
                      <a:pt x="2183" y="272"/>
                      <a:pt x="2206" y="192"/>
                    </a:cubicBezTo>
                    <a:cubicBezTo>
                      <a:pt x="2219" y="103"/>
                      <a:pt x="2155" y="26"/>
                      <a:pt x="2078" y="14"/>
                    </a:cubicBezTo>
                    <a:cubicBezTo>
                      <a:pt x="2069" y="10"/>
                      <a:pt x="2013" y="0"/>
                      <a:pt x="19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12728850" y="1812750"/>
                <a:ext cx="381150" cy="128775"/>
              </a:xfrm>
              <a:custGeom>
                <a:avLst/>
                <a:gdLst/>
                <a:ahLst/>
                <a:cxnLst/>
                <a:rect l="l" t="t" r="r" b="b"/>
                <a:pathLst>
                  <a:path w="15246" h="5151" extrusionOk="0">
                    <a:moveTo>
                      <a:pt x="15134" y="0"/>
                    </a:moveTo>
                    <a:cubicBezTo>
                      <a:pt x="15101" y="0"/>
                      <a:pt x="15066" y="14"/>
                      <a:pt x="15041" y="39"/>
                    </a:cubicBezTo>
                    <a:cubicBezTo>
                      <a:pt x="12157" y="4045"/>
                      <a:pt x="7937" y="4945"/>
                      <a:pt x="4726" y="4945"/>
                    </a:cubicBezTo>
                    <a:cubicBezTo>
                      <a:pt x="2134" y="4945"/>
                      <a:pt x="199" y="4359"/>
                      <a:pt x="154" y="4347"/>
                    </a:cubicBezTo>
                    <a:cubicBezTo>
                      <a:pt x="142" y="4342"/>
                      <a:pt x="131" y="4339"/>
                      <a:pt x="119" y="4339"/>
                    </a:cubicBezTo>
                    <a:cubicBezTo>
                      <a:pt x="77" y="4339"/>
                      <a:pt x="36" y="4371"/>
                      <a:pt x="26" y="4411"/>
                    </a:cubicBezTo>
                    <a:cubicBezTo>
                      <a:pt x="1" y="4462"/>
                      <a:pt x="39" y="4526"/>
                      <a:pt x="90" y="4538"/>
                    </a:cubicBezTo>
                    <a:cubicBezTo>
                      <a:pt x="1562" y="4947"/>
                      <a:pt x="3070" y="5151"/>
                      <a:pt x="4591" y="5151"/>
                    </a:cubicBezTo>
                    <a:cubicBezTo>
                      <a:pt x="4637" y="5151"/>
                      <a:pt x="4683" y="5151"/>
                      <a:pt x="4729" y="5150"/>
                    </a:cubicBezTo>
                    <a:cubicBezTo>
                      <a:pt x="7993" y="5150"/>
                      <a:pt x="12275" y="4233"/>
                      <a:pt x="15207" y="166"/>
                    </a:cubicBezTo>
                    <a:cubicBezTo>
                      <a:pt x="15245" y="115"/>
                      <a:pt x="15232" y="52"/>
                      <a:pt x="15181" y="13"/>
                    </a:cubicBezTo>
                    <a:cubicBezTo>
                      <a:pt x="15168" y="4"/>
                      <a:pt x="15151" y="0"/>
                      <a:pt x="15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13073775" y="1770650"/>
                <a:ext cx="69050" cy="50175"/>
              </a:xfrm>
              <a:custGeom>
                <a:avLst/>
                <a:gdLst/>
                <a:ahLst/>
                <a:cxnLst/>
                <a:rect l="l" t="t" r="r" b="b"/>
                <a:pathLst>
                  <a:path w="2762" h="2007" extrusionOk="0">
                    <a:moveTo>
                      <a:pt x="132" y="0"/>
                    </a:moveTo>
                    <a:cubicBezTo>
                      <a:pt x="67" y="0"/>
                      <a:pt x="1" y="61"/>
                      <a:pt x="33" y="142"/>
                    </a:cubicBezTo>
                    <a:cubicBezTo>
                      <a:pt x="46" y="155"/>
                      <a:pt x="773" y="2003"/>
                      <a:pt x="2188" y="2003"/>
                    </a:cubicBezTo>
                    <a:cubicBezTo>
                      <a:pt x="2216" y="2006"/>
                      <a:pt x="2244" y="2007"/>
                      <a:pt x="2273" y="2007"/>
                    </a:cubicBezTo>
                    <a:cubicBezTo>
                      <a:pt x="2410" y="2007"/>
                      <a:pt x="2545" y="1982"/>
                      <a:pt x="2672" y="1940"/>
                    </a:cubicBezTo>
                    <a:cubicBezTo>
                      <a:pt x="2736" y="1927"/>
                      <a:pt x="2761" y="1863"/>
                      <a:pt x="2748" y="1812"/>
                    </a:cubicBezTo>
                    <a:cubicBezTo>
                      <a:pt x="2737" y="1768"/>
                      <a:pt x="2688" y="1733"/>
                      <a:pt x="2642" y="1733"/>
                    </a:cubicBezTo>
                    <a:cubicBezTo>
                      <a:pt x="2635" y="1733"/>
                      <a:pt x="2628" y="1734"/>
                      <a:pt x="2621" y="1736"/>
                    </a:cubicBezTo>
                    <a:cubicBezTo>
                      <a:pt x="2475" y="1777"/>
                      <a:pt x="2336" y="1795"/>
                      <a:pt x="2203" y="1795"/>
                    </a:cubicBezTo>
                    <a:cubicBezTo>
                      <a:pt x="927" y="1795"/>
                      <a:pt x="236" y="89"/>
                      <a:pt x="225" y="66"/>
                    </a:cubicBezTo>
                    <a:cubicBezTo>
                      <a:pt x="206" y="20"/>
                      <a:pt x="169"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12745750" y="1798300"/>
                <a:ext cx="205575" cy="70275"/>
              </a:xfrm>
              <a:custGeom>
                <a:avLst/>
                <a:gdLst/>
                <a:ahLst/>
                <a:cxnLst/>
                <a:rect l="l" t="t" r="r" b="b"/>
                <a:pathLst>
                  <a:path w="8223" h="2811" extrusionOk="0">
                    <a:moveTo>
                      <a:pt x="8043" y="0"/>
                    </a:moveTo>
                    <a:cubicBezTo>
                      <a:pt x="8017" y="0"/>
                      <a:pt x="7991" y="9"/>
                      <a:pt x="7967" y="31"/>
                    </a:cubicBezTo>
                    <a:cubicBezTo>
                      <a:pt x="6331" y="1287"/>
                      <a:pt x="4241" y="2446"/>
                      <a:pt x="2141" y="2446"/>
                    </a:cubicBezTo>
                    <a:cubicBezTo>
                      <a:pt x="1492" y="2446"/>
                      <a:pt x="842" y="2336"/>
                      <a:pt x="204" y="2083"/>
                    </a:cubicBezTo>
                    <a:lnTo>
                      <a:pt x="191" y="2083"/>
                    </a:lnTo>
                    <a:cubicBezTo>
                      <a:pt x="174" y="2070"/>
                      <a:pt x="155" y="2064"/>
                      <a:pt x="135" y="2064"/>
                    </a:cubicBezTo>
                    <a:cubicBezTo>
                      <a:pt x="95" y="2064"/>
                      <a:pt x="55" y="2087"/>
                      <a:pt x="38" y="2121"/>
                    </a:cubicBezTo>
                    <a:cubicBezTo>
                      <a:pt x="0" y="2185"/>
                      <a:pt x="26" y="2249"/>
                      <a:pt x="89" y="2287"/>
                    </a:cubicBezTo>
                    <a:cubicBezTo>
                      <a:pt x="752" y="2631"/>
                      <a:pt x="1479" y="2809"/>
                      <a:pt x="2231" y="2809"/>
                    </a:cubicBezTo>
                    <a:cubicBezTo>
                      <a:pt x="2266" y="2810"/>
                      <a:pt x="2302" y="2810"/>
                      <a:pt x="2337" y="2810"/>
                    </a:cubicBezTo>
                    <a:cubicBezTo>
                      <a:pt x="4527" y="2810"/>
                      <a:pt x="6564" y="1652"/>
                      <a:pt x="8132" y="209"/>
                    </a:cubicBezTo>
                    <a:cubicBezTo>
                      <a:pt x="8223" y="129"/>
                      <a:pt x="8139" y="0"/>
                      <a:pt x="8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12514400" y="1596375"/>
                <a:ext cx="176875" cy="161275"/>
              </a:xfrm>
              <a:custGeom>
                <a:avLst/>
                <a:gdLst/>
                <a:ahLst/>
                <a:cxnLst/>
                <a:rect l="l" t="t" r="r" b="b"/>
                <a:pathLst>
                  <a:path w="7075" h="6451" extrusionOk="0">
                    <a:moveTo>
                      <a:pt x="0" y="1"/>
                    </a:moveTo>
                    <a:lnTo>
                      <a:pt x="0" y="3774"/>
                    </a:lnTo>
                    <a:lnTo>
                      <a:pt x="5609" y="6451"/>
                    </a:lnTo>
                    <a:cubicBezTo>
                      <a:pt x="6807" y="5431"/>
                      <a:pt x="7075" y="2805"/>
                      <a:pt x="7075" y="2805"/>
                    </a:cubicBezTo>
                    <a:lnTo>
                      <a:pt x="0" y="1"/>
                    </a:lnTo>
                    <a:close/>
                  </a:path>
                </a:pathLst>
              </a:custGeom>
              <a:solidFill>
                <a:srgbClr val="5899F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12783975" y="1683375"/>
                <a:ext cx="220850" cy="95950"/>
              </a:xfrm>
              <a:custGeom>
                <a:avLst/>
                <a:gdLst/>
                <a:ahLst/>
                <a:cxnLst/>
                <a:rect l="l" t="t" r="r" b="b"/>
                <a:pathLst>
                  <a:path w="8834" h="3838" extrusionOk="0">
                    <a:moveTo>
                      <a:pt x="256" y="1"/>
                    </a:moveTo>
                    <a:cubicBezTo>
                      <a:pt x="1" y="1161"/>
                      <a:pt x="256" y="3837"/>
                      <a:pt x="256" y="3837"/>
                    </a:cubicBezTo>
                    <a:lnTo>
                      <a:pt x="8158" y="3837"/>
                    </a:lnTo>
                    <a:cubicBezTo>
                      <a:pt x="8757" y="2741"/>
                      <a:pt x="8834" y="1441"/>
                      <a:pt x="8350" y="294"/>
                    </a:cubicBezTo>
                    <a:lnTo>
                      <a:pt x="256" y="1"/>
                    </a:lnTo>
                    <a:close/>
                  </a:path>
                </a:pathLst>
              </a:custGeom>
              <a:solidFill>
                <a:srgbClr val="5899F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12511850" y="1593625"/>
                <a:ext cx="182300" cy="166250"/>
              </a:xfrm>
              <a:custGeom>
                <a:avLst/>
                <a:gdLst/>
                <a:ahLst/>
                <a:cxnLst/>
                <a:rect l="l" t="t" r="r" b="b"/>
                <a:pathLst>
                  <a:path w="7292" h="6650" extrusionOk="0">
                    <a:moveTo>
                      <a:pt x="204" y="264"/>
                    </a:moveTo>
                    <a:lnTo>
                      <a:pt x="7062" y="2979"/>
                    </a:lnTo>
                    <a:cubicBezTo>
                      <a:pt x="7011" y="3412"/>
                      <a:pt x="6692" y="5515"/>
                      <a:pt x="5698" y="6420"/>
                    </a:cubicBezTo>
                    <a:lnTo>
                      <a:pt x="204" y="3820"/>
                    </a:lnTo>
                    <a:lnTo>
                      <a:pt x="204" y="264"/>
                    </a:lnTo>
                    <a:close/>
                    <a:moveTo>
                      <a:pt x="104" y="1"/>
                    </a:moveTo>
                    <a:cubicBezTo>
                      <a:pt x="86" y="1"/>
                      <a:pt x="66" y="7"/>
                      <a:pt x="51" y="22"/>
                    </a:cubicBezTo>
                    <a:cubicBezTo>
                      <a:pt x="13" y="34"/>
                      <a:pt x="0" y="73"/>
                      <a:pt x="0" y="111"/>
                    </a:cubicBezTo>
                    <a:lnTo>
                      <a:pt x="0" y="3884"/>
                    </a:lnTo>
                    <a:cubicBezTo>
                      <a:pt x="0" y="3922"/>
                      <a:pt x="26" y="3960"/>
                      <a:pt x="64" y="3986"/>
                    </a:cubicBezTo>
                    <a:lnTo>
                      <a:pt x="5672" y="6637"/>
                    </a:lnTo>
                    <a:cubicBezTo>
                      <a:pt x="5685" y="6650"/>
                      <a:pt x="5698" y="6650"/>
                      <a:pt x="5711" y="6650"/>
                    </a:cubicBezTo>
                    <a:cubicBezTo>
                      <a:pt x="5736" y="6650"/>
                      <a:pt x="5762" y="6650"/>
                      <a:pt x="5787" y="6624"/>
                    </a:cubicBezTo>
                    <a:cubicBezTo>
                      <a:pt x="6998" y="5605"/>
                      <a:pt x="7266" y="3030"/>
                      <a:pt x="7278" y="2928"/>
                    </a:cubicBezTo>
                    <a:cubicBezTo>
                      <a:pt x="7291" y="2877"/>
                      <a:pt x="7253" y="2839"/>
                      <a:pt x="7215" y="2813"/>
                    </a:cubicBezTo>
                    <a:lnTo>
                      <a:pt x="141" y="9"/>
                    </a:lnTo>
                    <a:cubicBezTo>
                      <a:pt x="130" y="4"/>
                      <a:pt x="117"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12781425" y="1680775"/>
                <a:ext cx="226275" cy="101100"/>
              </a:xfrm>
              <a:custGeom>
                <a:avLst/>
                <a:gdLst/>
                <a:ahLst/>
                <a:cxnLst/>
                <a:rect l="l" t="t" r="r" b="b"/>
                <a:pathLst>
                  <a:path w="9051" h="4044" extrusionOk="0">
                    <a:moveTo>
                      <a:pt x="447" y="207"/>
                    </a:moveTo>
                    <a:lnTo>
                      <a:pt x="8388" y="500"/>
                    </a:lnTo>
                    <a:cubicBezTo>
                      <a:pt x="8808" y="1583"/>
                      <a:pt x="8745" y="2807"/>
                      <a:pt x="8209" y="3839"/>
                    </a:cubicBezTo>
                    <a:lnTo>
                      <a:pt x="460" y="3839"/>
                    </a:lnTo>
                    <a:cubicBezTo>
                      <a:pt x="421" y="3368"/>
                      <a:pt x="243" y="1252"/>
                      <a:pt x="447" y="207"/>
                    </a:cubicBezTo>
                    <a:close/>
                    <a:moveTo>
                      <a:pt x="350" y="0"/>
                    </a:moveTo>
                    <a:cubicBezTo>
                      <a:pt x="307" y="0"/>
                      <a:pt x="267" y="35"/>
                      <a:pt x="256" y="79"/>
                    </a:cubicBezTo>
                    <a:cubicBezTo>
                      <a:pt x="1" y="1239"/>
                      <a:pt x="243" y="3839"/>
                      <a:pt x="256" y="3954"/>
                    </a:cubicBezTo>
                    <a:cubicBezTo>
                      <a:pt x="268" y="4005"/>
                      <a:pt x="307" y="4043"/>
                      <a:pt x="358" y="4043"/>
                    </a:cubicBezTo>
                    <a:lnTo>
                      <a:pt x="8260" y="4043"/>
                    </a:lnTo>
                    <a:cubicBezTo>
                      <a:pt x="8299" y="4043"/>
                      <a:pt x="8337" y="4018"/>
                      <a:pt x="8362" y="3992"/>
                    </a:cubicBezTo>
                    <a:cubicBezTo>
                      <a:pt x="8974" y="2871"/>
                      <a:pt x="9051" y="1532"/>
                      <a:pt x="8541" y="360"/>
                    </a:cubicBezTo>
                    <a:cubicBezTo>
                      <a:pt x="8528" y="321"/>
                      <a:pt x="8490" y="296"/>
                      <a:pt x="8452" y="296"/>
                    </a:cubicBezTo>
                    <a:lnTo>
                      <a:pt x="370" y="3"/>
                    </a:lnTo>
                    <a:cubicBezTo>
                      <a:pt x="364" y="1"/>
                      <a:pt x="357" y="0"/>
                      <a:pt x="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12684250" y="1680600"/>
                <a:ext cx="106125" cy="40100"/>
              </a:xfrm>
              <a:custGeom>
                <a:avLst/>
                <a:gdLst/>
                <a:ahLst/>
                <a:cxnLst/>
                <a:rect l="l" t="t" r="r" b="b"/>
                <a:pathLst>
                  <a:path w="4245" h="1604" extrusionOk="0">
                    <a:moveTo>
                      <a:pt x="1220" y="0"/>
                    </a:moveTo>
                    <a:cubicBezTo>
                      <a:pt x="493" y="0"/>
                      <a:pt x="83" y="303"/>
                      <a:pt x="51" y="328"/>
                    </a:cubicBezTo>
                    <a:cubicBezTo>
                      <a:pt x="0" y="367"/>
                      <a:pt x="0" y="430"/>
                      <a:pt x="26" y="469"/>
                    </a:cubicBezTo>
                    <a:cubicBezTo>
                      <a:pt x="49" y="500"/>
                      <a:pt x="81" y="516"/>
                      <a:pt x="115" y="516"/>
                    </a:cubicBezTo>
                    <a:cubicBezTo>
                      <a:pt x="136" y="516"/>
                      <a:pt x="158" y="509"/>
                      <a:pt x="179" y="494"/>
                    </a:cubicBezTo>
                    <a:cubicBezTo>
                      <a:pt x="210" y="469"/>
                      <a:pt x="572" y="204"/>
                      <a:pt x="1220" y="204"/>
                    </a:cubicBezTo>
                    <a:cubicBezTo>
                      <a:pt x="1883" y="204"/>
                      <a:pt x="2848" y="482"/>
                      <a:pt x="4066" y="1578"/>
                    </a:cubicBezTo>
                    <a:cubicBezTo>
                      <a:pt x="4079" y="1590"/>
                      <a:pt x="4104" y="1603"/>
                      <a:pt x="4130" y="1603"/>
                    </a:cubicBezTo>
                    <a:cubicBezTo>
                      <a:pt x="4168" y="1603"/>
                      <a:pt x="4194" y="1590"/>
                      <a:pt x="4219" y="1565"/>
                    </a:cubicBezTo>
                    <a:cubicBezTo>
                      <a:pt x="4245" y="1514"/>
                      <a:pt x="4245" y="1450"/>
                      <a:pt x="4206" y="1412"/>
                    </a:cubicBezTo>
                    <a:cubicBezTo>
                      <a:pt x="2946" y="290"/>
                      <a:pt x="1931"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12997475" y="1562700"/>
                <a:ext cx="154575" cy="162125"/>
              </a:xfrm>
              <a:custGeom>
                <a:avLst/>
                <a:gdLst/>
                <a:ahLst/>
                <a:cxnLst/>
                <a:rect l="l" t="t" r="r" b="b"/>
                <a:pathLst>
                  <a:path w="6183" h="6485" extrusionOk="0">
                    <a:moveTo>
                      <a:pt x="6068" y="0"/>
                    </a:moveTo>
                    <a:cubicBezTo>
                      <a:pt x="6047" y="0"/>
                      <a:pt x="6024" y="7"/>
                      <a:pt x="6004" y="22"/>
                    </a:cubicBezTo>
                    <a:cubicBezTo>
                      <a:pt x="2894" y="2011"/>
                      <a:pt x="52" y="6281"/>
                      <a:pt x="26" y="6319"/>
                    </a:cubicBezTo>
                    <a:cubicBezTo>
                      <a:pt x="1" y="6370"/>
                      <a:pt x="14" y="6434"/>
                      <a:pt x="52" y="6459"/>
                    </a:cubicBezTo>
                    <a:cubicBezTo>
                      <a:pt x="77" y="6472"/>
                      <a:pt x="90" y="6485"/>
                      <a:pt x="115" y="6485"/>
                    </a:cubicBezTo>
                    <a:cubicBezTo>
                      <a:pt x="141" y="6485"/>
                      <a:pt x="179" y="6459"/>
                      <a:pt x="205" y="6434"/>
                    </a:cubicBezTo>
                    <a:cubicBezTo>
                      <a:pt x="230" y="6396"/>
                      <a:pt x="3034" y="2176"/>
                      <a:pt x="6119" y="201"/>
                    </a:cubicBezTo>
                    <a:cubicBezTo>
                      <a:pt x="6170" y="163"/>
                      <a:pt x="6183" y="99"/>
                      <a:pt x="6157" y="48"/>
                    </a:cubicBezTo>
                    <a:cubicBezTo>
                      <a:pt x="6134" y="17"/>
                      <a:pt x="6102" y="0"/>
                      <a:pt x="6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13136100" y="1859575"/>
                <a:ext cx="148925" cy="95000"/>
              </a:xfrm>
              <a:custGeom>
                <a:avLst/>
                <a:gdLst/>
                <a:ahLst/>
                <a:cxnLst/>
                <a:rect l="l" t="t" r="r" b="b"/>
                <a:pathLst>
                  <a:path w="5957" h="3800" extrusionOk="0">
                    <a:moveTo>
                      <a:pt x="5803" y="0"/>
                    </a:moveTo>
                    <a:cubicBezTo>
                      <a:pt x="5781" y="0"/>
                      <a:pt x="5758" y="8"/>
                      <a:pt x="5736" y="27"/>
                    </a:cubicBezTo>
                    <a:cubicBezTo>
                      <a:pt x="3977" y="1684"/>
                      <a:pt x="141" y="3583"/>
                      <a:pt x="102" y="3596"/>
                    </a:cubicBezTo>
                    <a:cubicBezTo>
                      <a:pt x="0" y="3647"/>
                      <a:pt x="39" y="3800"/>
                      <a:pt x="141" y="3800"/>
                    </a:cubicBezTo>
                    <a:lnTo>
                      <a:pt x="192" y="3800"/>
                    </a:lnTo>
                    <a:cubicBezTo>
                      <a:pt x="230" y="3774"/>
                      <a:pt x="4105" y="1862"/>
                      <a:pt x="5876" y="193"/>
                    </a:cubicBezTo>
                    <a:cubicBezTo>
                      <a:pt x="5957" y="112"/>
                      <a:pt x="5887" y="0"/>
                      <a:pt x="5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12593100" y="1830025"/>
                <a:ext cx="92125" cy="223975"/>
              </a:xfrm>
              <a:custGeom>
                <a:avLst/>
                <a:gdLst/>
                <a:ahLst/>
                <a:cxnLst/>
                <a:rect l="l" t="t" r="r" b="b"/>
                <a:pathLst>
                  <a:path w="3685" h="8959" extrusionOk="0">
                    <a:moveTo>
                      <a:pt x="120" y="1"/>
                    </a:moveTo>
                    <a:cubicBezTo>
                      <a:pt x="105" y="1"/>
                      <a:pt x="91" y="4"/>
                      <a:pt x="77" y="11"/>
                    </a:cubicBezTo>
                    <a:cubicBezTo>
                      <a:pt x="26" y="24"/>
                      <a:pt x="1" y="87"/>
                      <a:pt x="26" y="138"/>
                    </a:cubicBezTo>
                    <a:lnTo>
                      <a:pt x="3468" y="8882"/>
                    </a:lnTo>
                    <a:cubicBezTo>
                      <a:pt x="3480" y="8920"/>
                      <a:pt x="3519" y="8946"/>
                      <a:pt x="3557" y="8959"/>
                    </a:cubicBezTo>
                    <a:cubicBezTo>
                      <a:pt x="3570" y="8946"/>
                      <a:pt x="3582" y="8946"/>
                      <a:pt x="3595" y="8946"/>
                    </a:cubicBezTo>
                    <a:cubicBezTo>
                      <a:pt x="3659" y="8920"/>
                      <a:pt x="3684" y="8857"/>
                      <a:pt x="3659" y="8806"/>
                    </a:cubicBezTo>
                    <a:lnTo>
                      <a:pt x="217" y="62"/>
                    </a:lnTo>
                    <a:cubicBezTo>
                      <a:pt x="199" y="24"/>
                      <a:pt x="160" y="1"/>
                      <a:pt x="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12423900" y="1504900"/>
                <a:ext cx="73400" cy="127200"/>
              </a:xfrm>
              <a:custGeom>
                <a:avLst/>
                <a:gdLst/>
                <a:ahLst/>
                <a:cxnLst/>
                <a:rect l="l" t="t" r="r" b="b"/>
                <a:pathLst>
                  <a:path w="2936" h="5088" extrusionOk="0">
                    <a:moveTo>
                      <a:pt x="2783" y="0"/>
                    </a:moveTo>
                    <a:cubicBezTo>
                      <a:pt x="2760" y="0"/>
                      <a:pt x="2737" y="8"/>
                      <a:pt x="2715" y="27"/>
                    </a:cubicBezTo>
                    <a:cubicBezTo>
                      <a:pt x="485" y="1965"/>
                      <a:pt x="13" y="4935"/>
                      <a:pt x="13" y="4960"/>
                    </a:cubicBezTo>
                    <a:cubicBezTo>
                      <a:pt x="0" y="5024"/>
                      <a:pt x="39" y="5075"/>
                      <a:pt x="102" y="5088"/>
                    </a:cubicBezTo>
                    <a:lnTo>
                      <a:pt x="115" y="5088"/>
                    </a:lnTo>
                    <a:cubicBezTo>
                      <a:pt x="166" y="5088"/>
                      <a:pt x="217" y="5049"/>
                      <a:pt x="217" y="4998"/>
                    </a:cubicBezTo>
                    <a:cubicBezTo>
                      <a:pt x="230" y="4960"/>
                      <a:pt x="689" y="2067"/>
                      <a:pt x="2856" y="180"/>
                    </a:cubicBezTo>
                    <a:cubicBezTo>
                      <a:pt x="2936" y="110"/>
                      <a:pt x="2866" y="0"/>
                      <a:pt x="27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12171525" y="1702500"/>
                <a:ext cx="21675" cy="181650"/>
              </a:xfrm>
              <a:custGeom>
                <a:avLst/>
                <a:gdLst/>
                <a:ahLst/>
                <a:cxnLst/>
                <a:rect l="l" t="t" r="r" b="b"/>
                <a:pathLst>
                  <a:path w="867" h="7266" extrusionOk="0">
                    <a:moveTo>
                      <a:pt x="650" y="1"/>
                    </a:moveTo>
                    <a:cubicBezTo>
                      <a:pt x="536" y="1"/>
                      <a:pt x="446" y="90"/>
                      <a:pt x="446" y="204"/>
                    </a:cubicBezTo>
                    <a:cubicBezTo>
                      <a:pt x="446" y="243"/>
                      <a:pt x="408" y="3468"/>
                      <a:pt x="13" y="7036"/>
                    </a:cubicBezTo>
                    <a:cubicBezTo>
                      <a:pt x="0" y="7151"/>
                      <a:pt x="89" y="7253"/>
                      <a:pt x="204" y="7266"/>
                    </a:cubicBezTo>
                    <a:lnTo>
                      <a:pt x="230" y="7266"/>
                    </a:lnTo>
                    <a:cubicBezTo>
                      <a:pt x="332" y="7266"/>
                      <a:pt x="421" y="7189"/>
                      <a:pt x="434" y="7087"/>
                    </a:cubicBezTo>
                    <a:cubicBezTo>
                      <a:pt x="829" y="3493"/>
                      <a:pt x="867" y="243"/>
                      <a:pt x="867" y="217"/>
                    </a:cubicBezTo>
                    <a:cubicBezTo>
                      <a:pt x="867" y="90"/>
                      <a:pt x="765" y="1"/>
                      <a:pt x="6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13084800" y="2160400"/>
                <a:ext cx="203725" cy="892600"/>
              </a:xfrm>
              <a:custGeom>
                <a:avLst/>
                <a:gdLst/>
                <a:ahLst/>
                <a:cxnLst/>
                <a:rect l="l" t="t" r="r" b="b"/>
                <a:pathLst>
                  <a:path w="8149" h="35704" extrusionOk="0">
                    <a:moveTo>
                      <a:pt x="7854" y="0"/>
                    </a:moveTo>
                    <a:cubicBezTo>
                      <a:pt x="7822" y="0"/>
                      <a:pt x="7787" y="8"/>
                      <a:pt x="7750" y="27"/>
                    </a:cubicBezTo>
                    <a:cubicBezTo>
                      <a:pt x="7521" y="141"/>
                      <a:pt x="2167" y="2971"/>
                      <a:pt x="0" y="14175"/>
                    </a:cubicBezTo>
                    <a:lnTo>
                      <a:pt x="0" y="14213"/>
                    </a:lnTo>
                    <a:lnTo>
                      <a:pt x="3455" y="35525"/>
                    </a:lnTo>
                    <a:cubicBezTo>
                      <a:pt x="3467" y="35627"/>
                      <a:pt x="3557" y="35704"/>
                      <a:pt x="3658" y="35704"/>
                    </a:cubicBezTo>
                    <a:lnTo>
                      <a:pt x="3684" y="35704"/>
                    </a:lnTo>
                    <a:cubicBezTo>
                      <a:pt x="3799" y="35678"/>
                      <a:pt x="3875" y="35576"/>
                      <a:pt x="3862" y="35461"/>
                    </a:cubicBezTo>
                    <a:lnTo>
                      <a:pt x="421" y="14213"/>
                    </a:lnTo>
                    <a:cubicBezTo>
                      <a:pt x="1530" y="8503"/>
                      <a:pt x="3518" y="5049"/>
                      <a:pt x="4984" y="3149"/>
                    </a:cubicBezTo>
                    <a:cubicBezTo>
                      <a:pt x="6577" y="1110"/>
                      <a:pt x="7928" y="396"/>
                      <a:pt x="7941" y="396"/>
                    </a:cubicBezTo>
                    <a:cubicBezTo>
                      <a:pt x="8149" y="287"/>
                      <a:pt x="8048" y="0"/>
                      <a:pt x="7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12227600" y="2850950"/>
                <a:ext cx="457625" cy="453475"/>
              </a:xfrm>
              <a:custGeom>
                <a:avLst/>
                <a:gdLst/>
                <a:ahLst/>
                <a:cxnLst/>
                <a:rect l="l" t="t" r="r" b="b"/>
                <a:pathLst>
                  <a:path w="18305" h="18139" extrusionOk="0">
                    <a:moveTo>
                      <a:pt x="9369" y="0"/>
                    </a:moveTo>
                    <a:cubicBezTo>
                      <a:pt x="9369" y="0"/>
                      <a:pt x="5609" y="867"/>
                      <a:pt x="2907" y="3442"/>
                    </a:cubicBezTo>
                    <a:cubicBezTo>
                      <a:pt x="205" y="6017"/>
                      <a:pt x="1" y="7980"/>
                      <a:pt x="281" y="8808"/>
                    </a:cubicBezTo>
                    <a:cubicBezTo>
                      <a:pt x="421" y="9236"/>
                      <a:pt x="1021" y="9338"/>
                      <a:pt x="1560" y="9338"/>
                    </a:cubicBezTo>
                    <a:cubicBezTo>
                      <a:pt x="2048" y="9338"/>
                      <a:pt x="2486" y="9254"/>
                      <a:pt x="2486" y="9254"/>
                    </a:cubicBezTo>
                    <a:lnTo>
                      <a:pt x="2486" y="9254"/>
                    </a:lnTo>
                    <a:cubicBezTo>
                      <a:pt x="2486" y="9254"/>
                      <a:pt x="1721" y="12263"/>
                      <a:pt x="3402" y="12263"/>
                    </a:cubicBezTo>
                    <a:cubicBezTo>
                      <a:pt x="3613" y="12263"/>
                      <a:pt x="3862" y="12216"/>
                      <a:pt x="4156" y="12109"/>
                    </a:cubicBezTo>
                    <a:cubicBezTo>
                      <a:pt x="4156" y="12109"/>
                      <a:pt x="4156" y="14779"/>
                      <a:pt x="5727" y="14779"/>
                    </a:cubicBezTo>
                    <a:cubicBezTo>
                      <a:pt x="5856" y="14779"/>
                      <a:pt x="5994" y="14761"/>
                      <a:pt x="6144" y="14722"/>
                    </a:cubicBezTo>
                    <a:lnTo>
                      <a:pt x="6144" y="14722"/>
                    </a:lnTo>
                    <a:cubicBezTo>
                      <a:pt x="6144" y="14722"/>
                      <a:pt x="5698" y="16469"/>
                      <a:pt x="7266" y="16749"/>
                    </a:cubicBezTo>
                    <a:cubicBezTo>
                      <a:pt x="7324" y="16759"/>
                      <a:pt x="7382" y="16764"/>
                      <a:pt x="7441" y="16764"/>
                    </a:cubicBezTo>
                    <a:cubicBezTo>
                      <a:pt x="9009" y="16764"/>
                      <a:pt x="11115" y="13320"/>
                      <a:pt x="11115" y="13320"/>
                    </a:cubicBezTo>
                    <a:cubicBezTo>
                      <a:pt x="11115" y="13320"/>
                      <a:pt x="11613" y="17667"/>
                      <a:pt x="15296" y="18138"/>
                    </a:cubicBezTo>
                    <a:lnTo>
                      <a:pt x="18304" y="6871"/>
                    </a:lnTo>
                    <a:cubicBezTo>
                      <a:pt x="18304" y="6871"/>
                      <a:pt x="13027" y="905"/>
                      <a:pt x="9369" y="0"/>
                    </a:cubicBezTo>
                    <a:close/>
                  </a:path>
                </a:pathLst>
              </a:custGeom>
              <a:solidFill>
                <a:srgbClr val="F9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12569200" y="2943675"/>
                <a:ext cx="951425" cy="658425"/>
              </a:xfrm>
              <a:custGeom>
                <a:avLst/>
                <a:gdLst/>
                <a:ahLst/>
                <a:cxnLst/>
                <a:rect l="l" t="t" r="r" b="b"/>
                <a:pathLst>
                  <a:path w="38057" h="26337" extrusionOk="0">
                    <a:moveTo>
                      <a:pt x="5252" y="1"/>
                    </a:moveTo>
                    <a:lnTo>
                      <a:pt x="5201" y="179"/>
                    </a:lnTo>
                    <a:cubicBezTo>
                      <a:pt x="5176" y="294"/>
                      <a:pt x="2104" y="12275"/>
                      <a:pt x="52" y="19158"/>
                    </a:cubicBezTo>
                    <a:lnTo>
                      <a:pt x="1" y="19362"/>
                    </a:lnTo>
                    <a:lnTo>
                      <a:pt x="192" y="19413"/>
                    </a:lnTo>
                    <a:cubicBezTo>
                      <a:pt x="460" y="19490"/>
                      <a:pt x="24053" y="26335"/>
                      <a:pt x="35155" y="26335"/>
                    </a:cubicBezTo>
                    <a:cubicBezTo>
                      <a:pt x="35242" y="26336"/>
                      <a:pt x="35329" y="26336"/>
                      <a:pt x="35417" y="26336"/>
                    </a:cubicBezTo>
                    <a:cubicBezTo>
                      <a:pt x="36211" y="26336"/>
                      <a:pt x="37014" y="26284"/>
                      <a:pt x="37806" y="26169"/>
                    </a:cubicBezTo>
                    <a:cubicBezTo>
                      <a:pt x="38057" y="26106"/>
                      <a:pt x="38000" y="25748"/>
                      <a:pt x="37755" y="25748"/>
                    </a:cubicBezTo>
                    <a:cubicBezTo>
                      <a:pt x="37751" y="25748"/>
                      <a:pt x="37747" y="25748"/>
                      <a:pt x="37743" y="25748"/>
                    </a:cubicBezTo>
                    <a:cubicBezTo>
                      <a:pt x="36986" y="25866"/>
                      <a:pt x="36105" y="25920"/>
                      <a:pt x="35125" y="25920"/>
                    </a:cubicBezTo>
                    <a:cubicBezTo>
                      <a:pt x="24656" y="25920"/>
                      <a:pt x="2854" y="19745"/>
                      <a:pt x="523" y="19069"/>
                    </a:cubicBezTo>
                    <a:cubicBezTo>
                      <a:pt x="2448" y="12607"/>
                      <a:pt x="5188" y="1925"/>
                      <a:pt x="5571" y="447"/>
                    </a:cubicBezTo>
                    <a:cubicBezTo>
                      <a:pt x="18279" y="1364"/>
                      <a:pt x="30528" y="6552"/>
                      <a:pt x="30656" y="6603"/>
                    </a:cubicBezTo>
                    <a:cubicBezTo>
                      <a:pt x="30692" y="6622"/>
                      <a:pt x="30727" y="6631"/>
                      <a:pt x="30760" y="6631"/>
                    </a:cubicBezTo>
                    <a:cubicBezTo>
                      <a:pt x="30963" y="6631"/>
                      <a:pt x="31062" y="6298"/>
                      <a:pt x="30809" y="6221"/>
                    </a:cubicBezTo>
                    <a:cubicBezTo>
                      <a:pt x="30681" y="6157"/>
                      <a:pt x="18266" y="906"/>
                      <a:pt x="5418" y="13"/>
                    </a:cubicBezTo>
                    <a:lnTo>
                      <a:pt x="52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13170200" y="3006775"/>
                <a:ext cx="191225" cy="46225"/>
              </a:xfrm>
              <a:custGeom>
                <a:avLst/>
                <a:gdLst/>
                <a:ahLst/>
                <a:cxnLst/>
                <a:rect l="l" t="t" r="r" b="b"/>
                <a:pathLst>
                  <a:path w="7649" h="1849" extrusionOk="0">
                    <a:moveTo>
                      <a:pt x="7431" y="0"/>
                    </a:moveTo>
                    <a:cubicBezTo>
                      <a:pt x="3161" y="153"/>
                      <a:pt x="191" y="1428"/>
                      <a:pt x="166" y="1441"/>
                    </a:cubicBezTo>
                    <a:cubicBezTo>
                      <a:pt x="51" y="1492"/>
                      <a:pt x="0" y="1619"/>
                      <a:pt x="51" y="1721"/>
                    </a:cubicBezTo>
                    <a:cubicBezTo>
                      <a:pt x="90" y="1798"/>
                      <a:pt x="153" y="1849"/>
                      <a:pt x="242" y="1849"/>
                    </a:cubicBezTo>
                    <a:cubicBezTo>
                      <a:pt x="268" y="1849"/>
                      <a:pt x="306" y="1836"/>
                      <a:pt x="332" y="1823"/>
                    </a:cubicBezTo>
                    <a:cubicBezTo>
                      <a:pt x="357" y="1810"/>
                      <a:pt x="3263" y="574"/>
                      <a:pt x="7444" y="421"/>
                    </a:cubicBezTo>
                    <a:cubicBezTo>
                      <a:pt x="7559" y="421"/>
                      <a:pt x="7648" y="319"/>
                      <a:pt x="7648" y="204"/>
                    </a:cubicBezTo>
                    <a:cubicBezTo>
                      <a:pt x="7648" y="90"/>
                      <a:pt x="7546" y="0"/>
                      <a:pt x="7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12286550" y="2902925"/>
                <a:ext cx="135925" cy="181950"/>
              </a:xfrm>
              <a:custGeom>
                <a:avLst/>
                <a:gdLst/>
                <a:ahLst/>
                <a:cxnLst/>
                <a:rect l="l" t="t" r="r" b="b"/>
                <a:pathLst>
                  <a:path w="5437" h="7278" extrusionOk="0">
                    <a:moveTo>
                      <a:pt x="5277" y="0"/>
                    </a:moveTo>
                    <a:cubicBezTo>
                      <a:pt x="5259" y="0"/>
                      <a:pt x="5241" y="7"/>
                      <a:pt x="5227" y="25"/>
                    </a:cubicBezTo>
                    <a:cubicBezTo>
                      <a:pt x="5188" y="50"/>
                      <a:pt x="1581" y="3084"/>
                      <a:pt x="26" y="7150"/>
                    </a:cubicBezTo>
                    <a:cubicBezTo>
                      <a:pt x="1" y="7201"/>
                      <a:pt x="26" y="7264"/>
                      <a:pt x="77" y="7277"/>
                    </a:cubicBezTo>
                    <a:lnTo>
                      <a:pt x="115" y="7277"/>
                    </a:lnTo>
                    <a:cubicBezTo>
                      <a:pt x="166" y="7277"/>
                      <a:pt x="205" y="7252"/>
                      <a:pt x="217" y="7213"/>
                    </a:cubicBezTo>
                    <a:cubicBezTo>
                      <a:pt x="1760" y="3211"/>
                      <a:pt x="5316" y="216"/>
                      <a:pt x="5354" y="177"/>
                    </a:cubicBezTo>
                    <a:cubicBezTo>
                      <a:pt x="5436" y="126"/>
                      <a:pt x="5353" y="0"/>
                      <a:pt x="5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12327975" y="2966250"/>
                <a:ext cx="144375" cy="190000"/>
              </a:xfrm>
              <a:custGeom>
                <a:avLst/>
                <a:gdLst/>
                <a:ahLst/>
                <a:cxnLst/>
                <a:rect l="l" t="t" r="r" b="b"/>
                <a:pathLst>
                  <a:path w="5775" h="7600" extrusionOk="0">
                    <a:moveTo>
                      <a:pt x="5654" y="1"/>
                    </a:moveTo>
                    <a:cubicBezTo>
                      <a:pt x="5627" y="1"/>
                      <a:pt x="5601" y="10"/>
                      <a:pt x="5584" y="28"/>
                    </a:cubicBezTo>
                    <a:cubicBezTo>
                      <a:pt x="3162" y="2182"/>
                      <a:pt x="64" y="7395"/>
                      <a:pt x="39" y="7446"/>
                    </a:cubicBezTo>
                    <a:cubicBezTo>
                      <a:pt x="1" y="7510"/>
                      <a:pt x="52" y="7599"/>
                      <a:pt x="128" y="7599"/>
                    </a:cubicBezTo>
                    <a:cubicBezTo>
                      <a:pt x="166" y="7599"/>
                      <a:pt x="205" y="7587"/>
                      <a:pt x="217" y="7548"/>
                    </a:cubicBezTo>
                    <a:cubicBezTo>
                      <a:pt x="256" y="7497"/>
                      <a:pt x="3327" y="2322"/>
                      <a:pt x="5724" y="181"/>
                    </a:cubicBezTo>
                    <a:cubicBezTo>
                      <a:pt x="5762" y="143"/>
                      <a:pt x="5775" y="79"/>
                      <a:pt x="5737" y="41"/>
                    </a:cubicBezTo>
                    <a:cubicBezTo>
                      <a:pt x="5716" y="13"/>
                      <a:pt x="5685" y="1"/>
                      <a:pt x="56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12378000" y="3058775"/>
                <a:ext cx="140250" cy="162800"/>
              </a:xfrm>
              <a:custGeom>
                <a:avLst/>
                <a:gdLst/>
                <a:ahLst/>
                <a:cxnLst/>
                <a:rect l="l" t="t" r="r" b="b"/>
                <a:pathLst>
                  <a:path w="5610" h="6512" extrusionOk="0">
                    <a:moveTo>
                      <a:pt x="5486" y="1"/>
                    </a:moveTo>
                    <a:cubicBezTo>
                      <a:pt x="5472" y="1"/>
                      <a:pt x="5457" y="4"/>
                      <a:pt x="5444" y="11"/>
                    </a:cubicBezTo>
                    <a:cubicBezTo>
                      <a:pt x="2079" y="1528"/>
                      <a:pt x="52" y="6320"/>
                      <a:pt x="26" y="6371"/>
                    </a:cubicBezTo>
                    <a:cubicBezTo>
                      <a:pt x="1" y="6422"/>
                      <a:pt x="26" y="6486"/>
                      <a:pt x="77" y="6511"/>
                    </a:cubicBezTo>
                    <a:lnTo>
                      <a:pt x="128" y="6511"/>
                    </a:lnTo>
                    <a:cubicBezTo>
                      <a:pt x="167" y="6511"/>
                      <a:pt x="205" y="6486"/>
                      <a:pt x="218" y="6448"/>
                    </a:cubicBezTo>
                    <a:cubicBezTo>
                      <a:pt x="230" y="6409"/>
                      <a:pt x="2231" y="1680"/>
                      <a:pt x="5533" y="202"/>
                    </a:cubicBezTo>
                    <a:cubicBezTo>
                      <a:pt x="5584" y="176"/>
                      <a:pt x="5609" y="113"/>
                      <a:pt x="5584" y="62"/>
                    </a:cubicBezTo>
                    <a:cubicBezTo>
                      <a:pt x="5565" y="24"/>
                      <a:pt x="5526" y="1"/>
                      <a:pt x="5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12497500" y="2284050"/>
                <a:ext cx="376200" cy="493300"/>
              </a:xfrm>
              <a:custGeom>
                <a:avLst/>
                <a:gdLst/>
                <a:ahLst/>
                <a:cxnLst/>
                <a:rect l="l" t="t" r="r" b="b"/>
                <a:pathLst>
                  <a:path w="15048" h="19732" extrusionOk="0">
                    <a:moveTo>
                      <a:pt x="1" y="1"/>
                    </a:moveTo>
                    <a:lnTo>
                      <a:pt x="2257" y="19732"/>
                    </a:lnTo>
                    <a:cubicBezTo>
                      <a:pt x="4564" y="18572"/>
                      <a:pt x="8490" y="16290"/>
                      <a:pt x="11498" y="12798"/>
                    </a:cubicBezTo>
                    <a:cubicBezTo>
                      <a:pt x="15048" y="8671"/>
                      <a:pt x="13571" y="1542"/>
                      <a:pt x="8532" y="1542"/>
                    </a:cubicBezTo>
                    <a:cubicBezTo>
                      <a:pt x="7111" y="1542"/>
                      <a:pt x="5408" y="2108"/>
                      <a:pt x="3455" y="3468"/>
                    </a:cubicBezTo>
                    <a:cubicBezTo>
                      <a:pt x="3455" y="3468"/>
                      <a:pt x="2397" y="1020"/>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9695550" y="2536425"/>
                <a:ext cx="769900" cy="440100"/>
              </a:xfrm>
              <a:custGeom>
                <a:avLst/>
                <a:gdLst/>
                <a:ahLst/>
                <a:cxnLst/>
                <a:rect l="l" t="t" r="r" b="b"/>
                <a:pathLst>
                  <a:path w="30796" h="17604" extrusionOk="0">
                    <a:moveTo>
                      <a:pt x="15487" y="1"/>
                    </a:moveTo>
                    <a:cubicBezTo>
                      <a:pt x="10350" y="1"/>
                      <a:pt x="6131" y="4016"/>
                      <a:pt x="5863" y="9140"/>
                    </a:cubicBezTo>
                    <a:lnTo>
                      <a:pt x="4321" y="9140"/>
                    </a:lnTo>
                    <a:cubicBezTo>
                      <a:pt x="4290" y="9139"/>
                      <a:pt x="4259" y="9139"/>
                      <a:pt x="4228" y="9139"/>
                    </a:cubicBezTo>
                    <a:cubicBezTo>
                      <a:pt x="1900" y="9139"/>
                      <a:pt x="0" y="11032"/>
                      <a:pt x="0" y="13372"/>
                    </a:cubicBezTo>
                    <a:cubicBezTo>
                      <a:pt x="0" y="15719"/>
                      <a:pt x="1912" y="17604"/>
                      <a:pt x="4251" y="17604"/>
                    </a:cubicBezTo>
                    <a:cubicBezTo>
                      <a:pt x="4274" y="17604"/>
                      <a:pt x="4298" y="17604"/>
                      <a:pt x="4321" y="17603"/>
                    </a:cubicBezTo>
                    <a:lnTo>
                      <a:pt x="26640" y="17603"/>
                    </a:lnTo>
                    <a:cubicBezTo>
                      <a:pt x="28947" y="17552"/>
                      <a:pt x="30795" y="15666"/>
                      <a:pt x="30795" y="13372"/>
                    </a:cubicBezTo>
                    <a:cubicBezTo>
                      <a:pt x="30795" y="11065"/>
                      <a:pt x="28947" y="9178"/>
                      <a:pt x="26640" y="9140"/>
                    </a:cubicBezTo>
                    <a:lnTo>
                      <a:pt x="25098" y="9140"/>
                    </a:lnTo>
                    <a:cubicBezTo>
                      <a:pt x="24830" y="4016"/>
                      <a:pt x="20611" y="1"/>
                      <a:pt x="15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12274125" y="2136200"/>
                <a:ext cx="280125" cy="599100"/>
              </a:xfrm>
              <a:custGeom>
                <a:avLst/>
                <a:gdLst/>
                <a:ahLst/>
                <a:cxnLst/>
                <a:rect l="l" t="t" r="r" b="b"/>
                <a:pathLst>
                  <a:path w="11205" h="23964" extrusionOk="0">
                    <a:moveTo>
                      <a:pt x="5519" y="0"/>
                    </a:moveTo>
                    <a:cubicBezTo>
                      <a:pt x="5511" y="0"/>
                      <a:pt x="5503" y="0"/>
                      <a:pt x="5494" y="0"/>
                    </a:cubicBezTo>
                    <a:lnTo>
                      <a:pt x="5456" y="0"/>
                    </a:lnTo>
                    <a:lnTo>
                      <a:pt x="281" y="64"/>
                    </a:lnTo>
                    <a:cubicBezTo>
                      <a:pt x="1" y="64"/>
                      <a:pt x="1" y="485"/>
                      <a:pt x="281" y="485"/>
                    </a:cubicBezTo>
                    <a:lnTo>
                      <a:pt x="5456" y="408"/>
                    </a:lnTo>
                    <a:cubicBezTo>
                      <a:pt x="6692" y="408"/>
                      <a:pt x="7750" y="1313"/>
                      <a:pt x="7916" y="2537"/>
                    </a:cubicBezTo>
                    <a:lnTo>
                      <a:pt x="10771" y="23785"/>
                    </a:lnTo>
                    <a:cubicBezTo>
                      <a:pt x="10784" y="23887"/>
                      <a:pt x="10873" y="23963"/>
                      <a:pt x="10975" y="23963"/>
                    </a:cubicBezTo>
                    <a:lnTo>
                      <a:pt x="11001" y="23963"/>
                    </a:lnTo>
                    <a:cubicBezTo>
                      <a:pt x="11115" y="23951"/>
                      <a:pt x="11205" y="23836"/>
                      <a:pt x="11192" y="23734"/>
                    </a:cubicBezTo>
                    <a:lnTo>
                      <a:pt x="8337" y="2486"/>
                    </a:lnTo>
                    <a:cubicBezTo>
                      <a:pt x="8147" y="1067"/>
                      <a:pt x="6936" y="0"/>
                      <a:pt x="5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43"/>
            <p:cNvGrpSpPr/>
            <p:nvPr/>
          </p:nvGrpSpPr>
          <p:grpSpPr>
            <a:xfrm>
              <a:off x="7809916" y="664428"/>
              <a:ext cx="1037729" cy="1038317"/>
              <a:chOff x="369195" y="1138234"/>
              <a:chExt cx="1250276" cy="1250833"/>
            </a:xfrm>
          </p:grpSpPr>
          <p:sp>
            <p:nvSpPr>
              <p:cNvPr id="1116" name="Google Shape;1116;p4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3"/>
            <p:cNvGrpSpPr/>
            <p:nvPr/>
          </p:nvGrpSpPr>
          <p:grpSpPr>
            <a:xfrm>
              <a:off x="7112358" y="323840"/>
              <a:ext cx="680775" cy="681079"/>
              <a:chOff x="369195" y="1138234"/>
              <a:chExt cx="1250276" cy="1250833"/>
            </a:xfrm>
          </p:grpSpPr>
          <p:sp>
            <p:nvSpPr>
              <p:cNvPr id="1126" name="Google Shape;1126;p4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49"/>
          <p:cNvSpPr txBox="1">
            <a:spLocks noGrp="1"/>
          </p:cNvSpPr>
          <p:nvPr>
            <p:ph type="subTitle" idx="4"/>
          </p:nvPr>
        </p:nvSpPr>
        <p:spPr>
          <a:xfrm>
            <a:off x="5094824" y="1866230"/>
            <a:ext cx="29352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Steganography</a:t>
            </a:r>
            <a:endParaRPr dirty="0"/>
          </a:p>
        </p:txBody>
      </p:sp>
      <p:sp>
        <p:nvSpPr>
          <p:cNvPr id="1566" name="Google Shape;1566;p49"/>
          <p:cNvSpPr txBox="1">
            <a:spLocks noGrp="1"/>
          </p:cNvSpPr>
          <p:nvPr>
            <p:ph type="subTitle" idx="1"/>
          </p:nvPr>
        </p:nvSpPr>
        <p:spPr>
          <a:xfrm>
            <a:off x="5041734" y="2258377"/>
            <a:ext cx="2935200" cy="27257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000000"/>
                </a:solidFill>
                <a:effectLst/>
                <a:latin typeface="Nunito" pitchFamily="2" charset="0"/>
              </a:rPr>
              <a:t>Steganography, or </a:t>
            </a:r>
            <a:r>
              <a:rPr lang="en-US" b="0" i="1" dirty="0">
                <a:solidFill>
                  <a:srgbClr val="000000"/>
                </a:solidFill>
                <a:effectLst/>
                <a:latin typeface="Nunito" pitchFamily="2" charset="0"/>
              </a:rPr>
              <a:t>cover writing</a:t>
            </a:r>
            <a:r>
              <a:rPr lang="en-US" b="0" i="0" dirty="0">
                <a:solidFill>
                  <a:srgbClr val="000000"/>
                </a:solidFill>
                <a:effectLst/>
                <a:latin typeface="Nunito" pitchFamily="2" charset="0"/>
              </a:rPr>
              <a:t>, is a method where a secret method is converted into fake looking message. This technique helps to keep a message secret. It is difficult to use and understand. The structure of data remains unaltered in Steganography. It is used in text, audio, video or images.</a:t>
            </a:r>
            <a:endParaRPr lang="en-US" dirty="0"/>
          </a:p>
        </p:txBody>
      </p:sp>
      <p:sp>
        <p:nvSpPr>
          <p:cNvPr id="1567" name="Google Shape;1567;p49"/>
          <p:cNvSpPr txBox="1">
            <a:spLocks noGrp="1"/>
          </p:cNvSpPr>
          <p:nvPr>
            <p:ph type="subTitle" idx="2"/>
          </p:nvPr>
        </p:nvSpPr>
        <p:spPr>
          <a:xfrm>
            <a:off x="1478255" y="2258377"/>
            <a:ext cx="2937900" cy="25676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000000"/>
                </a:solidFill>
                <a:effectLst/>
                <a:latin typeface="Nunito" pitchFamily="2" charset="0"/>
              </a:rPr>
              <a:t>Cryptography, or </a:t>
            </a:r>
            <a:r>
              <a:rPr lang="en-US" b="0" i="1" dirty="0">
                <a:solidFill>
                  <a:srgbClr val="000000"/>
                </a:solidFill>
                <a:effectLst/>
                <a:latin typeface="Nunito" pitchFamily="2" charset="0"/>
              </a:rPr>
              <a:t>secret writing</a:t>
            </a:r>
            <a:r>
              <a:rPr lang="en-US" b="0" i="0" dirty="0">
                <a:solidFill>
                  <a:srgbClr val="000000"/>
                </a:solidFill>
                <a:effectLst/>
                <a:latin typeface="Nunito" pitchFamily="2" charset="0"/>
              </a:rPr>
              <a:t>, is a method where a secret method is converted in cipher text and sent to other person who then decrypt the cipher text into plain text. Cryptography can be classified as Symmetric key cryptography or Asymmetric key cryptography.</a:t>
            </a:r>
            <a:endParaRPr dirty="0"/>
          </a:p>
        </p:txBody>
      </p:sp>
      <p:sp>
        <p:nvSpPr>
          <p:cNvPr id="1568" name="Google Shape;1568;p49"/>
          <p:cNvSpPr txBox="1">
            <a:spLocks noGrp="1"/>
          </p:cNvSpPr>
          <p:nvPr>
            <p:ph type="subTitle" idx="3"/>
          </p:nvPr>
        </p:nvSpPr>
        <p:spPr>
          <a:xfrm>
            <a:off x="1470731" y="1856596"/>
            <a:ext cx="29379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Cryptography</a:t>
            </a:r>
            <a:endParaRPr dirty="0"/>
          </a:p>
        </p:txBody>
      </p:sp>
      <p:grpSp>
        <p:nvGrpSpPr>
          <p:cNvPr id="1569" name="Google Shape;1569;p49"/>
          <p:cNvGrpSpPr/>
          <p:nvPr/>
        </p:nvGrpSpPr>
        <p:grpSpPr>
          <a:xfrm>
            <a:off x="2432465" y="1092301"/>
            <a:ext cx="777188" cy="776122"/>
            <a:chOff x="6246850" y="3471175"/>
            <a:chExt cx="420875" cy="420275"/>
          </a:xfrm>
        </p:grpSpPr>
        <p:sp>
          <p:nvSpPr>
            <p:cNvPr id="1570" name="Google Shape;1570;p49"/>
            <p:cNvSpPr/>
            <p:nvPr/>
          </p:nvSpPr>
          <p:spPr>
            <a:xfrm>
              <a:off x="6247450" y="3471175"/>
              <a:ext cx="420275" cy="420275"/>
            </a:xfrm>
            <a:custGeom>
              <a:avLst/>
              <a:gdLst/>
              <a:ahLst/>
              <a:cxnLst/>
              <a:rect l="l" t="t" r="r" b="b"/>
              <a:pathLst>
                <a:path w="16811" h="16811" extrusionOk="0">
                  <a:moveTo>
                    <a:pt x="8159" y="0"/>
                  </a:moveTo>
                  <a:lnTo>
                    <a:pt x="7925" y="469"/>
                  </a:lnTo>
                  <a:lnTo>
                    <a:pt x="7667" y="24"/>
                  </a:lnTo>
                  <a:cubicBezTo>
                    <a:pt x="7503" y="47"/>
                    <a:pt x="7338" y="70"/>
                    <a:pt x="7174" y="94"/>
                  </a:cubicBezTo>
                  <a:lnTo>
                    <a:pt x="6940" y="469"/>
                  </a:lnTo>
                  <a:lnTo>
                    <a:pt x="6682" y="164"/>
                  </a:lnTo>
                  <a:cubicBezTo>
                    <a:pt x="5322" y="446"/>
                    <a:pt x="4056" y="1079"/>
                    <a:pt x="3001" y="1970"/>
                  </a:cubicBezTo>
                  <a:lnTo>
                    <a:pt x="3142" y="2438"/>
                  </a:lnTo>
                  <a:lnTo>
                    <a:pt x="2626" y="2298"/>
                  </a:lnTo>
                  <a:cubicBezTo>
                    <a:pt x="2509" y="2392"/>
                    <a:pt x="2392" y="2509"/>
                    <a:pt x="2274" y="2626"/>
                  </a:cubicBezTo>
                  <a:lnTo>
                    <a:pt x="2438" y="3142"/>
                  </a:lnTo>
                  <a:lnTo>
                    <a:pt x="1970" y="3001"/>
                  </a:lnTo>
                  <a:cubicBezTo>
                    <a:pt x="1055" y="4056"/>
                    <a:pt x="446" y="5322"/>
                    <a:pt x="164" y="6682"/>
                  </a:cubicBezTo>
                  <a:lnTo>
                    <a:pt x="469" y="6940"/>
                  </a:lnTo>
                  <a:lnTo>
                    <a:pt x="94" y="7174"/>
                  </a:lnTo>
                  <a:cubicBezTo>
                    <a:pt x="70" y="7338"/>
                    <a:pt x="47" y="7503"/>
                    <a:pt x="24" y="7667"/>
                  </a:cubicBezTo>
                  <a:lnTo>
                    <a:pt x="469" y="7925"/>
                  </a:lnTo>
                  <a:lnTo>
                    <a:pt x="0" y="8159"/>
                  </a:lnTo>
                  <a:lnTo>
                    <a:pt x="0" y="8417"/>
                  </a:lnTo>
                  <a:lnTo>
                    <a:pt x="0" y="8651"/>
                  </a:lnTo>
                  <a:lnTo>
                    <a:pt x="469" y="8909"/>
                  </a:lnTo>
                  <a:lnTo>
                    <a:pt x="24" y="9144"/>
                  </a:lnTo>
                  <a:cubicBezTo>
                    <a:pt x="47" y="9308"/>
                    <a:pt x="70" y="9472"/>
                    <a:pt x="94" y="9636"/>
                  </a:cubicBezTo>
                  <a:lnTo>
                    <a:pt x="469" y="9894"/>
                  </a:lnTo>
                  <a:lnTo>
                    <a:pt x="164" y="10128"/>
                  </a:lnTo>
                  <a:cubicBezTo>
                    <a:pt x="446" y="11488"/>
                    <a:pt x="1055" y="12754"/>
                    <a:pt x="1970" y="13809"/>
                  </a:cubicBezTo>
                  <a:lnTo>
                    <a:pt x="2438" y="13669"/>
                  </a:lnTo>
                  <a:lnTo>
                    <a:pt x="2274" y="14184"/>
                  </a:lnTo>
                  <a:cubicBezTo>
                    <a:pt x="2392" y="14302"/>
                    <a:pt x="2509" y="14419"/>
                    <a:pt x="2626" y="14536"/>
                  </a:cubicBezTo>
                  <a:lnTo>
                    <a:pt x="3142" y="14372"/>
                  </a:lnTo>
                  <a:lnTo>
                    <a:pt x="3142" y="14372"/>
                  </a:lnTo>
                  <a:lnTo>
                    <a:pt x="3001" y="14864"/>
                  </a:lnTo>
                  <a:cubicBezTo>
                    <a:pt x="4056" y="15755"/>
                    <a:pt x="5322" y="16365"/>
                    <a:pt x="6682" y="16646"/>
                  </a:cubicBezTo>
                  <a:lnTo>
                    <a:pt x="6940" y="16341"/>
                  </a:lnTo>
                  <a:lnTo>
                    <a:pt x="7174" y="16716"/>
                  </a:lnTo>
                  <a:cubicBezTo>
                    <a:pt x="7338" y="16740"/>
                    <a:pt x="7503" y="16763"/>
                    <a:pt x="7667" y="16787"/>
                  </a:cubicBezTo>
                  <a:lnTo>
                    <a:pt x="7925" y="16341"/>
                  </a:lnTo>
                  <a:lnTo>
                    <a:pt x="8159" y="16810"/>
                  </a:lnTo>
                  <a:lnTo>
                    <a:pt x="8651" y="16810"/>
                  </a:lnTo>
                  <a:lnTo>
                    <a:pt x="8909" y="16341"/>
                  </a:lnTo>
                  <a:lnTo>
                    <a:pt x="9144" y="16787"/>
                  </a:lnTo>
                  <a:cubicBezTo>
                    <a:pt x="9308" y="16763"/>
                    <a:pt x="9472" y="16740"/>
                    <a:pt x="9636" y="16716"/>
                  </a:cubicBezTo>
                  <a:lnTo>
                    <a:pt x="9894" y="16341"/>
                  </a:lnTo>
                  <a:lnTo>
                    <a:pt x="10128" y="16646"/>
                  </a:lnTo>
                  <a:cubicBezTo>
                    <a:pt x="11488" y="16365"/>
                    <a:pt x="12754" y="15755"/>
                    <a:pt x="13809" y="14864"/>
                  </a:cubicBezTo>
                  <a:lnTo>
                    <a:pt x="13692" y="14372"/>
                  </a:lnTo>
                  <a:lnTo>
                    <a:pt x="14184" y="14536"/>
                  </a:lnTo>
                  <a:cubicBezTo>
                    <a:pt x="14302" y="14419"/>
                    <a:pt x="14419" y="14302"/>
                    <a:pt x="14536" y="14184"/>
                  </a:cubicBezTo>
                  <a:lnTo>
                    <a:pt x="14372" y="13669"/>
                  </a:lnTo>
                  <a:lnTo>
                    <a:pt x="14864" y="13809"/>
                  </a:lnTo>
                  <a:cubicBezTo>
                    <a:pt x="15755" y="12754"/>
                    <a:pt x="16365" y="11488"/>
                    <a:pt x="16646" y="10128"/>
                  </a:cubicBezTo>
                  <a:lnTo>
                    <a:pt x="16341" y="9894"/>
                  </a:lnTo>
                  <a:lnTo>
                    <a:pt x="16717" y="9636"/>
                  </a:lnTo>
                  <a:cubicBezTo>
                    <a:pt x="16740" y="9472"/>
                    <a:pt x="16763" y="9308"/>
                    <a:pt x="16787" y="9144"/>
                  </a:cubicBezTo>
                  <a:lnTo>
                    <a:pt x="16341" y="8909"/>
                  </a:lnTo>
                  <a:lnTo>
                    <a:pt x="16810" y="8651"/>
                  </a:lnTo>
                  <a:lnTo>
                    <a:pt x="16810" y="8417"/>
                  </a:lnTo>
                  <a:lnTo>
                    <a:pt x="16810" y="8159"/>
                  </a:lnTo>
                  <a:lnTo>
                    <a:pt x="16341" y="7925"/>
                  </a:lnTo>
                  <a:lnTo>
                    <a:pt x="16787" y="7667"/>
                  </a:lnTo>
                  <a:cubicBezTo>
                    <a:pt x="16787" y="7503"/>
                    <a:pt x="16740" y="7338"/>
                    <a:pt x="16717" y="7174"/>
                  </a:cubicBezTo>
                  <a:lnTo>
                    <a:pt x="16341" y="6940"/>
                  </a:lnTo>
                  <a:lnTo>
                    <a:pt x="16646" y="6682"/>
                  </a:lnTo>
                  <a:cubicBezTo>
                    <a:pt x="16365" y="5322"/>
                    <a:pt x="15755" y="4056"/>
                    <a:pt x="14864" y="3001"/>
                  </a:cubicBezTo>
                  <a:lnTo>
                    <a:pt x="14372" y="3142"/>
                  </a:lnTo>
                  <a:lnTo>
                    <a:pt x="14372" y="3142"/>
                  </a:lnTo>
                  <a:lnTo>
                    <a:pt x="14536" y="2626"/>
                  </a:lnTo>
                  <a:cubicBezTo>
                    <a:pt x="14419" y="2509"/>
                    <a:pt x="14302" y="2392"/>
                    <a:pt x="14184" y="2298"/>
                  </a:cubicBezTo>
                  <a:lnTo>
                    <a:pt x="13692" y="2438"/>
                  </a:lnTo>
                  <a:lnTo>
                    <a:pt x="13809" y="1970"/>
                  </a:lnTo>
                  <a:cubicBezTo>
                    <a:pt x="12754" y="1079"/>
                    <a:pt x="11488" y="446"/>
                    <a:pt x="10128" y="164"/>
                  </a:cubicBezTo>
                  <a:lnTo>
                    <a:pt x="9894" y="469"/>
                  </a:lnTo>
                  <a:lnTo>
                    <a:pt x="9636" y="94"/>
                  </a:lnTo>
                  <a:cubicBezTo>
                    <a:pt x="9472" y="70"/>
                    <a:pt x="9308" y="47"/>
                    <a:pt x="9144" y="24"/>
                  </a:cubicBezTo>
                  <a:lnTo>
                    <a:pt x="8909" y="469"/>
                  </a:lnTo>
                  <a:lnTo>
                    <a:pt x="8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9"/>
            <p:cNvSpPr/>
            <p:nvPr/>
          </p:nvSpPr>
          <p:spPr>
            <a:xfrm>
              <a:off x="6246850" y="3471175"/>
              <a:ext cx="420875" cy="420275"/>
            </a:xfrm>
            <a:custGeom>
              <a:avLst/>
              <a:gdLst/>
              <a:ahLst/>
              <a:cxnLst/>
              <a:rect l="l" t="t" r="r" b="b"/>
              <a:pathLst>
                <a:path w="16835" h="16811" extrusionOk="0">
                  <a:moveTo>
                    <a:pt x="6847" y="7174"/>
                  </a:moveTo>
                  <a:lnTo>
                    <a:pt x="7691" y="7198"/>
                  </a:lnTo>
                  <a:lnTo>
                    <a:pt x="7691" y="8042"/>
                  </a:lnTo>
                  <a:lnTo>
                    <a:pt x="6847" y="7174"/>
                  </a:lnTo>
                  <a:close/>
                  <a:moveTo>
                    <a:pt x="9660" y="8229"/>
                  </a:moveTo>
                  <a:lnTo>
                    <a:pt x="9660" y="8651"/>
                  </a:lnTo>
                  <a:lnTo>
                    <a:pt x="9215" y="8651"/>
                  </a:lnTo>
                  <a:lnTo>
                    <a:pt x="9660" y="8229"/>
                  </a:lnTo>
                  <a:close/>
                  <a:moveTo>
                    <a:pt x="9660" y="7198"/>
                  </a:moveTo>
                  <a:lnTo>
                    <a:pt x="9660" y="7549"/>
                  </a:lnTo>
                  <a:lnTo>
                    <a:pt x="8511" y="8675"/>
                  </a:lnTo>
                  <a:lnTo>
                    <a:pt x="8324" y="8675"/>
                  </a:lnTo>
                  <a:lnTo>
                    <a:pt x="8183" y="8534"/>
                  </a:lnTo>
                  <a:lnTo>
                    <a:pt x="8183" y="7198"/>
                  </a:lnTo>
                  <a:close/>
                  <a:moveTo>
                    <a:pt x="9660" y="9167"/>
                  </a:moveTo>
                  <a:lnTo>
                    <a:pt x="9660" y="10011"/>
                  </a:lnTo>
                  <a:lnTo>
                    <a:pt x="8816" y="9167"/>
                  </a:lnTo>
                  <a:close/>
                  <a:moveTo>
                    <a:pt x="8160" y="0"/>
                  </a:moveTo>
                  <a:cubicBezTo>
                    <a:pt x="7996" y="0"/>
                    <a:pt x="7831" y="0"/>
                    <a:pt x="7667" y="24"/>
                  </a:cubicBezTo>
                  <a:lnTo>
                    <a:pt x="7667" y="2087"/>
                  </a:lnTo>
                  <a:cubicBezTo>
                    <a:pt x="7339" y="2274"/>
                    <a:pt x="7339" y="2743"/>
                    <a:pt x="7667" y="2931"/>
                  </a:cubicBezTo>
                  <a:lnTo>
                    <a:pt x="7667" y="6682"/>
                  </a:lnTo>
                  <a:lnTo>
                    <a:pt x="6331" y="6682"/>
                  </a:lnTo>
                  <a:lnTo>
                    <a:pt x="3611" y="3962"/>
                  </a:lnTo>
                  <a:cubicBezTo>
                    <a:pt x="3694" y="3631"/>
                    <a:pt x="3448" y="3337"/>
                    <a:pt x="3131" y="3337"/>
                  </a:cubicBezTo>
                  <a:cubicBezTo>
                    <a:pt x="3089" y="3337"/>
                    <a:pt x="3046" y="3342"/>
                    <a:pt x="3002" y="3353"/>
                  </a:cubicBezTo>
                  <a:lnTo>
                    <a:pt x="2298" y="2649"/>
                  </a:lnTo>
                  <a:cubicBezTo>
                    <a:pt x="2181" y="2743"/>
                    <a:pt x="2064" y="2884"/>
                    <a:pt x="1970" y="3001"/>
                  </a:cubicBezTo>
                  <a:lnTo>
                    <a:pt x="2673" y="3704"/>
                  </a:lnTo>
                  <a:cubicBezTo>
                    <a:pt x="2570" y="4036"/>
                    <a:pt x="2832" y="4330"/>
                    <a:pt x="3137" y="4330"/>
                  </a:cubicBezTo>
                  <a:cubicBezTo>
                    <a:pt x="3177" y="4330"/>
                    <a:pt x="3218" y="4325"/>
                    <a:pt x="3260" y="4314"/>
                  </a:cubicBezTo>
                  <a:lnTo>
                    <a:pt x="5651" y="6682"/>
                  </a:lnTo>
                  <a:lnTo>
                    <a:pt x="2978" y="6682"/>
                  </a:lnTo>
                  <a:cubicBezTo>
                    <a:pt x="2884" y="6518"/>
                    <a:pt x="2714" y="6436"/>
                    <a:pt x="2544" y="6436"/>
                  </a:cubicBezTo>
                  <a:cubicBezTo>
                    <a:pt x="2375" y="6436"/>
                    <a:pt x="2205" y="6518"/>
                    <a:pt x="2111" y="6682"/>
                  </a:cubicBezTo>
                  <a:lnTo>
                    <a:pt x="188" y="6682"/>
                  </a:lnTo>
                  <a:cubicBezTo>
                    <a:pt x="141" y="6846"/>
                    <a:pt x="118" y="7010"/>
                    <a:pt x="94" y="7174"/>
                  </a:cubicBezTo>
                  <a:lnTo>
                    <a:pt x="2111" y="7174"/>
                  </a:lnTo>
                  <a:cubicBezTo>
                    <a:pt x="2205" y="7338"/>
                    <a:pt x="2369" y="7420"/>
                    <a:pt x="2536" y="7420"/>
                  </a:cubicBezTo>
                  <a:cubicBezTo>
                    <a:pt x="2703" y="7420"/>
                    <a:pt x="2873" y="7338"/>
                    <a:pt x="2978" y="7174"/>
                  </a:cubicBezTo>
                  <a:lnTo>
                    <a:pt x="6143" y="7174"/>
                  </a:lnTo>
                  <a:lnTo>
                    <a:pt x="7597" y="8651"/>
                  </a:lnTo>
                  <a:lnTo>
                    <a:pt x="1572" y="8651"/>
                  </a:lnTo>
                  <a:cubicBezTo>
                    <a:pt x="1478" y="8476"/>
                    <a:pt x="1308" y="8388"/>
                    <a:pt x="1138" y="8388"/>
                  </a:cubicBezTo>
                  <a:cubicBezTo>
                    <a:pt x="968" y="8388"/>
                    <a:pt x="798" y="8476"/>
                    <a:pt x="704" y="8651"/>
                  </a:cubicBezTo>
                  <a:lnTo>
                    <a:pt x="1" y="8651"/>
                  </a:lnTo>
                  <a:cubicBezTo>
                    <a:pt x="1" y="8815"/>
                    <a:pt x="1" y="8980"/>
                    <a:pt x="24" y="9144"/>
                  </a:cubicBezTo>
                  <a:lnTo>
                    <a:pt x="704" y="9144"/>
                  </a:lnTo>
                  <a:cubicBezTo>
                    <a:pt x="798" y="9308"/>
                    <a:pt x="962" y="9390"/>
                    <a:pt x="1129" y="9390"/>
                  </a:cubicBezTo>
                  <a:cubicBezTo>
                    <a:pt x="1296" y="9390"/>
                    <a:pt x="1466" y="9308"/>
                    <a:pt x="1572" y="9144"/>
                  </a:cubicBezTo>
                  <a:lnTo>
                    <a:pt x="7667" y="9144"/>
                  </a:lnTo>
                  <a:lnTo>
                    <a:pt x="7667" y="9495"/>
                  </a:lnTo>
                  <a:lnTo>
                    <a:pt x="4502" y="12637"/>
                  </a:lnTo>
                  <a:cubicBezTo>
                    <a:pt x="4461" y="12626"/>
                    <a:pt x="4420" y="12621"/>
                    <a:pt x="4380" y="12621"/>
                  </a:cubicBezTo>
                  <a:cubicBezTo>
                    <a:pt x="4079" y="12621"/>
                    <a:pt x="3833" y="12915"/>
                    <a:pt x="3916" y="13247"/>
                  </a:cubicBezTo>
                  <a:lnTo>
                    <a:pt x="2627" y="14513"/>
                  </a:lnTo>
                  <a:cubicBezTo>
                    <a:pt x="2744" y="14630"/>
                    <a:pt x="2884" y="14747"/>
                    <a:pt x="3002" y="14841"/>
                  </a:cubicBezTo>
                  <a:lnTo>
                    <a:pt x="4268" y="13598"/>
                  </a:lnTo>
                  <a:cubicBezTo>
                    <a:pt x="4307" y="13609"/>
                    <a:pt x="4346" y="13614"/>
                    <a:pt x="4385" y="13614"/>
                  </a:cubicBezTo>
                  <a:cubicBezTo>
                    <a:pt x="4692" y="13614"/>
                    <a:pt x="4958" y="13301"/>
                    <a:pt x="4854" y="12989"/>
                  </a:cubicBezTo>
                  <a:lnTo>
                    <a:pt x="7667" y="10175"/>
                  </a:lnTo>
                  <a:lnTo>
                    <a:pt x="7667" y="16787"/>
                  </a:lnTo>
                  <a:cubicBezTo>
                    <a:pt x="7831" y="16787"/>
                    <a:pt x="7996" y="16810"/>
                    <a:pt x="8160" y="16810"/>
                  </a:cubicBezTo>
                  <a:lnTo>
                    <a:pt x="8160" y="9706"/>
                  </a:lnTo>
                  <a:lnTo>
                    <a:pt x="8394" y="9448"/>
                  </a:lnTo>
                  <a:lnTo>
                    <a:pt x="9637" y="10691"/>
                  </a:lnTo>
                  <a:lnTo>
                    <a:pt x="9637" y="16740"/>
                  </a:lnTo>
                  <a:cubicBezTo>
                    <a:pt x="9801" y="16716"/>
                    <a:pt x="9965" y="16670"/>
                    <a:pt x="10129" y="16646"/>
                  </a:cubicBezTo>
                  <a:lnTo>
                    <a:pt x="10129" y="11183"/>
                  </a:lnTo>
                  <a:lnTo>
                    <a:pt x="13810" y="14864"/>
                  </a:lnTo>
                  <a:cubicBezTo>
                    <a:pt x="13927" y="14747"/>
                    <a:pt x="14068" y="14653"/>
                    <a:pt x="14185" y="14536"/>
                  </a:cubicBezTo>
                  <a:lnTo>
                    <a:pt x="10129" y="10480"/>
                  </a:lnTo>
                  <a:lnTo>
                    <a:pt x="10129" y="9144"/>
                  </a:lnTo>
                  <a:lnTo>
                    <a:pt x="16811" y="9144"/>
                  </a:lnTo>
                  <a:cubicBezTo>
                    <a:pt x="16811" y="8980"/>
                    <a:pt x="16834" y="8815"/>
                    <a:pt x="16834" y="8651"/>
                  </a:cubicBezTo>
                  <a:lnTo>
                    <a:pt x="10152" y="8651"/>
                  </a:lnTo>
                  <a:lnTo>
                    <a:pt x="10152" y="7714"/>
                  </a:lnTo>
                  <a:lnTo>
                    <a:pt x="10692" y="7174"/>
                  </a:lnTo>
                  <a:lnTo>
                    <a:pt x="16741" y="7174"/>
                  </a:lnTo>
                  <a:cubicBezTo>
                    <a:pt x="16717" y="7010"/>
                    <a:pt x="16694" y="6846"/>
                    <a:pt x="16647" y="6682"/>
                  </a:cubicBezTo>
                  <a:lnTo>
                    <a:pt x="11184" y="6682"/>
                  </a:lnTo>
                  <a:lnTo>
                    <a:pt x="14865" y="3001"/>
                  </a:lnTo>
                  <a:cubicBezTo>
                    <a:pt x="14771" y="2884"/>
                    <a:pt x="14654" y="2743"/>
                    <a:pt x="14537" y="2626"/>
                  </a:cubicBezTo>
                  <a:lnTo>
                    <a:pt x="10481" y="6682"/>
                  </a:lnTo>
                  <a:lnTo>
                    <a:pt x="10152" y="6682"/>
                  </a:lnTo>
                  <a:lnTo>
                    <a:pt x="10152" y="1852"/>
                  </a:lnTo>
                  <a:cubicBezTo>
                    <a:pt x="10481" y="1665"/>
                    <a:pt x="10481" y="1196"/>
                    <a:pt x="10152" y="1008"/>
                  </a:cubicBezTo>
                  <a:lnTo>
                    <a:pt x="10152" y="164"/>
                  </a:lnTo>
                  <a:cubicBezTo>
                    <a:pt x="9988" y="141"/>
                    <a:pt x="9824" y="94"/>
                    <a:pt x="9660" y="70"/>
                  </a:cubicBezTo>
                  <a:lnTo>
                    <a:pt x="9660" y="1008"/>
                  </a:lnTo>
                  <a:cubicBezTo>
                    <a:pt x="9308" y="1196"/>
                    <a:pt x="9308" y="1665"/>
                    <a:pt x="9660" y="1852"/>
                  </a:cubicBezTo>
                  <a:lnTo>
                    <a:pt x="9660" y="6682"/>
                  </a:lnTo>
                  <a:lnTo>
                    <a:pt x="8160" y="6682"/>
                  </a:lnTo>
                  <a:lnTo>
                    <a:pt x="8160" y="2931"/>
                  </a:lnTo>
                  <a:cubicBezTo>
                    <a:pt x="8488" y="2743"/>
                    <a:pt x="8488" y="2274"/>
                    <a:pt x="8160" y="2087"/>
                  </a:cubicBezTo>
                  <a:lnTo>
                    <a:pt x="81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9"/>
            <p:cNvSpPr/>
            <p:nvPr/>
          </p:nvSpPr>
          <p:spPr>
            <a:xfrm>
              <a:off x="6246850" y="3471175"/>
              <a:ext cx="420875" cy="420275"/>
            </a:xfrm>
            <a:custGeom>
              <a:avLst/>
              <a:gdLst/>
              <a:ahLst/>
              <a:cxnLst/>
              <a:rect l="l" t="t" r="r" b="b"/>
              <a:pathLst>
                <a:path w="16835" h="16811" extrusionOk="0">
                  <a:moveTo>
                    <a:pt x="7175" y="6823"/>
                  </a:moveTo>
                  <a:lnTo>
                    <a:pt x="8019" y="7667"/>
                  </a:lnTo>
                  <a:lnTo>
                    <a:pt x="7175" y="7667"/>
                  </a:lnTo>
                  <a:lnTo>
                    <a:pt x="7175" y="6823"/>
                  </a:lnTo>
                  <a:close/>
                  <a:moveTo>
                    <a:pt x="7620" y="8159"/>
                  </a:moveTo>
                  <a:lnTo>
                    <a:pt x="7175" y="8604"/>
                  </a:lnTo>
                  <a:lnTo>
                    <a:pt x="7175" y="8159"/>
                  </a:lnTo>
                  <a:close/>
                  <a:moveTo>
                    <a:pt x="15428" y="9402"/>
                  </a:moveTo>
                  <a:cubicBezTo>
                    <a:pt x="15431" y="9402"/>
                    <a:pt x="15435" y="9402"/>
                    <a:pt x="15439" y="9402"/>
                  </a:cubicBezTo>
                  <a:lnTo>
                    <a:pt x="15439" y="9402"/>
                  </a:lnTo>
                  <a:cubicBezTo>
                    <a:pt x="15443" y="9402"/>
                    <a:pt x="15447" y="9402"/>
                    <a:pt x="15451" y="9402"/>
                  </a:cubicBezTo>
                  <a:close/>
                  <a:moveTo>
                    <a:pt x="8511" y="8159"/>
                  </a:moveTo>
                  <a:lnTo>
                    <a:pt x="8652" y="8300"/>
                  </a:lnTo>
                  <a:lnTo>
                    <a:pt x="8652" y="9636"/>
                  </a:lnTo>
                  <a:lnTo>
                    <a:pt x="7175" y="9636"/>
                  </a:lnTo>
                  <a:lnTo>
                    <a:pt x="7175" y="9284"/>
                  </a:lnTo>
                  <a:lnTo>
                    <a:pt x="8324" y="8159"/>
                  </a:lnTo>
                  <a:close/>
                  <a:moveTo>
                    <a:pt x="9168" y="8792"/>
                  </a:moveTo>
                  <a:lnTo>
                    <a:pt x="9988" y="9636"/>
                  </a:lnTo>
                  <a:lnTo>
                    <a:pt x="9168" y="9636"/>
                  </a:lnTo>
                  <a:lnTo>
                    <a:pt x="9168" y="8792"/>
                  </a:lnTo>
                  <a:close/>
                  <a:moveTo>
                    <a:pt x="8652" y="0"/>
                  </a:moveTo>
                  <a:lnTo>
                    <a:pt x="8652" y="7104"/>
                  </a:lnTo>
                  <a:lnTo>
                    <a:pt x="8418" y="7362"/>
                  </a:lnTo>
                  <a:lnTo>
                    <a:pt x="7175" y="6119"/>
                  </a:lnTo>
                  <a:lnTo>
                    <a:pt x="7175" y="70"/>
                  </a:lnTo>
                  <a:cubicBezTo>
                    <a:pt x="7011" y="94"/>
                    <a:pt x="6847" y="141"/>
                    <a:pt x="6683" y="164"/>
                  </a:cubicBezTo>
                  <a:lnTo>
                    <a:pt x="6683" y="5627"/>
                  </a:lnTo>
                  <a:lnTo>
                    <a:pt x="3025" y="1970"/>
                  </a:lnTo>
                  <a:cubicBezTo>
                    <a:pt x="2908" y="2063"/>
                    <a:pt x="2767" y="2181"/>
                    <a:pt x="2650" y="2298"/>
                  </a:cubicBezTo>
                  <a:lnTo>
                    <a:pt x="6706" y="6330"/>
                  </a:lnTo>
                  <a:lnTo>
                    <a:pt x="6706" y="7667"/>
                  </a:lnTo>
                  <a:lnTo>
                    <a:pt x="24" y="7667"/>
                  </a:lnTo>
                  <a:cubicBezTo>
                    <a:pt x="24" y="7831"/>
                    <a:pt x="1" y="7995"/>
                    <a:pt x="1" y="8159"/>
                  </a:cubicBezTo>
                  <a:lnTo>
                    <a:pt x="6683" y="8159"/>
                  </a:lnTo>
                  <a:lnTo>
                    <a:pt x="6683" y="9097"/>
                  </a:lnTo>
                  <a:lnTo>
                    <a:pt x="6143" y="9636"/>
                  </a:lnTo>
                  <a:lnTo>
                    <a:pt x="94" y="9636"/>
                  </a:lnTo>
                  <a:cubicBezTo>
                    <a:pt x="118" y="9800"/>
                    <a:pt x="141" y="9964"/>
                    <a:pt x="188" y="10128"/>
                  </a:cubicBezTo>
                  <a:lnTo>
                    <a:pt x="5651" y="10128"/>
                  </a:lnTo>
                  <a:lnTo>
                    <a:pt x="1970" y="13809"/>
                  </a:lnTo>
                  <a:cubicBezTo>
                    <a:pt x="2064" y="13927"/>
                    <a:pt x="2181" y="14067"/>
                    <a:pt x="2298" y="14184"/>
                  </a:cubicBezTo>
                  <a:lnTo>
                    <a:pt x="6354" y="10128"/>
                  </a:lnTo>
                  <a:lnTo>
                    <a:pt x="6683" y="10128"/>
                  </a:lnTo>
                  <a:lnTo>
                    <a:pt x="6683" y="13692"/>
                  </a:lnTo>
                  <a:cubicBezTo>
                    <a:pt x="6354" y="13880"/>
                    <a:pt x="6354" y="14349"/>
                    <a:pt x="6683" y="14536"/>
                  </a:cubicBezTo>
                  <a:lnTo>
                    <a:pt x="6683" y="16646"/>
                  </a:lnTo>
                  <a:cubicBezTo>
                    <a:pt x="6847" y="16670"/>
                    <a:pt x="7011" y="16716"/>
                    <a:pt x="7198" y="16740"/>
                  </a:cubicBezTo>
                  <a:lnTo>
                    <a:pt x="7198" y="14536"/>
                  </a:lnTo>
                  <a:cubicBezTo>
                    <a:pt x="7527" y="14349"/>
                    <a:pt x="7527" y="13880"/>
                    <a:pt x="7198" y="13692"/>
                  </a:cubicBezTo>
                  <a:lnTo>
                    <a:pt x="7198" y="10128"/>
                  </a:lnTo>
                  <a:lnTo>
                    <a:pt x="8652" y="10128"/>
                  </a:lnTo>
                  <a:lnTo>
                    <a:pt x="8652" y="15005"/>
                  </a:lnTo>
                  <a:cubicBezTo>
                    <a:pt x="8324" y="15193"/>
                    <a:pt x="8324" y="15685"/>
                    <a:pt x="8652" y="15872"/>
                  </a:cubicBezTo>
                  <a:lnTo>
                    <a:pt x="8652" y="16810"/>
                  </a:lnTo>
                  <a:cubicBezTo>
                    <a:pt x="8816" y="16810"/>
                    <a:pt x="8980" y="16810"/>
                    <a:pt x="9144" y="16787"/>
                  </a:cubicBezTo>
                  <a:lnTo>
                    <a:pt x="9144" y="15872"/>
                  </a:lnTo>
                  <a:cubicBezTo>
                    <a:pt x="9473" y="15685"/>
                    <a:pt x="9473" y="15193"/>
                    <a:pt x="9144" y="15005"/>
                  </a:cubicBezTo>
                  <a:lnTo>
                    <a:pt x="9144" y="10128"/>
                  </a:lnTo>
                  <a:lnTo>
                    <a:pt x="10481" y="10128"/>
                  </a:lnTo>
                  <a:lnTo>
                    <a:pt x="13013" y="12660"/>
                  </a:lnTo>
                  <a:cubicBezTo>
                    <a:pt x="12966" y="12825"/>
                    <a:pt x="13013" y="13012"/>
                    <a:pt x="13153" y="13153"/>
                  </a:cubicBezTo>
                  <a:cubicBezTo>
                    <a:pt x="13240" y="13240"/>
                    <a:pt x="13366" y="13288"/>
                    <a:pt x="13492" y="13288"/>
                  </a:cubicBezTo>
                  <a:cubicBezTo>
                    <a:pt x="13536" y="13288"/>
                    <a:pt x="13580" y="13282"/>
                    <a:pt x="13622" y="13270"/>
                  </a:cubicBezTo>
                  <a:lnTo>
                    <a:pt x="14537" y="14184"/>
                  </a:lnTo>
                  <a:cubicBezTo>
                    <a:pt x="14654" y="14067"/>
                    <a:pt x="14748" y="13927"/>
                    <a:pt x="14865" y="13809"/>
                  </a:cubicBezTo>
                  <a:lnTo>
                    <a:pt x="13974" y="12942"/>
                  </a:lnTo>
                  <a:cubicBezTo>
                    <a:pt x="14021" y="12754"/>
                    <a:pt x="13974" y="12567"/>
                    <a:pt x="13857" y="12449"/>
                  </a:cubicBezTo>
                  <a:cubicBezTo>
                    <a:pt x="13752" y="12363"/>
                    <a:pt x="13635" y="12314"/>
                    <a:pt x="13505" y="12314"/>
                  </a:cubicBezTo>
                  <a:cubicBezTo>
                    <a:pt x="13460" y="12314"/>
                    <a:pt x="13413" y="12320"/>
                    <a:pt x="13364" y="12332"/>
                  </a:cubicBezTo>
                  <a:lnTo>
                    <a:pt x="11184" y="10152"/>
                  </a:lnTo>
                  <a:lnTo>
                    <a:pt x="15006" y="10152"/>
                  </a:lnTo>
                  <a:cubicBezTo>
                    <a:pt x="15099" y="10304"/>
                    <a:pt x="15264" y="10380"/>
                    <a:pt x="15428" y="10380"/>
                  </a:cubicBezTo>
                  <a:cubicBezTo>
                    <a:pt x="15592" y="10380"/>
                    <a:pt x="15756" y="10304"/>
                    <a:pt x="15850" y="10152"/>
                  </a:cubicBezTo>
                  <a:lnTo>
                    <a:pt x="16647" y="10152"/>
                  </a:lnTo>
                  <a:cubicBezTo>
                    <a:pt x="16670" y="9988"/>
                    <a:pt x="16694" y="9824"/>
                    <a:pt x="16717" y="9660"/>
                  </a:cubicBezTo>
                  <a:lnTo>
                    <a:pt x="15850" y="9660"/>
                  </a:lnTo>
                  <a:cubicBezTo>
                    <a:pt x="15758" y="9499"/>
                    <a:pt x="15599" y="9406"/>
                    <a:pt x="15439" y="9402"/>
                  </a:cubicBezTo>
                  <a:lnTo>
                    <a:pt x="15439" y="9402"/>
                  </a:lnTo>
                  <a:cubicBezTo>
                    <a:pt x="15256" y="9406"/>
                    <a:pt x="15097" y="9499"/>
                    <a:pt x="15006" y="9636"/>
                  </a:cubicBezTo>
                  <a:lnTo>
                    <a:pt x="10692" y="9636"/>
                  </a:lnTo>
                  <a:lnTo>
                    <a:pt x="9238" y="8159"/>
                  </a:lnTo>
                  <a:lnTo>
                    <a:pt x="14044" y="8159"/>
                  </a:lnTo>
                  <a:cubicBezTo>
                    <a:pt x="14138" y="8323"/>
                    <a:pt x="14302" y="8405"/>
                    <a:pt x="14466" y="8405"/>
                  </a:cubicBezTo>
                  <a:cubicBezTo>
                    <a:pt x="14630" y="8405"/>
                    <a:pt x="14795" y="8323"/>
                    <a:pt x="14888" y="8159"/>
                  </a:cubicBezTo>
                  <a:lnTo>
                    <a:pt x="16834" y="8159"/>
                  </a:lnTo>
                  <a:cubicBezTo>
                    <a:pt x="16834" y="7995"/>
                    <a:pt x="16834" y="7831"/>
                    <a:pt x="16811" y="7667"/>
                  </a:cubicBezTo>
                  <a:lnTo>
                    <a:pt x="14888" y="7667"/>
                  </a:lnTo>
                  <a:cubicBezTo>
                    <a:pt x="14795" y="7503"/>
                    <a:pt x="14630" y="7420"/>
                    <a:pt x="14466" y="7420"/>
                  </a:cubicBezTo>
                  <a:cubicBezTo>
                    <a:pt x="14302" y="7420"/>
                    <a:pt x="14138" y="7503"/>
                    <a:pt x="14044" y="7667"/>
                  </a:cubicBezTo>
                  <a:lnTo>
                    <a:pt x="9168" y="7667"/>
                  </a:lnTo>
                  <a:lnTo>
                    <a:pt x="9168" y="7338"/>
                  </a:lnTo>
                  <a:lnTo>
                    <a:pt x="12942" y="3540"/>
                  </a:lnTo>
                  <a:cubicBezTo>
                    <a:pt x="12985" y="3552"/>
                    <a:pt x="13029" y="3558"/>
                    <a:pt x="13073" y="3558"/>
                  </a:cubicBezTo>
                  <a:cubicBezTo>
                    <a:pt x="13199" y="3558"/>
                    <a:pt x="13324" y="3510"/>
                    <a:pt x="13411" y="3423"/>
                  </a:cubicBezTo>
                  <a:cubicBezTo>
                    <a:pt x="13529" y="3306"/>
                    <a:pt x="13575" y="3118"/>
                    <a:pt x="13552" y="2954"/>
                  </a:cubicBezTo>
                  <a:lnTo>
                    <a:pt x="14185" y="2298"/>
                  </a:lnTo>
                  <a:cubicBezTo>
                    <a:pt x="14068" y="2181"/>
                    <a:pt x="13951" y="2063"/>
                    <a:pt x="13810" y="1970"/>
                  </a:cubicBezTo>
                  <a:lnTo>
                    <a:pt x="13200" y="2603"/>
                  </a:lnTo>
                  <a:cubicBezTo>
                    <a:pt x="13152" y="2590"/>
                    <a:pt x="13105" y="2585"/>
                    <a:pt x="13060" y="2585"/>
                  </a:cubicBezTo>
                  <a:cubicBezTo>
                    <a:pt x="12930" y="2585"/>
                    <a:pt x="12812" y="2633"/>
                    <a:pt x="12708" y="2720"/>
                  </a:cubicBezTo>
                  <a:cubicBezTo>
                    <a:pt x="12591" y="2837"/>
                    <a:pt x="12544" y="3025"/>
                    <a:pt x="12591" y="3189"/>
                  </a:cubicBezTo>
                  <a:lnTo>
                    <a:pt x="9168" y="6635"/>
                  </a:lnTo>
                  <a:lnTo>
                    <a:pt x="9168" y="24"/>
                  </a:lnTo>
                  <a:cubicBezTo>
                    <a:pt x="9004" y="0"/>
                    <a:pt x="8840" y="0"/>
                    <a:pt x="86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9"/>
            <p:cNvSpPr/>
            <p:nvPr/>
          </p:nvSpPr>
          <p:spPr>
            <a:xfrm>
              <a:off x="6259175" y="3533300"/>
              <a:ext cx="345825" cy="296225"/>
            </a:xfrm>
            <a:custGeom>
              <a:avLst/>
              <a:gdLst/>
              <a:ahLst/>
              <a:cxnLst/>
              <a:rect l="l" t="t" r="r" b="b"/>
              <a:pathLst>
                <a:path w="13833" h="11849" extrusionOk="0">
                  <a:moveTo>
                    <a:pt x="7925" y="0"/>
                  </a:moveTo>
                  <a:cubicBezTo>
                    <a:pt x="2649" y="0"/>
                    <a:pt x="0" y="6377"/>
                    <a:pt x="3728" y="10105"/>
                  </a:cubicBezTo>
                  <a:cubicBezTo>
                    <a:pt x="4940" y="11310"/>
                    <a:pt x="6424" y="11849"/>
                    <a:pt x="7878" y="11849"/>
                  </a:cubicBezTo>
                  <a:cubicBezTo>
                    <a:pt x="10922" y="11849"/>
                    <a:pt x="13833" y="9486"/>
                    <a:pt x="13833" y="5932"/>
                  </a:cubicBezTo>
                  <a:cubicBezTo>
                    <a:pt x="13833" y="2650"/>
                    <a:pt x="11183" y="0"/>
                    <a:pt x="7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9"/>
            <p:cNvSpPr/>
            <p:nvPr/>
          </p:nvSpPr>
          <p:spPr>
            <a:xfrm>
              <a:off x="6279100" y="3545600"/>
              <a:ext cx="314775" cy="283625"/>
            </a:xfrm>
            <a:custGeom>
              <a:avLst/>
              <a:gdLst/>
              <a:ahLst/>
              <a:cxnLst/>
              <a:rect l="l" t="t" r="r" b="b"/>
              <a:pathLst>
                <a:path w="12591" h="11345" extrusionOk="0">
                  <a:moveTo>
                    <a:pt x="4806" y="1"/>
                  </a:moveTo>
                  <a:cubicBezTo>
                    <a:pt x="961" y="1642"/>
                    <a:pt x="0" y="6659"/>
                    <a:pt x="2954" y="9613"/>
                  </a:cubicBezTo>
                  <a:cubicBezTo>
                    <a:pt x="4140" y="10789"/>
                    <a:pt x="5645" y="11345"/>
                    <a:pt x="7132" y="11345"/>
                  </a:cubicBezTo>
                  <a:cubicBezTo>
                    <a:pt x="9380" y="11345"/>
                    <a:pt x="11588" y="10075"/>
                    <a:pt x="12590" y="7761"/>
                  </a:cubicBezTo>
                  <a:lnTo>
                    <a:pt x="12590" y="7761"/>
                  </a:lnTo>
                  <a:cubicBezTo>
                    <a:pt x="11840" y="8066"/>
                    <a:pt x="11043" y="8230"/>
                    <a:pt x="10246" y="8230"/>
                  </a:cubicBezTo>
                  <a:cubicBezTo>
                    <a:pt x="5979" y="8230"/>
                    <a:pt x="3118" y="3893"/>
                    <a:pt x="4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9"/>
            <p:cNvSpPr/>
            <p:nvPr/>
          </p:nvSpPr>
          <p:spPr>
            <a:xfrm>
              <a:off x="6392800" y="3686275"/>
              <a:ext cx="59800" cy="73300"/>
            </a:xfrm>
            <a:custGeom>
              <a:avLst/>
              <a:gdLst/>
              <a:ahLst/>
              <a:cxnLst/>
              <a:rect l="l" t="t" r="r" b="b"/>
              <a:pathLst>
                <a:path w="2392" h="2932" extrusionOk="0">
                  <a:moveTo>
                    <a:pt x="1" y="0"/>
                  </a:moveTo>
                  <a:cubicBezTo>
                    <a:pt x="1" y="1009"/>
                    <a:pt x="188" y="1993"/>
                    <a:pt x="587" y="2931"/>
                  </a:cubicBezTo>
                  <a:cubicBezTo>
                    <a:pt x="1173" y="2837"/>
                    <a:pt x="1782" y="2767"/>
                    <a:pt x="2392" y="2767"/>
                  </a:cubicBezTo>
                  <a:lnTo>
                    <a:pt x="23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9"/>
            <p:cNvSpPr/>
            <p:nvPr/>
          </p:nvSpPr>
          <p:spPr>
            <a:xfrm>
              <a:off x="6392800" y="3686275"/>
              <a:ext cx="59800" cy="73300"/>
            </a:xfrm>
            <a:custGeom>
              <a:avLst/>
              <a:gdLst/>
              <a:ahLst/>
              <a:cxnLst/>
              <a:rect l="l" t="t" r="r" b="b"/>
              <a:pathLst>
                <a:path w="2392" h="2932" extrusionOk="0">
                  <a:moveTo>
                    <a:pt x="1" y="0"/>
                  </a:moveTo>
                  <a:cubicBezTo>
                    <a:pt x="1" y="1009"/>
                    <a:pt x="188" y="1993"/>
                    <a:pt x="587" y="2931"/>
                  </a:cubicBezTo>
                  <a:cubicBezTo>
                    <a:pt x="1173" y="2837"/>
                    <a:pt x="1782" y="2767"/>
                    <a:pt x="2392" y="2767"/>
                  </a:cubicBezTo>
                  <a:lnTo>
                    <a:pt x="2392" y="1618"/>
                  </a:lnTo>
                  <a:cubicBezTo>
                    <a:pt x="1759" y="1173"/>
                    <a:pt x="1196" y="633"/>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9"/>
            <p:cNvSpPr/>
            <p:nvPr/>
          </p:nvSpPr>
          <p:spPr>
            <a:xfrm>
              <a:off x="6392800" y="3603050"/>
              <a:ext cx="59800" cy="73875"/>
            </a:xfrm>
            <a:custGeom>
              <a:avLst/>
              <a:gdLst/>
              <a:ahLst/>
              <a:cxnLst/>
              <a:rect l="l" t="t" r="r" b="b"/>
              <a:pathLst>
                <a:path w="2392" h="2955" extrusionOk="0">
                  <a:moveTo>
                    <a:pt x="587" y="0"/>
                  </a:moveTo>
                  <a:cubicBezTo>
                    <a:pt x="188" y="938"/>
                    <a:pt x="1" y="1946"/>
                    <a:pt x="1" y="2954"/>
                  </a:cubicBezTo>
                  <a:lnTo>
                    <a:pt x="2392" y="2954"/>
                  </a:lnTo>
                  <a:lnTo>
                    <a:pt x="2392" y="164"/>
                  </a:lnTo>
                  <a:cubicBezTo>
                    <a:pt x="1782" y="164"/>
                    <a:pt x="1173" y="117"/>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9"/>
            <p:cNvSpPr/>
            <p:nvPr/>
          </p:nvSpPr>
          <p:spPr>
            <a:xfrm>
              <a:off x="6392800" y="3650525"/>
              <a:ext cx="13500" cy="26400"/>
            </a:xfrm>
            <a:custGeom>
              <a:avLst/>
              <a:gdLst/>
              <a:ahLst/>
              <a:cxnLst/>
              <a:rect l="l" t="t" r="r" b="b"/>
              <a:pathLst>
                <a:path w="540" h="1056" extrusionOk="0">
                  <a:moveTo>
                    <a:pt x="71" y="0"/>
                  </a:moveTo>
                  <a:cubicBezTo>
                    <a:pt x="24" y="352"/>
                    <a:pt x="1" y="704"/>
                    <a:pt x="1" y="1055"/>
                  </a:cubicBezTo>
                  <a:lnTo>
                    <a:pt x="540" y="1055"/>
                  </a:lnTo>
                  <a:cubicBezTo>
                    <a:pt x="352" y="704"/>
                    <a:pt x="188" y="35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9"/>
            <p:cNvSpPr/>
            <p:nvPr/>
          </p:nvSpPr>
          <p:spPr>
            <a:xfrm>
              <a:off x="6411550" y="3556750"/>
              <a:ext cx="41050" cy="41625"/>
            </a:xfrm>
            <a:custGeom>
              <a:avLst/>
              <a:gdLst/>
              <a:ahLst/>
              <a:cxnLst/>
              <a:rect l="l" t="t" r="r" b="b"/>
              <a:pathLst>
                <a:path w="1642" h="1665" extrusionOk="0">
                  <a:moveTo>
                    <a:pt x="1642" y="0"/>
                  </a:moveTo>
                  <a:cubicBezTo>
                    <a:pt x="1056" y="94"/>
                    <a:pt x="517" y="563"/>
                    <a:pt x="71" y="1383"/>
                  </a:cubicBezTo>
                  <a:lnTo>
                    <a:pt x="1" y="1501"/>
                  </a:lnTo>
                  <a:cubicBezTo>
                    <a:pt x="540" y="1594"/>
                    <a:pt x="1079" y="1641"/>
                    <a:pt x="1642" y="1665"/>
                  </a:cubicBezTo>
                  <a:lnTo>
                    <a:pt x="1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9"/>
            <p:cNvSpPr/>
            <p:nvPr/>
          </p:nvSpPr>
          <p:spPr>
            <a:xfrm>
              <a:off x="6411550" y="3764825"/>
              <a:ext cx="41050" cy="41050"/>
            </a:xfrm>
            <a:custGeom>
              <a:avLst/>
              <a:gdLst/>
              <a:ahLst/>
              <a:cxnLst/>
              <a:rect l="l" t="t" r="r" b="b"/>
              <a:pathLst>
                <a:path w="1642" h="1642" extrusionOk="0">
                  <a:moveTo>
                    <a:pt x="1642" y="0"/>
                  </a:moveTo>
                  <a:cubicBezTo>
                    <a:pt x="1079" y="0"/>
                    <a:pt x="540" y="47"/>
                    <a:pt x="1" y="141"/>
                  </a:cubicBezTo>
                  <a:lnTo>
                    <a:pt x="71" y="281"/>
                  </a:lnTo>
                  <a:cubicBezTo>
                    <a:pt x="517" y="1079"/>
                    <a:pt x="1056" y="1547"/>
                    <a:pt x="1642" y="1641"/>
                  </a:cubicBezTo>
                  <a:lnTo>
                    <a:pt x="16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9"/>
            <p:cNvSpPr/>
            <p:nvPr/>
          </p:nvSpPr>
          <p:spPr>
            <a:xfrm>
              <a:off x="6461975" y="3764825"/>
              <a:ext cx="41050" cy="41050"/>
            </a:xfrm>
            <a:custGeom>
              <a:avLst/>
              <a:gdLst/>
              <a:ahLst/>
              <a:cxnLst/>
              <a:rect l="l" t="t" r="r" b="b"/>
              <a:pathLst>
                <a:path w="1642" h="1642" extrusionOk="0">
                  <a:moveTo>
                    <a:pt x="0" y="0"/>
                  </a:moveTo>
                  <a:lnTo>
                    <a:pt x="0" y="1641"/>
                  </a:lnTo>
                  <a:cubicBezTo>
                    <a:pt x="586" y="1547"/>
                    <a:pt x="1125" y="1079"/>
                    <a:pt x="1571" y="281"/>
                  </a:cubicBezTo>
                  <a:lnTo>
                    <a:pt x="1641" y="141"/>
                  </a:lnTo>
                  <a:cubicBezTo>
                    <a:pt x="1102" y="47"/>
                    <a:pt x="5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9"/>
            <p:cNvSpPr/>
            <p:nvPr/>
          </p:nvSpPr>
          <p:spPr>
            <a:xfrm>
              <a:off x="6461975" y="3556750"/>
              <a:ext cx="41050" cy="41625"/>
            </a:xfrm>
            <a:custGeom>
              <a:avLst/>
              <a:gdLst/>
              <a:ahLst/>
              <a:cxnLst/>
              <a:rect l="l" t="t" r="r" b="b"/>
              <a:pathLst>
                <a:path w="1642" h="1665" extrusionOk="0">
                  <a:moveTo>
                    <a:pt x="0" y="0"/>
                  </a:moveTo>
                  <a:lnTo>
                    <a:pt x="0" y="1665"/>
                  </a:lnTo>
                  <a:cubicBezTo>
                    <a:pt x="539" y="1641"/>
                    <a:pt x="1102" y="1594"/>
                    <a:pt x="1641" y="1501"/>
                  </a:cubicBezTo>
                  <a:lnTo>
                    <a:pt x="1571" y="1383"/>
                  </a:lnTo>
                  <a:cubicBezTo>
                    <a:pt x="1125" y="563"/>
                    <a:pt x="586" y="9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9"/>
            <p:cNvSpPr/>
            <p:nvPr/>
          </p:nvSpPr>
          <p:spPr>
            <a:xfrm>
              <a:off x="6367000" y="3547350"/>
              <a:ext cx="85600" cy="45175"/>
            </a:xfrm>
            <a:custGeom>
              <a:avLst/>
              <a:gdLst/>
              <a:ahLst/>
              <a:cxnLst/>
              <a:rect l="l" t="t" r="r" b="b"/>
              <a:pathLst>
                <a:path w="3424" h="1807" extrusionOk="0">
                  <a:moveTo>
                    <a:pt x="3424" y="1"/>
                  </a:moveTo>
                  <a:cubicBezTo>
                    <a:pt x="2158" y="48"/>
                    <a:pt x="939" y="540"/>
                    <a:pt x="1" y="1384"/>
                  </a:cubicBezTo>
                  <a:cubicBezTo>
                    <a:pt x="446" y="1572"/>
                    <a:pt x="915" y="1712"/>
                    <a:pt x="1384" y="1806"/>
                  </a:cubicBezTo>
                  <a:cubicBezTo>
                    <a:pt x="1900" y="775"/>
                    <a:pt x="2627" y="95"/>
                    <a:pt x="3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9"/>
            <p:cNvSpPr/>
            <p:nvPr/>
          </p:nvSpPr>
          <p:spPr>
            <a:xfrm>
              <a:off x="6367000" y="3563775"/>
              <a:ext cx="25250" cy="25825"/>
            </a:xfrm>
            <a:custGeom>
              <a:avLst/>
              <a:gdLst/>
              <a:ahLst/>
              <a:cxnLst/>
              <a:rect l="l" t="t" r="r" b="b"/>
              <a:pathLst>
                <a:path w="1010" h="1033" extrusionOk="0">
                  <a:moveTo>
                    <a:pt x="1009" y="0"/>
                  </a:moveTo>
                  <a:cubicBezTo>
                    <a:pt x="657" y="211"/>
                    <a:pt x="306" y="446"/>
                    <a:pt x="1" y="727"/>
                  </a:cubicBezTo>
                  <a:cubicBezTo>
                    <a:pt x="282" y="844"/>
                    <a:pt x="540" y="938"/>
                    <a:pt x="822" y="1032"/>
                  </a:cubicBezTo>
                  <a:lnTo>
                    <a:pt x="822" y="1009"/>
                  </a:lnTo>
                  <a:cubicBezTo>
                    <a:pt x="868" y="680"/>
                    <a:pt x="915" y="329"/>
                    <a:pt x="1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9"/>
            <p:cNvSpPr/>
            <p:nvPr/>
          </p:nvSpPr>
          <p:spPr>
            <a:xfrm>
              <a:off x="6461975" y="3770100"/>
              <a:ext cx="85600" cy="45150"/>
            </a:xfrm>
            <a:custGeom>
              <a:avLst/>
              <a:gdLst/>
              <a:ahLst/>
              <a:cxnLst/>
              <a:rect l="l" t="t" r="r" b="b"/>
              <a:pathLst>
                <a:path w="3424" h="1806" extrusionOk="0">
                  <a:moveTo>
                    <a:pt x="2040" y="0"/>
                  </a:moveTo>
                  <a:cubicBezTo>
                    <a:pt x="1547" y="1032"/>
                    <a:pt x="821" y="1712"/>
                    <a:pt x="0" y="1805"/>
                  </a:cubicBezTo>
                  <a:cubicBezTo>
                    <a:pt x="1266" y="1758"/>
                    <a:pt x="2485" y="1266"/>
                    <a:pt x="3423" y="399"/>
                  </a:cubicBezTo>
                  <a:cubicBezTo>
                    <a:pt x="2978" y="235"/>
                    <a:pt x="2509" y="94"/>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9"/>
            <p:cNvSpPr/>
            <p:nvPr/>
          </p:nvSpPr>
          <p:spPr>
            <a:xfrm>
              <a:off x="6516475" y="3686275"/>
              <a:ext cx="74475" cy="87350"/>
            </a:xfrm>
            <a:custGeom>
              <a:avLst/>
              <a:gdLst/>
              <a:ahLst/>
              <a:cxnLst/>
              <a:rect l="l" t="t" r="r" b="b"/>
              <a:pathLst>
                <a:path w="2979" h="3494" extrusionOk="0">
                  <a:moveTo>
                    <a:pt x="587" y="0"/>
                  </a:moveTo>
                  <a:cubicBezTo>
                    <a:pt x="587" y="1032"/>
                    <a:pt x="376" y="2040"/>
                    <a:pt x="0" y="3001"/>
                  </a:cubicBezTo>
                  <a:cubicBezTo>
                    <a:pt x="516" y="3119"/>
                    <a:pt x="1032" y="3283"/>
                    <a:pt x="1524" y="3494"/>
                  </a:cubicBezTo>
                  <a:cubicBezTo>
                    <a:pt x="2415" y="2533"/>
                    <a:pt x="2931" y="1290"/>
                    <a:pt x="29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9"/>
            <p:cNvSpPr/>
            <p:nvPr/>
          </p:nvSpPr>
          <p:spPr>
            <a:xfrm>
              <a:off x="6516475" y="3746050"/>
              <a:ext cx="58050" cy="27575"/>
            </a:xfrm>
            <a:custGeom>
              <a:avLst/>
              <a:gdLst/>
              <a:ahLst/>
              <a:cxnLst/>
              <a:rect l="l" t="t" r="r" b="b"/>
              <a:pathLst>
                <a:path w="2322" h="1103" extrusionOk="0">
                  <a:moveTo>
                    <a:pt x="2322" y="1"/>
                  </a:moveTo>
                  <a:lnTo>
                    <a:pt x="2322" y="1"/>
                  </a:lnTo>
                  <a:cubicBezTo>
                    <a:pt x="1807" y="141"/>
                    <a:pt x="1269" y="212"/>
                    <a:pt x="730" y="212"/>
                  </a:cubicBezTo>
                  <a:lnTo>
                    <a:pt x="730" y="212"/>
                  </a:lnTo>
                  <a:cubicBezTo>
                    <a:pt x="528" y="212"/>
                    <a:pt x="346" y="211"/>
                    <a:pt x="165" y="188"/>
                  </a:cubicBezTo>
                  <a:cubicBezTo>
                    <a:pt x="94" y="329"/>
                    <a:pt x="47" y="493"/>
                    <a:pt x="0" y="610"/>
                  </a:cubicBezTo>
                  <a:cubicBezTo>
                    <a:pt x="516" y="728"/>
                    <a:pt x="1032" y="892"/>
                    <a:pt x="1501" y="1103"/>
                  </a:cubicBezTo>
                  <a:cubicBezTo>
                    <a:pt x="1829" y="775"/>
                    <a:pt x="2087" y="399"/>
                    <a:pt x="2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9"/>
            <p:cNvSpPr/>
            <p:nvPr/>
          </p:nvSpPr>
          <p:spPr>
            <a:xfrm>
              <a:off x="6367000" y="3770100"/>
              <a:ext cx="85600" cy="45725"/>
            </a:xfrm>
            <a:custGeom>
              <a:avLst/>
              <a:gdLst/>
              <a:ahLst/>
              <a:cxnLst/>
              <a:rect l="l" t="t" r="r" b="b"/>
              <a:pathLst>
                <a:path w="3424" h="1829" extrusionOk="0">
                  <a:moveTo>
                    <a:pt x="1384" y="0"/>
                  </a:moveTo>
                  <a:cubicBezTo>
                    <a:pt x="915" y="94"/>
                    <a:pt x="446" y="235"/>
                    <a:pt x="1" y="422"/>
                  </a:cubicBezTo>
                  <a:cubicBezTo>
                    <a:pt x="939" y="1266"/>
                    <a:pt x="2158" y="1782"/>
                    <a:pt x="3424" y="1829"/>
                  </a:cubicBezTo>
                  <a:lnTo>
                    <a:pt x="3424" y="1805"/>
                  </a:lnTo>
                  <a:cubicBezTo>
                    <a:pt x="2627" y="1712"/>
                    <a:pt x="1900" y="1032"/>
                    <a:pt x="1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9"/>
            <p:cNvSpPr/>
            <p:nvPr/>
          </p:nvSpPr>
          <p:spPr>
            <a:xfrm>
              <a:off x="6323050" y="3686275"/>
              <a:ext cx="75050" cy="87350"/>
            </a:xfrm>
            <a:custGeom>
              <a:avLst/>
              <a:gdLst/>
              <a:ahLst/>
              <a:cxnLst/>
              <a:rect l="l" t="t" r="r" b="b"/>
              <a:pathLst>
                <a:path w="3002" h="3494" extrusionOk="0">
                  <a:moveTo>
                    <a:pt x="1" y="0"/>
                  </a:moveTo>
                  <a:cubicBezTo>
                    <a:pt x="47" y="1290"/>
                    <a:pt x="563" y="2533"/>
                    <a:pt x="1478" y="3494"/>
                  </a:cubicBezTo>
                  <a:cubicBezTo>
                    <a:pt x="1970" y="3283"/>
                    <a:pt x="2462" y="3119"/>
                    <a:pt x="2978" y="3001"/>
                  </a:cubicBezTo>
                  <a:lnTo>
                    <a:pt x="3002" y="3001"/>
                  </a:lnTo>
                  <a:cubicBezTo>
                    <a:pt x="2626" y="2040"/>
                    <a:pt x="2415" y="1032"/>
                    <a:pt x="2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9"/>
            <p:cNvSpPr/>
            <p:nvPr/>
          </p:nvSpPr>
          <p:spPr>
            <a:xfrm>
              <a:off x="6516475" y="3588975"/>
              <a:ext cx="75050" cy="87950"/>
            </a:xfrm>
            <a:custGeom>
              <a:avLst/>
              <a:gdLst/>
              <a:ahLst/>
              <a:cxnLst/>
              <a:rect l="l" t="t" r="r" b="b"/>
              <a:pathLst>
                <a:path w="3002" h="3518" extrusionOk="0">
                  <a:moveTo>
                    <a:pt x="1524" y="1"/>
                  </a:moveTo>
                  <a:cubicBezTo>
                    <a:pt x="1032" y="212"/>
                    <a:pt x="540" y="376"/>
                    <a:pt x="24" y="493"/>
                  </a:cubicBezTo>
                  <a:lnTo>
                    <a:pt x="0" y="493"/>
                  </a:lnTo>
                  <a:cubicBezTo>
                    <a:pt x="376" y="1454"/>
                    <a:pt x="587" y="2486"/>
                    <a:pt x="587" y="3517"/>
                  </a:cubicBezTo>
                  <a:lnTo>
                    <a:pt x="3001" y="3517"/>
                  </a:lnTo>
                  <a:cubicBezTo>
                    <a:pt x="2955" y="2204"/>
                    <a:pt x="2439" y="962"/>
                    <a:pt x="15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9"/>
            <p:cNvSpPr/>
            <p:nvPr/>
          </p:nvSpPr>
          <p:spPr>
            <a:xfrm>
              <a:off x="6323650" y="3588975"/>
              <a:ext cx="74450" cy="87950"/>
            </a:xfrm>
            <a:custGeom>
              <a:avLst/>
              <a:gdLst/>
              <a:ahLst/>
              <a:cxnLst/>
              <a:rect l="l" t="t" r="r" b="b"/>
              <a:pathLst>
                <a:path w="2978" h="3518" extrusionOk="0">
                  <a:moveTo>
                    <a:pt x="1454" y="1"/>
                  </a:moveTo>
                  <a:cubicBezTo>
                    <a:pt x="563" y="962"/>
                    <a:pt x="23" y="2204"/>
                    <a:pt x="0" y="3517"/>
                  </a:cubicBezTo>
                  <a:lnTo>
                    <a:pt x="2391" y="3517"/>
                  </a:lnTo>
                  <a:cubicBezTo>
                    <a:pt x="2391" y="2486"/>
                    <a:pt x="2602" y="1454"/>
                    <a:pt x="2978" y="493"/>
                  </a:cubicBezTo>
                  <a:cubicBezTo>
                    <a:pt x="2462" y="376"/>
                    <a:pt x="1946" y="212"/>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9"/>
            <p:cNvSpPr/>
            <p:nvPr/>
          </p:nvSpPr>
          <p:spPr>
            <a:xfrm>
              <a:off x="6323650" y="3588975"/>
              <a:ext cx="65650" cy="87950"/>
            </a:xfrm>
            <a:custGeom>
              <a:avLst/>
              <a:gdLst/>
              <a:ahLst/>
              <a:cxnLst/>
              <a:rect l="l" t="t" r="r" b="b"/>
              <a:pathLst>
                <a:path w="2626" h="3518" extrusionOk="0">
                  <a:moveTo>
                    <a:pt x="1454" y="1"/>
                  </a:moveTo>
                  <a:cubicBezTo>
                    <a:pt x="563" y="962"/>
                    <a:pt x="23" y="2204"/>
                    <a:pt x="0" y="3517"/>
                  </a:cubicBezTo>
                  <a:lnTo>
                    <a:pt x="2391" y="3517"/>
                  </a:lnTo>
                  <a:cubicBezTo>
                    <a:pt x="2391" y="2861"/>
                    <a:pt x="2485" y="2228"/>
                    <a:pt x="2626" y="1595"/>
                  </a:cubicBezTo>
                  <a:cubicBezTo>
                    <a:pt x="2579" y="1267"/>
                    <a:pt x="2532" y="915"/>
                    <a:pt x="2532" y="587"/>
                  </a:cubicBezTo>
                  <a:lnTo>
                    <a:pt x="2532" y="376"/>
                  </a:lnTo>
                  <a:cubicBezTo>
                    <a:pt x="2180" y="282"/>
                    <a:pt x="1805" y="165"/>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9"/>
            <p:cNvSpPr/>
            <p:nvPr/>
          </p:nvSpPr>
          <p:spPr>
            <a:xfrm>
              <a:off x="6461975" y="3603050"/>
              <a:ext cx="59800" cy="73875"/>
            </a:xfrm>
            <a:custGeom>
              <a:avLst/>
              <a:gdLst/>
              <a:ahLst/>
              <a:cxnLst/>
              <a:rect l="l" t="t" r="r" b="b"/>
              <a:pathLst>
                <a:path w="2392" h="2955" extrusionOk="0">
                  <a:moveTo>
                    <a:pt x="1805" y="0"/>
                  </a:moveTo>
                  <a:cubicBezTo>
                    <a:pt x="1219" y="117"/>
                    <a:pt x="610" y="164"/>
                    <a:pt x="0" y="164"/>
                  </a:cubicBezTo>
                  <a:lnTo>
                    <a:pt x="0" y="2954"/>
                  </a:lnTo>
                  <a:lnTo>
                    <a:pt x="2391" y="2954"/>
                  </a:lnTo>
                  <a:cubicBezTo>
                    <a:pt x="2391" y="1946"/>
                    <a:pt x="2180" y="938"/>
                    <a:pt x="1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9"/>
            <p:cNvSpPr/>
            <p:nvPr/>
          </p:nvSpPr>
          <p:spPr>
            <a:xfrm>
              <a:off x="6461975" y="3547350"/>
              <a:ext cx="85000" cy="45175"/>
            </a:xfrm>
            <a:custGeom>
              <a:avLst/>
              <a:gdLst/>
              <a:ahLst/>
              <a:cxnLst/>
              <a:rect l="l" t="t" r="r" b="b"/>
              <a:pathLst>
                <a:path w="3400" h="1807" extrusionOk="0">
                  <a:moveTo>
                    <a:pt x="0" y="1"/>
                  </a:moveTo>
                  <a:lnTo>
                    <a:pt x="0" y="1"/>
                  </a:lnTo>
                  <a:cubicBezTo>
                    <a:pt x="797" y="95"/>
                    <a:pt x="1524" y="775"/>
                    <a:pt x="2016" y="1806"/>
                  </a:cubicBezTo>
                  <a:cubicBezTo>
                    <a:pt x="2485" y="1712"/>
                    <a:pt x="2954" y="1572"/>
                    <a:pt x="3400" y="1384"/>
                  </a:cubicBezTo>
                  <a:cubicBezTo>
                    <a:pt x="2462" y="540"/>
                    <a:pt x="1266" y="4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9"/>
            <p:cNvSpPr/>
            <p:nvPr/>
          </p:nvSpPr>
          <p:spPr>
            <a:xfrm>
              <a:off x="6461975" y="3685700"/>
              <a:ext cx="59800" cy="73875"/>
            </a:xfrm>
            <a:custGeom>
              <a:avLst/>
              <a:gdLst/>
              <a:ahLst/>
              <a:cxnLst/>
              <a:rect l="l" t="t" r="r" b="b"/>
              <a:pathLst>
                <a:path w="2392" h="2955" extrusionOk="0">
                  <a:moveTo>
                    <a:pt x="2391" y="0"/>
                  </a:moveTo>
                  <a:lnTo>
                    <a:pt x="0" y="23"/>
                  </a:lnTo>
                  <a:lnTo>
                    <a:pt x="0" y="2790"/>
                  </a:lnTo>
                  <a:cubicBezTo>
                    <a:pt x="586" y="2790"/>
                    <a:pt x="1196" y="2860"/>
                    <a:pt x="1805" y="2954"/>
                  </a:cubicBezTo>
                  <a:cubicBezTo>
                    <a:pt x="2180" y="2016"/>
                    <a:pt x="2391" y="1032"/>
                    <a:pt x="2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9"/>
            <p:cNvSpPr/>
            <p:nvPr/>
          </p:nvSpPr>
          <p:spPr>
            <a:xfrm>
              <a:off x="6461975" y="3732000"/>
              <a:ext cx="49250" cy="27575"/>
            </a:xfrm>
            <a:custGeom>
              <a:avLst/>
              <a:gdLst/>
              <a:ahLst/>
              <a:cxnLst/>
              <a:rect l="l" t="t" r="r" b="b"/>
              <a:pathLst>
                <a:path w="1970" h="1103" extrusionOk="0">
                  <a:moveTo>
                    <a:pt x="0" y="0"/>
                  </a:moveTo>
                  <a:lnTo>
                    <a:pt x="0" y="938"/>
                  </a:lnTo>
                  <a:cubicBezTo>
                    <a:pt x="610" y="938"/>
                    <a:pt x="1219" y="1008"/>
                    <a:pt x="1805" y="1102"/>
                  </a:cubicBezTo>
                  <a:cubicBezTo>
                    <a:pt x="1876" y="985"/>
                    <a:pt x="1923" y="844"/>
                    <a:pt x="1969" y="704"/>
                  </a:cubicBezTo>
                  <a:cubicBezTo>
                    <a:pt x="1266" y="586"/>
                    <a:pt x="610" y="35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49"/>
          <p:cNvGrpSpPr/>
          <p:nvPr/>
        </p:nvGrpSpPr>
        <p:grpSpPr>
          <a:xfrm>
            <a:off x="6079630" y="1092301"/>
            <a:ext cx="777188" cy="777461"/>
            <a:chOff x="7002375" y="2039700"/>
            <a:chExt cx="420875" cy="421000"/>
          </a:xfrm>
        </p:grpSpPr>
        <p:sp>
          <p:nvSpPr>
            <p:cNvPr id="1598" name="Google Shape;1598;p49"/>
            <p:cNvSpPr/>
            <p:nvPr/>
          </p:nvSpPr>
          <p:spPr>
            <a:xfrm>
              <a:off x="7002375" y="2039700"/>
              <a:ext cx="420875" cy="421000"/>
            </a:xfrm>
            <a:custGeom>
              <a:avLst/>
              <a:gdLst/>
              <a:ahLst/>
              <a:cxnLst/>
              <a:rect l="l" t="t" r="r" b="b"/>
              <a:pathLst>
                <a:path w="16835" h="16840" extrusionOk="0">
                  <a:moveTo>
                    <a:pt x="8414" y="0"/>
                  </a:moveTo>
                  <a:cubicBezTo>
                    <a:pt x="6202" y="0"/>
                    <a:pt x="3986" y="862"/>
                    <a:pt x="2322" y="2585"/>
                  </a:cubicBezTo>
                  <a:lnTo>
                    <a:pt x="2322" y="2960"/>
                  </a:lnTo>
                  <a:lnTo>
                    <a:pt x="1993" y="2960"/>
                  </a:lnTo>
                  <a:cubicBezTo>
                    <a:pt x="1900" y="3078"/>
                    <a:pt x="1782" y="3218"/>
                    <a:pt x="1689" y="3359"/>
                  </a:cubicBezTo>
                  <a:lnTo>
                    <a:pt x="1689" y="3757"/>
                  </a:lnTo>
                  <a:lnTo>
                    <a:pt x="1384" y="3757"/>
                  </a:lnTo>
                  <a:cubicBezTo>
                    <a:pt x="563" y="5024"/>
                    <a:pt x="71" y="6477"/>
                    <a:pt x="1" y="8001"/>
                  </a:cubicBezTo>
                  <a:lnTo>
                    <a:pt x="258" y="8235"/>
                  </a:lnTo>
                  <a:lnTo>
                    <a:pt x="1" y="8493"/>
                  </a:lnTo>
                  <a:cubicBezTo>
                    <a:pt x="1" y="8658"/>
                    <a:pt x="1" y="8822"/>
                    <a:pt x="1" y="8986"/>
                  </a:cubicBezTo>
                  <a:lnTo>
                    <a:pt x="235" y="9220"/>
                  </a:lnTo>
                  <a:lnTo>
                    <a:pt x="71" y="9502"/>
                  </a:lnTo>
                  <a:cubicBezTo>
                    <a:pt x="71" y="9666"/>
                    <a:pt x="118" y="9830"/>
                    <a:pt x="141" y="9994"/>
                  </a:cubicBezTo>
                  <a:lnTo>
                    <a:pt x="376" y="10228"/>
                  </a:lnTo>
                  <a:lnTo>
                    <a:pt x="235" y="10486"/>
                  </a:lnTo>
                  <a:cubicBezTo>
                    <a:pt x="282" y="10650"/>
                    <a:pt x="329" y="10814"/>
                    <a:pt x="376" y="10979"/>
                  </a:cubicBezTo>
                  <a:lnTo>
                    <a:pt x="704" y="11213"/>
                  </a:lnTo>
                  <a:lnTo>
                    <a:pt x="563" y="11471"/>
                  </a:lnTo>
                  <a:cubicBezTo>
                    <a:pt x="1009" y="12620"/>
                    <a:pt x="1689" y="13651"/>
                    <a:pt x="2603" y="14495"/>
                  </a:cubicBezTo>
                  <a:lnTo>
                    <a:pt x="2955" y="14495"/>
                  </a:lnTo>
                  <a:lnTo>
                    <a:pt x="2955" y="14847"/>
                  </a:lnTo>
                  <a:cubicBezTo>
                    <a:pt x="3095" y="14941"/>
                    <a:pt x="3213" y="15058"/>
                    <a:pt x="3353" y="15152"/>
                  </a:cubicBezTo>
                  <a:lnTo>
                    <a:pt x="3752" y="15152"/>
                  </a:lnTo>
                  <a:lnTo>
                    <a:pt x="3752" y="15433"/>
                  </a:lnTo>
                  <a:cubicBezTo>
                    <a:pt x="4643" y="16043"/>
                    <a:pt x="5627" y="16441"/>
                    <a:pt x="6682" y="16676"/>
                  </a:cubicBezTo>
                  <a:lnTo>
                    <a:pt x="6940" y="16371"/>
                  </a:lnTo>
                  <a:lnTo>
                    <a:pt x="7175" y="16746"/>
                  </a:lnTo>
                  <a:cubicBezTo>
                    <a:pt x="7339" y="16770"/>
                    <a:pt x="7503" y="16793"/>
                    <a:pt x="7667" y="16816"/>
                  </a:cubicBezTo>
                  <a:lnTo>
                    <a:pt x="7925" y="16629"/>
                  </a:lnTo>
                  <a:lnTo>
                    <a:pt x="8159" y="16840"/>
                  </a:lnTo>
                  <a:lnTo>
                    <a:pt x="8652" y="16840"/>
                  </a:lnTo>
                  <a:lnTo>
                    <a:pt x="8910" y="16629"/>
                  </a:lnTo>
                  <a:lnTo>
                    <a:pt x="9144" y="16816"/>
                  </a:lnTo>
                  <a:cubicBezTo>
                    <a:pt x="9308" y="16816"/>
                    <a:pt x="9472" y="16770"/>
                    <a:pt x="9637" y="16746"/>
                  </a:cubicBezTo>
                  <a:lnTo>
                    <a:pt x="9894" y="16371"/>
                  </a:lnTo>
                  <a:lnTo>
                    <a:pt x="10129" y="16676"/>
                  </a:lnTo>
                  <a:cubicBezTo>
                    <a:pt x="11184" y="16441"/>
                    <a:pt x="12169" y="16043"/>
                    <a:pt x="13060" y="15433"/>
                  </a:cubicBezTo>
                  <a:lnTo>
                    <a:pt x="13060" y="15152"/>
                  </a:lnTo>
                  <a:lnTo>
                    <a:pt x="13482" y="15152"/>
                  </a:lnTo>
                  <a:cubicBezTo>
                    <a:pt x="13622" y="15058"/>
                    <a:pt x="13739" y="14941"/>
                    <a:pt x="13857" y="14847"/>
                  </a:cubicBezTo>
                  <a:lnTo>
                    <a:pt x="13857" y="14495"/>
                  </a:lnTo>
                  <a:lnTo>
                    <a:pt x="14232" y="14495"/>
                  </a:lnTo>
                  <a:cubicBezTo>
                    <a:pt x="15123" y="13651"/>
                    <a:pt x="15826" y="12620"/>
                    <a:pt x="16272" y="11471"/>
                  </a:cubicBezTo>
                  <a:lnTo>
                    <a:pt x="16107" y="11213"/>
                  </a:lnTo>
                  <a:lnTo>
                    <a:pt x="16436" y="10955"/>
                  </a:lnTo>
                  <a:cubicBezTo>
                    <a:pt x="16483" y="10791"/>
                    <a:pt x="16529" y="10627"/>
                    <a:pt x="16576" y="10463"/>
                  </a:cubicBezTo>
                  <a:lnTo>
                    <a:pt x="16459" y="10205"/>
                  </a:lnTo>
                  <a:lnTo>
                    <a:pt x="16694" y="9970"/>
                  </a:lnTo>
                  <a:cubicBezTo>
                    <a:pt x="16717" y="9806"/>
                    <a:pt x="16740" y="9642"/>
                    <a:pt x="16764" y="9478"/>
                  </a:cubicBezTo>
                  <a:lnTo>
                    <a:pt x="16576" y="9220"/>
                  </a:lnTo>
                  <a:lnTo>
                    <a:pt x="16811" y="8986"/>
                  </a:lnTo>
                  <a:cubicBezTo>
                    <a:pt x="16811" y="8822"/>
                    <a:pt x="16834" y="8658"/>
                    <a:pt x="16834" y="8493"/>
                  </a:cubicBezTo>
                  <a:lnTo>
                    <a:pt x="16553" y="8235"/>
                  </a:lnTo>
                  <a:lnTo>
                    <a:pt x="16811" y="8001"/>
                  </a:lnTo>
                  <a:cubicBezTo>
                    <a:pt x="16740" y="6477"/>
                    <a:pt x="16272" y="5024"/>
                    <a:pt x="15427" y="3757"/>
                  </a:cubicBezTo>
                  <a:lnTo>
                    <a:pt x="15123" y="3757"/>
                  </a:lnTo>
                  <a:lnTo>
                    <a:pt x="15123" y="3359"/>
                  </a:lnTo>
                  <a:cubicBezTo>
                    <a:pt x="15029" y="3218"/>
                    <a:pt x="14935" y="3078"/>
                    <a:pt x="14818" y="2960"/>
                  </a:cubicBezTo>
                  <a:lnTo>
                    <a:pt x="14490" y="2960"/>
                  </a:lnTo>
                  <a:lnTo>
                    <a:pt x="14490" y="2585"/>
                  </a:lnTo>
                  <a:cubicBezTo>
                    <a:pt x="12837" y="862"/>
                    <a:pt x="10627" y="0"/>
                    <a:pt x="8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9"/>
            <p:cNvSpPr/>
            <p:nvPr/>
          </p:nvSpPr>
          <p:spPr>
            <a:xfrm>
              <a:off x="7002375" y="2123650"/>
              <a:ext cx="420875" cy="334125"/>
            </a:xfrm>
            <a:custGeom>
              <a:avLst/>
              <a:gdLst/>
              <a:ahLst/>
              <a:cxnLst/>
              <a:rect l="l" t="t" r="r" b="b"/>
              <a:pathLst>
                <a:path w="16835" h="13365" extrusionOk="0">
                  <a:moveTo>
                    <a:pt x="10012" y="5135"/>
                  </a:moveTo>
                  <a:lnTo>
                    <a:pt x="8511" y="6589"/>
                  </a:lnTo>
                  <a:lnTo>
                    <a:pt x="8300" y="6589"/>
                  </a:lnTo>
                  <a:lnTo>
                    <a:pt x="6847" y="5135"/>
                  </a:lnTo>
                  <a:close/>
                  <a:moveTo>
                    <a:pt x="1689" y="1"/>
                  </a:moveTo>
                  <a:cubicBezTo>
                    <a:pt x="1595" y="142"/>
                    <a:pt x="1501" y="259"/>
                    <a:pt x="1407" y="399"/>
                  </a:cubicBezTo>
                  <a:lnTo>
                    <a:pt x="5627" y="4643"/>
                  </a:lnTo>
                  <a:lnTo>
                    <a:pt x="2298" y="4643"/>
                  </a:lnTo>
                  <a:cubicBezTo>
                    <a:pt x="2204" y="4479"/>
                    <a:pt x="2040" y="4397"/>
                    <a:pt x="1876" y="4397"/>
                  </a:cubicBezTo>
                  <a:cubicBezTo>
                    <a:pt x="1712" y="4397"/>
                    <a:pt x="1548" y="4479"/>
                    <a:pt x="1454" y="4643"/>
                  </a:cubicBezTo>
                  <a:lnTo>
                    <a:pt x="1" y="4643"/>
                  </a:lnTo>
                  <a:lnTo>
                    <a:pt x="1" y="5042"/>
                  </a:lnTo>
                  <a:lnTo>
                    <a:pt x="1" y="5135"/>
                  </a:lnTo>
                  <a:lnTo>
                    <a:pt x="1478" y="5135"/>
                  </a:lnTo>
                  <a:cubicBezTo>
                    <a:pt x="1571" y="5300"/>
                    <a:pt x="1735" y="5382"/>
                    <a:pt x="1900" y="5382"/>
                  </a:cubicBezTo>
                  <a:cubicBezTo>
                    <a:pt x="2064" y="5382"/>
                    <a:pt x="2228" y="5300"/>
                    <a:pt x="2322" y="5135"/>
                  </a:cubicBezTo>
                  <a:lnTo>
                    <a:pt x="6143" y="5135"/>
                  </a:lnTo>
                  <a:lnTo>
                    <a:pt x="7620" y="6589"/>
                  </a:lnTo>
                  <a:lnTo>
                    <a:pt x="3213" y="6589"/>
                  </a:lnTo>
                  <a:cubicBezTo>
                    <a:pt x="3119" y="6425"/>
                    <a:pt x="2955" y="6343"/>
                    <a:pt x="2791" y="6343"/>
                  </a:cubicBezTo>
                  <a:cubicBezTo>
                    <a:pt x="2626" y="6343"/>
                    <a:pt x="2462" y="6425"/>
                    <a:pt x="2369" y="6589"/>
                  </a:cubicBezTo>
                  <a:lnTo>
                    <a:pt x="141" y="6589"/>
                  </a:lnTo>
                  <a:cubicBezTo>
                    <a:pt x="188" y="6777"/>
                    <a:pt x="212" y="6941"/>
                    <a:pt x="258" y="7081"/>
                  </a:cubicBezTo>
                  <a:lnTo>
                    <a:pt x="2369" y="7081"/>
                  </a:lnTo>
                  <a:cubicBezTo>
                    <a:pt x="2462" y="7245"/>
                    <a:pt x="2626" y="7328"/>
                    <a:pt x="2791" y="7328"/>
                  </a:cubicBezTo>
                  <a:cubicBezTo>
                    <a:pt x="2955" y="7328"/>
                    <a:pt x="3119" y="7245"/>
                    <a:pt x="3213" y="7081"/>
                  </a:cubicBezTo>
                  <a:lnTo>
                    <a:pt x="8042" y="7081"/>
                  </a:lnTo>
                  <a:lnTo>
                    <a:pt x="3353" y="11770"/>
                  </a:lnTo>
                  <a:cubicBezTo>
                    <a:pt x="3494" y="11864"/>
                    <a:pt x="3635" y="11958"/>
                    <a:pt x="3775" y="12052"/>
                  </a:cubicBezTo>
                  <a:lnTo>
                    <a:pt x="6706" y="9121"/>
                  </a:lnTo>
                  <a:lnTo>
                    <a:pt x="6706" y="13271"/>
                  </a:lnTo>
                  <a:cubicBezTo>
                    <a:pt x="6870" y="13318"/>
                    <a:pt x="7034" y="13341"/>
                    <a:pt x="7198" y="13365"/>
                  </a:cubicBezTo>
                  <a:lnTo>
                    <a:pt x="7198" y="9074"/>
                  </a:lnTo>
                  <a:lnTo>
                    <a:pt x="6753" y="9074"/>
                  </a:lnTo>
                  <a:lnTo>
                    <a:pt x="8417" y="7410"/>
                  </a:lnTo>
                  <a:lnTo>
                    <a:pt x="12004" y="10997"/>
                  </a:lnTo>
                  <a:cubicBezTo>
                    <a:pt x="11981" y="11020"/>
                    <a:pt x="11981" y="11067"/>
                    <a:pt x="11981" y="11114"/>
                  </a:cubicBezTo>
                  <a:cubicBezTo>
                    <a:pt x="11981" y="11395"/>
                    <a:pt x="12215" y="11606"/>
                    <a:pt x="12473" y="11606"/>
                  </a:cubicBezTo>
                  <a:cubicBezTo>
                    <a:pt x="12520" y="11606"/>
                    <a:pt x="12567" y="11606"/>
                    <a:pt x="12614" y="11583"/>
                  </a:cubicBezTo>
                  <a:lnTo>
                    <a:pt x="13083" y="12075"/>
                  </a:lnTo>
                  <a:cubicBezTo>
                    <a:pt x="13224" y="11981"/>
                    <a:pt x="13341" y="11888"/>
                    <a:pt x="13482" y="11770"/>
                  </a:cubicBezTo>
                  <a:lnTo>
                    <a:pt x="12966" y="11255"/>
                  </a:lnTo>
                  <a:cubicBezTo>
                    <a:pt x="12966" y="11208"/>
                    <a:pt x="12966" y="11161"/>
                    <a:pt x="12966" y="11114"/>
                  </a:cubicBezTo>
                  <a:cubicBezTo>
                    <a:pt x="12966" y="10856"/>
                    <a:pt x="12731" y="10622"/>
                    <a:pt x="12473" y="10622"/>
                  </a:cubicBezTo>
                  <a:cubicBezTo>
                    <a:pt x="12426" y="10622"/>
                    <a:pt x="12380" y="10622"/>
                    <a:pt x="12333" y="10645"/>
                  </a:cubicBezTo>
                  <a:lnTo>
                    <a:pt x="8792" y="7105"/>
                  </a:lnTo>
                  <a:lnTo>
                    <a:pt x="16576" y="7105"/>
                  </a:lnTo>
                  <a:cubicBezTo>
                    <a:pt x="16623" y="6941"/>
                    <a:pt x="16647" y="6777"/>
                    <a:pt x="16670" y="6612"/>
                  </a:cubicBezTo>
                  <a:lnTo>
                    <a:pt x="9215" y="6612"/>
                  </a:lnTo>
                  <a:lnTo>
                    <a:pt x="10668" y="5135"/>
                  </a:lnTo>
                  <a:lnTo>
                    <a:pt x="16834" y="5135"/>
                  </a:lnTo>
                  <a:lnTo>
                    <a:pt x="16834" y="5042"/>
                  </a:lnTo>
                  <a:lnTo>
                    <a:pt x="16834" y="4643"/>
                  </a:lnTo>
                  <a:lnTo>
                    <a:pt x="11207" y="4643"/>
                  </a:lnTo>
                  <a:lnTo>
                    <a:pt x="13130" y="2697"/>
                  </a:lnTo>
                  <a:cubicBezTo>
                    <a:pt x="13177" y="2721"/>
                    <a:pt x="13224" y="2721"/>
                    <a:pt x="13271" y="2721"/>
                  </a:cubicBezTo>
                  <a:cubicBezTo>
                    <a:pt x="13528" y="2721"/>
                    <a:pt x="13763" y="2486"/>
                    <a:pt x="13763" y="2228"/>
                  </a:cubicBezTo>
                  <a:cubicBezTo>
                    <a:pt x="13763" y="2181"/>
                    <a:pt x="13763" y="2134"/>
                    <a:pt x="13739" y="2088"/>
                  </a:cubicBezTo>
                  <a:lnTo>
                    <a:pt x="15427" y="399"/>
                  </a:lnTo>
                  <a:cubicBezTo>
                    <a:pt x="15334" y="259"/>
                    <a:pt x="15240" y="118"/>
                    <a:pt x="15146" y="1"/>
                  </a:cubicBezTo>
                  <a:lnTo>
                    <a:pt x="13388" y="1759"/>
                  </a:lnTo>
                  <a:cubicBezTo>
                    <a:pt x="13341" y="1736"/>
                    <a:pt x="13294" y="1736"/>
                    <a:pt x="13247" y="1736"/>
                  </a:cubicBezTo>
                  <a:cubicBezTo>
                    <a:pt x="12966" y="1736"/>
                    <a:pt x="12755" y="1947"/>
                    <a:pt x="12755" y="2228"/>
                  </a:cubicBezTo>
                  <a:cubicBezTo>
                    <a:pt x="12755" y="2275"/>
                    <a:pt x="12755" y="2322"/>
                    <a:pt x="12755" y="2345"/>
                  </a:cubicBezTo>
                  <a:lnTo>
                    <a:pt x="10457" y="4643"/>
                  </a:lnTo>
                  <a:lnTo>
                    <a:pt x="6331" y="4643"/>
                  </a:lnTo>
                  <a:lnTo>
                    <a:pt x="16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9"/>
            <p:cNvSpPr/>
            <p:nvPr/>
          </p:nvSpPr>
          <p:spPr>
            <a:xfrm>
              <a:off x="7218650" y="2350500"/>
              <a:ext cx="12350" cy="109625"/>
            </a:xfrm>
            <a:custGeom>
              <a:avLst/>
              <a:gdLst/>
              <a:ahLst/>
              <a:cxnLst/>
              <a:rect l="l" t="t" r="r" b="b"/>
              <a:pathLst>
                <a:path w="494" h="4385" extrusionOk="0">
                  <a:moveTo>
                    <a:pt x="1" y="0"/>
                  </a:moveTo>
                  <a:lnTo>
                    <a:pt x="1" y="4384"/>
                  </a:lnTo>
                  <a:cubicBezTo>
                    <a:pt x="165" y="4384"/>
                    <a:pt x="329" y="4384"/>
                    <a:pt x="493" y="4361"/>
                  </a:cubicBezTo>
                  <a:lnTo>
                    <a:pt x="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9"/>
            <p:cNvSpPr/>
            <p:nvPr/>
          </p:nvSpPr>
          <p:spPr>
            <a:xfrm>
              <a:off x="7002950" y="2104900"/>
              <a:ext cx="419700" cy="305400"/>
            </a:xfrm>
            <a:custGeom>
              <a:avLst/>
              <a:gdLst/>
              <a:ahLst/>
              <a:cxnLst/>
              <a:rect l="l" t="t" r="r" b="b"/>
              <a:pathLst>
                <a:path w="16788" h="12216" extrusionOk="0">
                  <a:moveTo>
                    <a:pt x="8488" y="6894"/>
                  </a:moveTo>
                  <a:lnTo>
                    <a:pt x="9965" y="8347"/>
                  </a:lnTo>
                  <a:lnTo>
                    <a:pt x="6800" y="8347"/>
                  </a:lnTo>
                  <a:lnTo>
                    <a:pt x="8277" y="6894"/>
                  </a:lnTo>
                  <a:close/>
                  <a:moveTo>
                    <a:pt x="2322" y="1"/>
                  </a:moveTo>
                  <a:cubicBezTo>
                    <a:pt x="2205" y="118"/>
                    <a:pt x="2088" y="235"/>
                    <a:pt x="1994" y="376"/>
                  </a:cubicBezTo>
                  <a:lnTo>
                    <a:pt x="2861" y="1243"/>
                  </a:lnTo>
                  <a:cubicBezTo>
                    <a:pt x="2861" y="1290"/>
                    <a:pt x="2838" y="1337"/>
                    <a:pt x="2861" y="1384"/>
                  </a:cubicBezTo>
                  <a:cubicBezTo>
                    <a:pt x="2861" y="1642"/>
                    <a:pt x="3072" y="1876"/>
                    <a:pt x="3354" y="1876"/>
                  </a:cubicBezTo>
                  <a:cubicBezTo>
                    <a:pt x="3377" y="1876"/>
                    <a:pt x="3424" y="1853"/>
                    <a:pt x="3471" y="1853"/>
                  </a:cubicBezTo>
                  <a:lnTo>
                    <a:pt x="8019" y="6401"/>
                  </a:lnTo>
                  <a:lnTo>
                    <a:pt x="1" y="6401"/>
                  </a:lnTo>
                  <a:cubicBezTo>
                    <a:pt x="1" y="6565"/>
                    <a:pt x="24" y="6729"/>
                    <a:pt x="48" y="6894"/>
                  </a:cubicBezTo>
                  <a:lnTo>
                    <a:pt x="7597" y="6894"/>
                  </a:lnTo>
                  <a:lnTo>
                    <a:pt x="6120" y="8347"/>
                  </a:lnTo>
                  <a:lnTo>
                    <a:pt x="376" y="8347"/>
                  </a:lnTo>
                  <a:cubicBezTo>
                    <a:pt x="423" y="8511"/>
                    <a:pt x="470" y="8699"/>
                    <a:pt x="540" y="8839"/>
                  </a:cubicBezTo>
                  <a:lnTo>
                    <a:pt x="5604" y="8839"/>
                  </a:lnTo>
                  <a:lnTo>
                    <a:pt x="3705" y="10739"/>
                  </a:lnTo>
                  <a:lnTo>
                    <a:pt x="3588" y="10739"/>
                  </a:lnTo>
                  <a:cubicBezTo>
                    <a:pt x="3307" y="10739"/>
                    <a:pt x="3072" y="10950"/>
                    <a:pt x="3096" y="11231"/>
                  </a:cubicBezTo>
                  <a:cubicBezTo>
                    <a:pt x="3072" y="11278"/>
                    <a:pt x="3096" y="11301"/>
                    <a:pt x="3096" y="11348"/>
                  </a:cubicBezTo>
                  <a:lnTo>
                    <a:pt x="2557" y="11887"/>
                  </a:lnTo>
                  <a:cubicBezTo>
                    <a:pt x="2674" y="12005"/>
                    <a:pt x="2814" y="12122"/>
                    <a:pt x="2932" y="12216"/>
                  </a:cubicBezTo>
                  <a:lnTo>
                    <a:pt x="3447" y="11700"/>
                  </a:lnTo>
                  <a:cubicBezTo>
                    <a:pt x="3494" y="11723"/>
                    <a:pt x="3541" y="11723"/>
                    <a:pt x="3565" y="11723"/>
                  </a:cubicBezTo>
                  <a:cubicBezTo>
                    <a:pt x="3846" y="11723"/>
                    <a:pt x="4080" y="11489"/>
                    <a:pt x="4080" y="11231"/>
                  </a:cubicBezTo>
                  <a:cubicBezTo>
                    <a:pt x="4080" y="11184"/>
                    <a:pt x="4057" y="11137"/>
                    <a:pt x="4057" y="11090"/>
                  </a:cubicBezTo>
                  <a:lnTo>
                    <a:pt x="6308" y="8839"/>
                  </a:lnTo>
                  <a:lnTo>
                    <a:pt x="10458" y="8839"/>
                  </a:lnTo>
                  <a:lnTo>
                    <a:pt x="13834" y="12216"/>
                  </a:lnTo>
                  <a:cubicBezTo>
                    <a:pt x="13951" y="12122"/>
                    <a:pt x="14068" y="12005"/>
                    <a:pt x="14185" y="11887"/>
                  </a:cubicBezTo>
                  <a:lnTo>
                    <a:pt x="11184" y="8839"/>
                  </a:lnTo>
                  <a:lnTo>
                    <a:pt x="14678" y="8839"/>
                  </a:lnTo>
                  <a:cubicBezTo>
                    <a:pt x="14771" y="9004"/>
                    <a:pt x="14936" y="9086"/>
                    <a:pt x="15100" y="9086"/>
                  </a:cubicBezTo>
                  <a:cubicBezTo>
                    <a:pt x="15264" y="9086"/>
                    <a:pt x="15428" y="9004"/>
                    <a:pt x="15522" y="8839"/>
                  </a:cubicBezTo>
                  <a:lnTo>
                    <a:pt x="16249" y="8839"/>
                  </a:lnTo>
                  <a:cubicBezTo>
                    <a:pt x="16319" y="8675"/>
                    <a:pt x="16366" y="8511"/>
                    <a:pt x="16413" y="8347"/>
                  </a:cubicBezTo>
                  <a:lnTo>
                    <a:pt x="15522" y="8347"/>
                  </a:lnTo>
                  <a:cubicBezTo>
                    <a:pt x="15428" y="8183"/>
                    <a:pt x="15258" y="8101"/>
                    <a:pt x="15088" y="8101"/>
                  </a:cubicBezTo>
                  <a:cubicBezTo>
                    <a:pt x="14918" y="8101"/>
                    <a:pt x="14748" y="8183"/>
                    <a:pt x="14654" y="8347"/>
                  </a:cubicBezTo>
                  <a:lnTo>
                    <a:pt x="10669" y="8347"/>
                  </a:lnTo>
                  <a:lnTo>
                    <a:pt x="9192" y="6894"/>
                  </a:lnTo>
                  <a:lnTo>
                    <a:pt x="13670" y="6894"/>
                  </a:lnTo>
                  <a:cubicBezTo>
                    <a:pt x="13763" y="7046"/>
                    <a:pt x="13927" y="7122"/>
                    <a:pt x="14094" y="7122"/>
                  </a:cubicBezTo>
                  <a:cubicBezTo>
                    <a:pt x="14262" y="7122"/>
                    <a:pt x="14432" y="7046"/>
                    <a:pt x="14537" y="6894"/>
                  </a:cubicBezTo>
                  <a:lnTo>
                    <a:pt x="16741" y="6894"/>
                  </a:lnTo>
                  <a:cubicBezTo>
                    <a:pt x="16764" y="6729"/>
                    <a:pt x="16788" y="6565"/>
                    <a:pt x="16788" y="6401"/>
                  </a:cubicBezTo>
                  <a:lnTo>
                    <a:pt x="14537" y="6401"/>
                  </a:lnTo>
                  <a:cubicBezTo>
                    <a:pt x="14443" y="6225"/>
                    <a:pt x="14273" y="6137"/>
                    <a:pt x="14103" y="6137"/>
                  </a:cubicBezTo>
                  <a:cubicBezTo>
                    <a:pt x="13933" y="6137"/>
                    <a:pt x="13763" y="6225"/>
                    <a:pt x="13670" y="6401"/>
                  </a:cubicBezTo>
                  <a:lnTo>
                    <a:pt x="8769" y="6401"/>
                  </a:lnTo>
                  <a:lnTo>
                    <a:pt x="13646" y="1525"/>
                  </a:lnTo>
                  <a:cubicBezTo>
                    <a:pt x="13693" y="1525"/>
                    <a:pt x="13740" y="1525"/>
                    <a:pt x="13787" y="1548"/>
                  </a:cubicBezTo>
                  <a:cubicBezTo>
                    <a:pt x="14045" y="1525"/>
                    <a:pt x="14279" y="1314"/>
                    <a:pt x="14279" y="1032"/>
                  </a:cubicBezTo>
                  <a:cubicBezTo>
                    <a:pt x="14279" y="1009"/>
                    <a:pt x="14256" y="962"/>
                    <a:pt x="14256" y="915"/>
                  </a:cubicBezTo>
                  <a:lnTo>
                    <a:pt x="14795" y="376"/>
                  </a:lnTo>
                  <a:cubicBezTo>
                    <a:pt x="14701" y="235"/>
                    <a:pt x="14584" y="118"/>
                    <a:pt x="14467" y="1"/>
                  </a:cubicBezTo>
                  <a:lnTo>
                    <a:pt x="13904" y="563"/>
                  </a:lnTo>
                  <a:cubicBezTo>
                    <a:pt x="13857" y="563"/>
                    <a:pt x="13810" y="540"/>
                    <a:pt x="13787" y="540"/>
                  </a:cubicBezTo>
                  <a:cubicBezTo>
                    <a:pt x="13505" y="540"/>
                    <a:pt x="13294" y="751"/>
                    <a:pt x="13294" y="1032"/>
                  </a:cubicBezTo>
                  <a:cubicBezTo>
                    <a:pt x="13294" y="1056"/>
                    <a:pt x="13294" y="1103"/>
                    <a:pt x="13294" y="1149"/>
                  </a:cubicBezTo>
                  <a:lnTo>
                    <a:pt x="8394" y="6073"/>
                  </a:lnTo>
                  <a:lnTo>
                    <a:pt x="3799" y="1478"/>
                  </a:lnTo>
                  <a:cubicBezTo>
                    <a:pt x="3823" y="1431"/>
                    <a:pt x="3823" y="1407"/>
                    <a:pt x="3823" y="1360"/>
                  </a:cubicBezTo>
                  <a:cubicBezTo>
                    <a:pt x="3823" y="1079"/>
                    <a:pt x="3588" y="868"/>
                    <a:pt x="3330" y="868"/>
                  </a:cubicBezTo>
                  <a:lnTo>
                    <a:pt x="3190" y="868"/>
                  </a:lnTo>
                  <a:lnTo>
                    <a:pt x="2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9"/>
            <p:cNvSpPr/>
            <p:nvPr/>
          </p:nvSpPr>
          <p:spPr>
            <a:xfrm>
              <a:off x="7185825" y="2351075"/>
              <a:ext cx="29350" cy="109050"/>
            </a:xfrm>
            <a:custGeom>
              <a:avLst/>
              <a:gdLst/>
              <a:ahLst/>
              <a:cxnLst/>
              <a:rect l="l" t="t" r="r" b="b"/>
              <a:pathLst>
                <a:path w="1174" h="4362" extrusionOk="0">
                  <a:moveTo>
                    <a:pt x="353" y="1"/>
                  </a:moveTo>
                  <a:lnTo>
                    <a:pt x="353" y="1759"/>
                  </a:lnTo>
                  <a:cubicBezTo>
                    <a:pt x="1" y="1923"/>
                    <a:pt x="1" y="2415"/>
                    <a:pt x="353" y="2603"/>
                  </a:cubicBezTo>
                  <a:lnTo>
                    <a:pt x="353" y="4338"/>
                  </a:lnTo>
                  <a:cubicBezTo>
                    <a:pt x="493" y="4361"/>
                    <a:pt x="657" y="4361"/>
                    <a:pt x="845" y="4361"/>
                  </a:cubicBezTo>
                  <a:lnTo>
                    <a:pt x="845" y="2603"/>
                  </a:lnTo>
                  <a:cubicBezTo>
                    <a:pt x="1173" y="2415"/>
                    <a:pt x="1173" y="1947"/>
                    <a:pt x="845" y="1759"/>
                  </a:cubicBezTo>
                  <a:lnTo>
                    <a:pt x="821" y="1759"/>
                  </a:lnTo>
                  <a:lnTo>
                    <a:pt x="8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9"/>
            <p:cNvSpPr/>
            <p:nvPr/>
          </p:nvSpPr>
          <p:spPr>
            <a:xfrm>
              <a:off x="7235075" y="2350500"/>
              <a:ext cx="28750" cy="107875"/>
            </a:xfrm>
            <a:custGeom>
              <a:avLst/>
              <a:gdLst/>
              <a:ahLst/>
              <a:cxnLst/>
              <a:rect l="l" t="t" r="r" b="b"/>
              <a:pathLst>
                <a:path w="1150" h="4315" extrusionOk="0">
                  <a:moveTo>
                    <a:pt x="329" y="0"/>
                  </a:moveTo>
                  <a:lnTo>
                    <a:pt x="329" y="2767"/>
                  </a:lnTo>
                  <a:cubicBezTo>
                    <a:pt x="0" y="2931"/>
                    <a:pt x="0" y="3423"/>
                    <a:pt x="329" y="3611"/>
                  </a:cubicBezTo>
                  <a:lnTo>
                    <a:pt x="329" y="4314"/>
                  </a:lnTo>
                  <a:cubicBezTo>
                    <a:pt x="493" y="4291"/>
                    <a:pt x="657" y="4244"/>
                    <a:pt x="821" y="4220"/>
                  </a:cubicBezTo>
                  <a:lnTo>
                    <a:pt x="821" y="3611"/>
                  </a:lnTo>
                  <a:cubicBezTo>
                    <a:pt x="1149" y="3423"/>
                    <a:pt x="1149" y="2954"/>
                    <a:pt x="821" y="2767"/>
                  </a:cubicBezTo>
                  <a:lnTo>
                    <a:pt x="8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9"/>
            <p:cNvSpPr/>
            <p:nvPr/>
          </p:nvSpPr>
          <p:spPr>
            <a:xfrm>
              <a:off x="7138950" y="2066225"/>
              <a:ext cx="147150" cy="152425"/>
            </a:xfrm>
            <a:custGeom>
              <a:avLst/>
              <a:gdLst/>
              <a:ahLst/>
              <a:cxnLst/>
              <a:rect l="l" t="t" r="r" b="b"/>
              <a:pathLst>
                <a:path w="5886" h="6097" extrusionOk="0">
                  <a:moveTo>
                    <a:pt x="2931" y="0"/>
                  </a:moveTo>
                  <a:cubicBezTo>
                    <a:pt x="2935" y="0"/>
                    <a:pt x="2939" y="0"/>
                    <a:pt x="2943" y="0"/>
                  </a:cubicBezTo>
                  <a:lnTo>
                    <a:pt x="2943" y="0"/>
                  </a:lnTo>
                  <a:cubicBezTo>
                    <a:pt x="2946" y="0"/>
                    <a:pt x="2950" y="0"/>
                    <a:pt x="2954" y="0"/>
                  </a:cubicBezTo>
                  <a:close/>
                  <a:moveTo>
                    <a:pt x="2943" y="0"/>
                  </a:moveTo>
                  <a:lnTo>
                    <a:pt x="2943" y="0"/>
                  </a:lnTo>
                  <a:cubicBezTo>
                    <a:pt x="1307" y="7"/>
                    <a:pt x="0" y="1317"/>
                    <a:pt x="0" y="2954"/>
                  </a:cubicBezTo>
                  <a:lnTo>
                    <a:pt x="0" y="6096"/>
                  </a:lnTo>
                  <a:lnTo>
                    <a:pt x="1454" y="6096"/>
                  </a:lnTo>
                  <a:lnTo>
                    <a:pt x="1454" y="2954"/>
                  </a:lnTo>
                  <a:cubicBezTo>
                    <a:pt x="1454" y="1970"/>
                    <a:pt x="2192" y="1477"/>
                    <a:pt x="2931" y="1477"/>
                  </a:cubicBezTo>
                  <a:cubicBezTo>
                    <a:pt x="3669" y="1477"/>
                    <a:pt x="4408" y="1970"/>
                    <a:pt x="4408" y="2954"/>
                  </a:cubicBezTo>
                  <a:lnTo>
                    <a:pt x="4408" y="6096"/>
                  </a:lnTo>
                  <a:lnTo>
                    <a:pt x="5885" y="6096"/>
                  </a:lnTo>
                  <a:lnTo>
                    <a:pt x="5885" y="2954"/>
                  </a:lnTo>
                  <a:cubicBezTo>
                    <a:pt x="5885" y="1317"/>
                    <a:pt x="4555" y="7"/>
                    <a:pt x="2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9"/>
            <p:cNvSpPr/>
            <p:nvPr/>
          </p:nvSpPr>
          <p:spPr>
            <a:xfrm>
              <a:off x="7138950" y="2066225"/>
              <a:ext cx="73875" cy="152425"/>
            </a:xfrm>
            <a:custGeom>
              <a:avLst/>
              <a:gdLst/>
              <a:ahLst/>
              <a:cxnLst/>
              <a:rect l="l" t="t" r="r" b="b"/>
              <a:pathLst>
                <a:path w="2955" h="6097" extrusionOk="0">
                  <a:moveTo>
                    <a:pt x="2954" y="0"/>
                  </a:moveTo>
                  <a:cubicBezTo>
                    <a:pt x="1313" y="0"/>
                    <a:pt x="0" y="1313"/>
                    <a:pt x="0" y="2954"/>
                  </a:cubicBezTo>
                  <a:lnTo>
                    <a:pt x="0" y="6096"/>
                  </a:lnTo>
                  <a:lnTo>
                    <a:pt x="1454" y="6096"/>
                  </a:lnTo>
                  <a:lnTo>
                    <a:pt x="1454" y="2954"/>
                  </a:lnTo>
                  <a:cubicBezTo>
                    <a:pt x="1454" y="2134"/>
                    <a:pt x="2110" y="1477"/>
                    <a:pt x="2931" y="1477"/>
                  </a:cubicBezTo>
                  <a:cubicBezTo>
                    <a:pt x="2509" y="1477"/>
                    <a:pt x="2181" y="1149"/>
                    <a:pt x="2181" y="751"/>
                  </a:cubicBezTo>
                  <a:lnTo>
                    <a:pt x="2228" y="727"/>
                  </a:lnTo>
                  <a:cubicBezTo>
                    <a:pt x="2228" y="329"/>
                    <a:pt x="2556" y="0"/>
                    <a:pt x="2954" y="0"/>
                  </a:cubicBezTo>
                  <a:close/>
                </a:path>
              </a:pathLst>
            </a:custGeom>
            <a:solidFill>
              <a:srgbClr val="0B2140">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9"/>
            <p:cNvSpPr/>
            <p:nvPr/>
          </p:nvSpPr>
          <p:spPr>
            <a:xfrm>
              <a:off x="7102025" y="2190475"/>
              <a:ext cx="221000" cy="184650"/>
            </a:xfrm>
            <a:custGeom>
              <a:avLst/>
              <a:gdLst/>
              <a:ahLst/>
              <a:cxnLst/>
              <a:rect l="l" t="t" r="r" b="b"/>
              <a:pathLst>
                <a:path w="8840" h="7386" extrusionOk="0">
                  <a:moveTo>
                    <a:pt x="1477" y="1"/>
                  </a:moveTo>
                  <a:cubicBezTo>
                    <a:pt x="657" y="1"/>
                    <a:pt x="0" y="657"/>
                    <a:pt x="0" y="1478"/>
                  </a:cubicBezTo>
                  <a:lnTo>
                    <a:pt x="0" y="5932"/>
                  </a:lnTo>
                  <a:cubicBezTo>
                    <a:pt x="0" y="6729"/>
                    <a:pt x="657" y="7386"/>
                    <a:pt x="1477" y="7386"/>
                  </a:cubicBezTo>
                  <a:lnTo>
                    <a:pt x="7385" y="7386"/>
                  </a:lnTo>
                  <a:cubicBezTo>
                    <a:pt x="8183" y="7386"/>
                    <a:pt x="8839" y="6729"/>
                    <a:pt x="8839" y="5909"/>
                  </a:cubicBezTo>
                  <a:lnTo>
                    <a:pt x="8839" y="1478"/>
                  </a:lnTo>
                  <a:cubicBezTo>
                    <a:pt x="8839" y="657"/>
                    <a:pt x="8183" y="1"/>
                    <a:pt x="73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9"/>
            <p:cNvSpPr/>
            <p:nvPr/>
          </p:nvSpPr>
          <p:spPr>
            <a:xfrm>
              <a:off x="7102025" y="2190475"/>
              <a:ext cx="73275" cy="184650"/>
            </a:xfrm>
            <a:custGeom>
              <a:avLst/>
              <a:gdLst/>
              <a:ahLst/>
              <a:cxnLst/>
              <a:rect l="l" t="t" r="r" b="b"/>
              <a:pathLst>
                <a:path w="2931" h="7386" extrusionOk="0">
                  <a:moveTo>
                    <a:pt x="1477" y="1"/>
                  </a:moveTo>
                  <a:cubicBezTo>
                    <a:pt x="657" y="1"/>
                    <a:pt x="0" y="657"/>
                    <a:pt x="0" y="1478"/>
                  </a:cubicBezTo>
                  <a:lnTo>
                    <a:pt x="0" y="5909"/>
                  </a:lnTo>
                  <a:cubicBezTo>
                    <a:pt x="0" y="6729"/>
                    <a:pt x="657" y="7386"/>
                    <a:pt x="1477" y="7386"/>
                  </a:cubicBezTo>
                  <a:lnTo>
                    <a:pt x="2931" y="7386"/>
                  </a:lnTo>
                  <a:cubicBezTo>
                    <a:pt x="2134" y="7386"/>
                    <a:pt x="1477" y="6729"/>
                    <a:pt x="1477" y="5909"/>
                  </a:cubicBezTo>
                  <a:lnTo>
                    <a:pt x="1477" y="1478"/>
                  </a:lnTo>
                  <a:cubicBezTo>
                    <a:pt x="1477" y="657"/>
                    <a:pt x="2134" y="1"/>
                    <a:pt x="2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9"/>
            <p:cNvSpPr/>
            <p:nvPr/>
          </p:nvSpPr>
          <p:spPr>
            <a:xfrm>
              <a:off x="7192875" y="2252025"/>
              <a:ext cx="36350" cy="64800"/>
            </a:xfrm>
            <a:custGeom>
              <a:avLst/>
              <a:gdLst/>
              <a:ahLst/>
              <a:cxnLst/>
              <a:rect l="l" t="t" r="r" b="b"/>
              <a:pathLst>
                <a:path w="1454" h="2592" extrusionOk="0">
                  <a:moveTo>
                    <a:pt x="793" y="0"/>
                  </a:moveTo>
                  <a:cubicBezTo>
                    <a:pt x="669" y="0"/>
                    <a:pt x="541" y="37"/>
                    <a:pt x="422" y="118"/>
                  </a:cubicBezTo>
                  <a:cubicBezTo>
                    <a:pt x="0" y="399"/>
                    <a:pt x="47" y="1079"/>
                    <a:pt x="539" y="1266"/>
                  </a:cubicBezTo>
                  <a:lnTo>
                    <a:pt x="539" y="2345"/>
                  </a:lnTo>
                  <a:cubicBezTo>
                    <a:pt x="539" y="2509"/>
                    <a:pt x="663" y="2591"/>
                    <a:pt x="786" y="2591"/>
                  </a:cubicBezTo>
                  <a:cubicBezTo>
                    <a:pt x="909" y="2591"/>
                    <a:pt x="1032" y="2509"/>
                    <a:pt x="1032" y="2345"/>
                  </a:cubicBezTo>
                  <a:lnTo>
                    <a:pt x="1032" y="1266"/>
                  </a:lnTo>
                  <a:cubicBezTo>
                    <a:pt x="1290" y="1173"/>
                    <a:pt x="1454" y="915"/>
                    <a:pt x="1454" y="657"/>
                  </a:cubicBezTo>
                  <a:cubicBezTo>
                    <a:pt x="1454" y="278"/>
                    <a:pt x="1138" y="0"/>
                    <a:pt x="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9"/>
            <p:cNvSpPr/>
            <p:nvPr/>
          </p:nvSpPr>
          <p:spPr>
            <a:xfrm>
              <a:off x="7264375" y="2239725"/>
              <a:ext cx="59225" cy="12325"/>
            </a:xfrm>
            <a:custGeom>
              <a:avLst/>
              <a:gdLst/>
              <a:ahLst/>
              <a:cxnLst/>
              <a:rect l="l" t="t" r="r" b="b"/>
              <a:pathLst>
                <a:path w="2369" h="493" extrusionOk="0">
                  <a:moveTo>
                    <a:pt x="329" y="0"/>
                  </a:moveTo>
                  <a:cubicBezTo>
                    <a:pt x="1" y="0"/>
                    <a:pt x="1" y="492"/>
                    <a:pt x="329" y="492"/>
                  </a:cubicBezTo>
                  <a:lnTo>
                    <a:pt x="2369" y="492"/>
                  </a:lnTo>
                  <a:lnTo>
                    <a:pt x="2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9"/>
            <p:cNvSpPr/>
            <p:nvPr/>
          </p:nvSpPr>
          <p:spPr>
            <a:xfrm>
              <a:off x="7264375" y="2313575"/>
              <a:ext cx="59225" cy="12325"/>
            </a:xfrm>
            <a:custGeom>
              <a:avLst/>
              <a:gdLst/>
              <a:ahLst/>
              <a:cxnLst/>
              <a:rect l="l" t="t" r="r" b="b"/>
              <a:pathLst>
                <a:path w="2369" h="493" extrusionOk="0">
                  <a:moveTo>
                    <a:pt x="329" y="0"/>
                  </a:moveTo>
                  <a:cubicBezTo>
                    <a:pt x="1" y="0"/>
                    <a:pt x="1" y="492"/>
                    <a:pt x="329" y="492"/>
                  </a:cubicBezTo>
                  <a:lnTo>
                    <a:pt x="2369" y="492"/>
                  </a:lnTo>
                  <a:lnTo>
                    <a:pt x="2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9"/>
            <p:cNvSpPr/>
            <p:nvPr/>
          </p:nvSpPr>
          <p:spPr>
            <a:xfrm>
              <a:off x="7264375" y="2288950"/>
              <a:ext cx="59225" cy="12325"/>
            </a:xfrm>
            <a:custGeom>
              <a:avLst/>
              <a:gdLst/>
              <a:ahLst/>
              <a:cxnLst/>
              <a:rect l="l" t="t" r="r" b="b"/>
              <a:pathLst>
                <a:path w="2369" h="493" extrusionOk="0">
                  <a:moveTo>
                    <a:pt x="329" y="0"/>
                  </a:moveTo>
                  <a:cubicBezTo>
                    <a:pt x="1" y="0"/>
                    <a:pt x="1" y="493"/>
                    <a:pt x="329" y="493"/>
                  </a:cubicBezTo>
                  <a:lnTo>
                    <a:pt x="2369" y="493"/>
                  </a:lnTo>
                  <a:lnTo>
                    <a:pt x="2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9"/>
            <p:cNvSpPr/>
            <p:nvPr/>
          </p:nvSpPr>
          <p:spPr>
            <a:xfrm>
              <a:off x="7264375" y="2264925"/>
              <a:ext cx="59225" cy="12325"/>
            </a:xfrm>
            <a:custGeom>
              <a:avLst/>
              <a:gdLst/>
              <a:ahLst/>
              <a:cxnLst/>
              <a:rect l="l" t="t" r="r" b="b"/>
              <a:pathLst>
                <a:path w="2369" h="493" extrusionOk="0">
                  <a:moveTo>
                    <a:pt x="329" y="0"/>
                  </a:moveTo>
                  <a:cubicBezTo>
                    <a:pt x="1" y="0"/>
                    <a:pt x="1" y="493"/>
                    <a:pt x="329" y="493"/>
                  </a:cubicBezTo>
                  <a:lnTo>
                    <a:pt x="2369" y="493"/>
                  </a:lnTo>
                  <a:lnTo>
                    <a:pt x="2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9"/>
            <p:cNvSpPr/>
            <p:nvPr/>
          </p:nvSpPr>
          <p:spPr>
            <a:xfrm>
              <a:off x="7102025" y="2239725"/>
              <a:ext cx="59225" cy="12325"/>
            </a:xfrm>
            <a:custGeom>
              <a:avLst/>
              <a:gdLst/>
              <a:ahLst/>
              <a:cxnLst/>
              <a:rect l="l" t="t" r="r" b="b"/>
              <a:pathLst>
                <a:path w="2369" h="493" extrusionOk="0">
                  <a:moveTo>
                    <a:pt x="0" y="0"/>
                  </a:moveTo>
                  <a:lnTo>
                    <a:pt x="0" y="492"/>
                  </a:lnTo>
                  <a:lnTo>
                    <a:pt x="2040" y="492"/>
                  </a:lnTo>
                  <a:cubicBezTo>
                    <a:pt x="2368" y="492"/>
                    <a:pt x="2368" y="0"/>
                    <a:pt x="2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9"/>
            <p:cNvSpPr/>
            <p:nvPr/>
          </p:nvSpPr>
          <p:spPr>
            <a:xfrm>
              <a:off x="7102025" y="2313575"/>
              <a:ext cx="59225" cy="12325"/>
            </a:xfrm>
            <a:custGeom>
              <a:avLst/>
              <a:gdLst/>
              <a:ahLst/>
              <a:cxnLst/>
              <a:rect l="l" t="t" r="r" b="b"/>
              <a:pathLst>
                <a:path w="2369" h="493" extrusionOk="0">
                  <a:moveTo>
                    <a:pt x="0" y="0"/>
                  </a:moveTo>
                  <a:lnTo>
                    <a:pt x="0" y="492"/>
                  </a:lnTo>
                  <a:lnTo>
                    <a:pt x="2040" y="492"/>
                  </a:lnTo>
                  <a:cubicBezTo>
                    <a:pt x="2368" y="492"/>
                    <a:pt x="2368" y="0"/>
                    <a:pt x="2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9"/>
            <p:cNvSpPr/>
            <p:nvPr/>
          </p:nvSpPr>
          <p:spPr>
            <a:xfrm>
              <a:off x="7102025" y="2288950"/>
              <a:ext cx="59225" cy="12325"/>
            </a:xfrm>
            <a:custGeom>
              <a:avLst/>
              <a:gdLst/>
              <a:ahLst/>
              <a:cxnLst/>
              <a:rect l="l" t="t" r="r" b="b"/>
              <a:pathLst>
                <a:path w="2369" h="493" extrusionOk="0">
                  <a:moveTo>
                    <a:pt x="0" y="0"/>
                  </a:moveTo>
                  <a:lnTo>
                    <a:pt x="0" y="493"/>
                  </a:lnTo>
                  <a:lnTo>
                    <a:pt x="2040" y="493"/>
                  </a:lnTo>
                  <a:cubicBezTo>
                    <a:pt x="2368" y="493"/>
                    <a:pt x="2368" y="0"/>
                    <a:pt x="2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9"/>
            <p:cNvSpPr/>
            <p:nvPr/>
          </p:nvSpPr>
          <p:spPr>
            <a:xfrm>
              <a:off x="7102025" y="2264925"/>
              <a:ext cx="59225" cy="12325"/>
            </a:xfrm>
            <a:custGeom>
              <a:avLst/>
              <a:gdLst/>
              <a:ahLst/>
              <a:cxnLst/>
              <a:rect l="l" t="t" r="r" b="b"/>
              <a:pathLst>
                <a:path w="2369" h="493" extrusionOk="0">
                  <a:moveTo>
                    <a:pt x="0" y="0"/>
                  </a:moveTo>
                  <a:lnTo>
                    <a:pt x="0" y="493"/>
                  </a:lnTo>
                  <a:lnTo>
                    <a:pt x="2040" y="493"/>
                  </a:lnTo>
                  <a:cubicBezTo>
                    <a:pt x="2368" y="493"/>
                    <a:pt x="2368" y="0"/>
                    <a:pt x="2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6674293B-632B-2380-D0EC-C86E5BB2FC39}"/>
              </a:ext>
            </a:extLst>
          </p:cNvPr>
          <p:cNvSpPr>
            <a:spLocks noGrp="1"/>
          </p:cNvSpPr>
          <p:nvPr>
            <p:ph type="title"/>
          </p:nvPr>
        </p:nvSpPr>
        <p:spPr>
          <a:xfrm>
            <a:off x="710700" y="284105"/>
            <a:ext cx="7722600" cy="572700"/>
          </a:xfrm>
        </p:spPr>
        <p:txBody>
          <a:bodyPr/>
          <a:lstStyle/>
          <a:p>
            <a:r>
              <a:rPr lang="en-IN" dirty="0"/>
              <a:t>Cryptography VS Steganography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42"/>
          <p:cNvSpPr txBox="1">
            <a:spLocks noGrp="1"/>
          </p:cNvSpPr>
          <p:nvPr>
            <p:ph type="title"/>
          </p:nvPr>
        </p:nvSpPr>
        <p:spPr>
          <a:xfrm>
            <a:off x="875971" y="1667158"/>
            <a:ext cx="36879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Video Steganography</a:t>
            </a:r>
            <a:endParaRPr dirty="0"/>
          </a:p>
        </p:txBody>
      </p:sp>
      <p:sp>
        <p:nvSpPr>
          <p:cNvPr id="1020" name="Google Shape;1020;p42"/>
          <p:cNvSpPr txBox="1">
            <a:spLocks noGrp="1"/>
          </p:cNvSpPr>
          <p:nvPr>
            <p:ph type="title" idx="2"/>
          </p:nvPr>
        </p:nvSpPr>
        <p:spPr>
          <a:xfrm>
            <a:off x="715033" y="1267553"/>
            <a:ext cx="36834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021" name="Google Shape;1021;p42"/>
          <p:cNvSpPr txBox="1">
            <a:spLocks noGrp="1"/>
          </p:cNvSpPr>
          <p:nvPr>
            <p:ph type="subTitle" idx="1"/>
          </p:nvPr>
        </p:nvSpPr>
        <p:spPr>
          <a:xfrm>
            <a:off x="713225" y="2138525"/>
            <a:ext cx="36879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4A4A4A"/>
                </a:solidFill>
                <a:effectLst/>
                <a:latin typeface="Open Sans" panose="020B0606030504020204" pitchFamily="34" charset="0"/>
              </a:rPr>
              <a:t>In Video Steganography you can hide kind of data into digital video format</a:t>
            </a:r>
            <a:endParaRPr dirty="0"/>
          </a:p>
        </p:txBody>
      </p:sp>
      <p:sp>
        <p:nvSpPr>
          <p:cNvPr id="1022" name="Google Shape;1022;p42"/>
          <p:cNvSpPr txBox="1">
            <a:spLocks noGrp="1"/>
          </p:cNvSpPr>
          <p:nvPr>
            <p:ph type="title" idx="3"/>
          </p:nvPr>
        </p:nvSpPr>
        <p:spPr>
          <a:xfrm>
            <a:off x="4741017" y="1669354"/>
            <a:ext cx="36834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Audio Stegangraphy</a:t>
            </a:r>
            <a:endParaRPr dirty="0"/>
          </a:p>
        </p:txBody>
      </p:sp>
      <p:sp>
        <p:nvSpPr>
          <p:cNvPr id="1023" name="Google Shape;1023;p42"/>
          <p:cNvSpPr txBox="1">
            <a:spLocks noGrp="1"/>
          </p:cNvSpPr>
          <p:nvPr>
            <p:ph type="title" idx="4"/>
          </p:nvPr>
        </p:nvSpPr>
        <p:spPr>
          <a:xfrm>
            <a:off x="4752725" y="1294952"/>
            <a:ext cx="36849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24" name="Google Shape;1024;p42"/>
          <p:cNvSpPr txBox="1">
            <a:spLocks noGrp="1"/>
          </p:cNvSpPr>
          <p:nvPr>
            <p:ph type="subTitle" idx="5"/>
          </p:nvPr>
        </p:nvSpPr>
        <p:spPr>
          <a:xfrm>
            <a:off x="4745559" y="2258552"/>
            <a:ext cx="36831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4A4A4A"/>
                </a:solidFill>
                <a:effectLst/>
                <a:latin typeface="Open Sans" panose="020B0606030504020204" pitchFamily="34" charset="0"/>
              </a:rPr>
              <a:t>In audio steganography, the secret message is embedded into an audio signal</a:t>
            </a:r>
            <a:endParaRPr dirty="0"/>
          </a:p>
        </p:txBody>
      </p:sp>
      <p:sp>
        <p:nvSpPr>
          <p:cNvPr id="1025" name="Google Shape;1025;p42"/>
          <p:cNvSpPr txBox="1">
            <a:spLocks noGrp="1"/>
          </p:cNvSpPr>
          <p:nvPr>
            <p:ph type="title" idx="6"/>
          </p:nvPr>
        </p:nvSpPr>
        <p:spPr>
          <a:xfrm>
            <a:off x="715033" y="3427741"/>
            <a:ext cx="36834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Image Steganography</a:t>
            </a:r>
            <a:endParaRPr dirty="0"/>
          </a:p>
        </p:txBody>
      </p:sp>
      <p:sp>
        <p:nvSpPr>
          <p:cNvPr id="1026" name="Google Shape;1026;p42"/>
          <p:cNvSpPr txBox="1">
            <a:spLocks noGrp="1"/>
          </p:cNvSpPr>
          <p:nvPr>
            <p:ph type="title" idx="7"/>
          </p:nvPr>
        </p:nvSpPr>
        <p:spPr>
          <a:xfrm>
            <a:off x="715033" y="3034554"/>
            <a:ext cx="36834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27" name="Google Shape;1027;p42"/>
          <p:cNvSpPr txBox="1">
            <a:spLocks noGrp="1"/>
          </p:cNvSpPr>
          <p:nvPr>
            <p:ph type="subTitle" idx="8"/>
          </p:nvPr>
        </p:nvSpPr>
        <p:spPr>
          <a:xfrm>
            <a:off x="715085" y="3979810"/>
            <a:ext cx="36879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4A4A4A"/>
                </a:solidFill>
                <a:effectLst/>
                <a:latin typeface="Open Sans" panose="020B0606030504020204" pitchFamily="34" charset="0"/>
              </a:rPr>
              <a:t>Hiding the data by taking the cover object as the image is known as image steganography.</a:t>
            </a:r>
            <a:endParaRPr lang="en-US" dirty="0"/>
          </a:p>
        </p:txBody>
      </p:sp>
      <p:sp>
        <p:nvSpPr>
          <p:cNvPr id="1028" name="Google Shape;1028;p42"/>
          <p:cNvSpPr txBox="1">
            <a:spLocks noGrp="1"/>
          </p:cNvSpPr>
          <p:nvPr>
            <p:ph type="title" idx="9"/>
          </p:nvPr>
        </p:nvSpPr>
        <p:spPr>
          <a:xfrm>
            <a:off x="4745259" y="3427741"/>
            <a:ext cx="36831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Text Steganography</a:t>
            </a:r>
            <a:endParaRPr dirty="0"/>
          </a:p>
        </p:txBody>
      </p:sp>
      <p:sp>
        <p:nvSpPr>
          <p:cNvPr id="1029" name="Google Shape;1029;p42"/>
          <p:cNvSpPr txBox="1">
            <a:spLocks noGrp="1"/>
          </p:cNvSpPr>
          <p:nvPr>
            <p:ph type="title" idx="13"/>
          </p:nvPr>
        </p:nvSpPr>
        <p:spPr>
          <a:xfrm>
            <a:off x="4745259" y="3013350"/>
            <a:ext cx="36834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30" name="Google Shape;1030;p42"/>
          <p:cNvSpPr txBox="1">
            <a:spLocks noGrp="1"/>
          </p:cNvSpPr>
          <p:nvPr>
            <p:ph type="subTitle" idx="14"/>
          </p:nvPr>
        </p:nvSpPr>
        <p:spPr>
          <a:xfrm>
            <a:off x="4752725" y="3844141"/>
            <a:ext cx="36831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4A4A4A"/>
                </a:solidFill>
                <a:effectLst/>
                <a:latin typeface="Open Sans" panose="020B0606030504020204" pitchFamily="34" charset="0"/>
              </a:rPr>
              <a:t>Text Steganography is hiding information inside the text files</a:t>
            </a:r>
            <a:endParaRPr dirty="0"/>
          </a:p>
        </p:txBody>
      </p:sp>
      <p:sp>
        <p:nvSpPr>
          <p:cNvPr id="1031" name="Google Shape;1031;p42"/>
          <p:cNvSpPr txBox="1">
            <a:spLocks noGrp="1"/>
          </p:cNvSpPr>
          <p:nvPr>
            <p:ph type="title" idx="15"/>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of Steganography</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IMAGE STEGANOGRAPHY</a:t>
            </a:r>
            <a:endParaRPr dirty="0"/>
          </a:p>
        </p:txBody>
      </p:sp>
      <p:sp>
        <p:nvSpPr>
          <p:cNvPr id="1324" name="Google Shape;1324;p46"/>
          <p:cNvSpPr txBox="1">
            <a:spLocks noGrp="1"/>
          </p:cNvSpPr>
          <p:nvPr>
            <p:ph type="subTitle" idx="1"/>
          </p:nvPr>
        </p:nvSpPr>
        <p:spPr>
          <a:xfrm>
            <a:off x="4832863" y="1531837"/>
            <a:ext cx="3445500" cy="2940600"/>
          </a:xfrm>
          <a:prstGeom prst="rect">
            <a:avLst/>
          </a:prstGeom>
        </p:spPr>
        <p:txBody>
          <a:bodyPr spcFirstLastPara="1" wrap="square" lIns="91425" tIns="91425" rIns="91425" bIns="91425" anchor="t" anchorCtr="0">
            <a:noAutofit/>
          </a:bodyPr>
          <a:lstStyle/>
          <a:p>
            <a:pPr marL="114300" indent="0" algn="just"/>
            <a:r>
              <a:rPr lang="en-US" b="0" i="0" dirty="0">
                <a:solidFill>
                  <a:srgbClr val="4A4A4A"/>
                </a:solidFill>
                <a:effectLst/>
                <a:latin typeface="Open Sans" panose="020B0606030504020204" pitchFamily="34" charset="0"/>
              </a:rPr>
              <a:t>Common approaches include:</a:t>
            </a:r>
            <a:endParaRPr lang="en-US" dirty="0">
              <a:solidFill>
                <a:srgbClr val="4A4A4A"/>
              </a:solidFill>
              <a:latin typeface="Open Sans" panose="020B0606030504020204" pitchFamily="34" charset="0"/>
            </a:endParaRPr>
          </a:p>
          <a:p>
            <a:pPr marL="114300" indent="0" algn="just"/>
            <a:endParaRPr lang="en-US" b="0" i="0" dirty="0">
              <a:solidFill>
                <a:srgbClr val="4A4A4A"/>
              </a:solidFill>
              <a:effectLst/>
              <a:latin typeface="Open Sans" panose="020B0606030504020204" pitchFamily="34" charset="0"/>
            </a:endParaRPr>
          </a:p>
          <a:p>
            <a:pPr algn="just">
              <a:buFont typeface="Arial" panose="020B0604020202020204" pitchFamily="34" charset="0"/>
              <a:buChar char="•"/>
            </a:pPr>
            <a:r>
              <a:rPr lang="en-US" b="0" i="0" dirty="0">
                <a:solidFill>
                  <a:srgbClr val="4A4A4A"/>
                </a:solidFill>
                <a:effectLst/>
                <a:latin typeface="Open Sans" panose="020B0606030504020204" pitchFamily="34" charset="0"/>
              </a:rPr>
              <a:t>Least Significant Bit Insertion</a:t>
            </a:r>
          </a:p>
          <a:p>
            <a:pPr algn="just">
              <a:buFont typeface="Arial" panose="020B0604020202020204" pitchFamily="34" charset="0"/>
              <a:buChar char="•"/>
            </a:pPr>
            <a:endParaRPr lang="en-US" b="0" i="0" dirty="0">
              <a:solidFill>
                <a:srgbClr val="4A4A4A"/>
              </a:solidFill>
              <a:effectLst/>
              <a:latin typeface="Open Sans" panose="020B0606030504020204" pitchFamily="34" charset="0"/>
            </a:endParaRPr>
          </a:p>
          <a:p>
            <a:pPr algn="just">
              <a:buFont typeface="Arial" panose="020B0604020202020204" pitchFamily="34" charset="0"/>
              <a:buChar char="•"/>
            </a:pPr>
            <a:r>
              <a:rPr lang="en-US" b="0" i="0" dirty="0">
                <a:solidFill>
                  <a:srgbClr val="4A4A4A"/>
                </a:solidFill>
                <a:effectLst/>
                <a:latin typeface="Open Sans" panose="020B0606030504020204" pitchFamily="34" charset="0"/>
              </a:rPr>
              <a:t>Masking and Filtering</a:t>
            </a:r>
          </a:p>
          <a:p>
            <a:pPr algn="just">
              <a:buFont typeface="Arial" panose="020B0604020202020204" pitchFamily="34" charset="0"/>
              <a:buChar char="•"/>
            </a:pPr>
            <a:endParaRPr lang="en-US" b="0" i="0" dirty="0">
              <a:solidFill>
                <a:srgbClr val="4A4A4A"/>
              </a:solidFill>
              <a:effectLst/>
              <a:latin typeface="Open Sans" panose="020B0606030504020204" pitchFamily="34" charset="0"/>
            </a:endParaRPr>
          </a:p>
          <a:p>
            <a:pPr algn="just">
              <a:buFont typeface="Arial" panose="020B0604020202020204" pitchFamily="34" charset="0"/>
              <a:buChar char="•"/>
            </a:pPr>
            <a:r>
              <a:rPr lang="en-US" b="0" i="0" dirty="0">
                <a:solidFill>
                  <a:srgbClr val="4A4A4A"/>
                </a:solidFill>
                <a:effectLst/>
                <a:latin typeface="Open Sans" panose="020B0606030504020204" pitchFamily="34" charset="0"/>
              </a:rPr>
              <a:t>Redundant Pattern Encoding</a:t>
            </a:r>
          </a:p>
          <a:p>
            <a:pPr algn="just">
              <a:buFont typeface="Arial" panose="020B0604020202020204" pitchFamily="34" charset="0"/>
              <a:buChar char="•"/>
            </a:pPr>
            <a:endParaRPr lang="en-US" b="0" i="0" dirty="0">
              <a:solidFill>
                <a:srgbClr val="4A4A4A"/>
              </a:solidFill>
              <a:effectLst/>
              <a:latin typeface="Open Sans" panose="020B0606030504020204" pitchFamily="34" charset="0"/>
            </a:endParaRPr>
          </a:p>
          <a:p>
            <a:pPr algn="just">
              <a:buFont typeface="Arial" panose="020B0604020202020204" pitchFamily="34" charset="0"/>
              <a:buChar char="•"/>
            </a:pPr>
            <a:r>
              <a:rPr lang="en-US" b="0" i="0" dirty="0">
                <a:solidFill>
                  <a:srgbClr val="4A4A4A"/>
                </a:solidFill>
                <a:effectLst/>
                <a:latin typeface="Open Sans" panose="020B0606030504020204" pitchFamily="34" charset="0"/>
              </a:rPr>
              <a:t>Encrypt and Scatter</a:t>
            </a:r>
          </a:p>
          <a:p>
            <a:pPr algn="just">
              <a:buFont typeface="Arial" panose="020B0604020202020204" pitchFamily="34" charset="0"/>
              <a:buChar char="•"/>
            </a:pPr>
            <a:endParaRPr lang="en-US" b="0" i="0" dirty="0">
              <a:solidFill>
                <a:srgbClr val="4A4A4A"/>
              </a:solidFill>
              <a:effectLst/>
              <a:latin typeface="Open Sans" panose="020B0606030504020204" pitchFamily="34" charset="0"/>
            </a:endParaRPr>
          </a:p>
          <a:p>
            <a:pPr marL="114300" indent="0" algn="just"/>
            <a:endParaRPr lang="en-US" b="0" i="0" dirty="0">
              <a:solidFill>
                <a:srgbClr val="4A4A4A"/>
              </a:solidFill>
              <a:effectLst/>
              <a:latin typeface="Open Sans" panose="020B0606030504020204" pitchFamily="34" charset="0"/>
            </a:endParaRPr>
          </a:p>
        </p:txBody>
      </p:sp>
      <p:sp>
        <p:nvSpPr>
          <p:cNvPr id="1325" name="Google Shape;1325;p46"/>
          <p:cNvSpPr txBox="1">
            <a:spLocks noGrp="1"/>
          </p:cNvSpPr>
          <p:nvPr>
            <p:ph type="subTitle" idx="2"/>
          </p:nvPr>
        </p:nvSpPr>
        <p:spPr>
          <a:xfrm>
            <a:off x="865637" y="1531837"/>
            <a:ext cx="3445500" cy="294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A4A4A"/>
                </a:solidFill>
                <a:effectLst/>
                <a:latin typeface="Open Sans" panose="020B0606030504020204" pitchFamily="34" charset="0"/>
              </a:rPr>
              <a:t>Hiding the data by taking the cover object as the image is known as image steganography.  In digital steganography, images are widely used cover source because there are a huge number of bits present in the digital representation of an image. There are a lot of ways to hide information inside an image. </a:t>
            </a:r>
            <a:endParaRPr dirty="0"/>
          </a:p>
        </p:txBody>
      </p:sp>
      <p:sp>
        <p:nvSpPr>
          <p:cNvPr id="1326" name="Google Shape;1326;p46"/>
          <p:cNvSpPr/>
          <p:nvPr/>
        </p:nvSpPr>
        <p:spPr>
          <a:xfrm>
            <a:off x="798475" y="188888"/>
            <a:ext cx="479933" cy="701220"/>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73B6E-FD92-4115-0DE0-8416DA29AF2C}"/>
              </a:ext>
            </a:extLst>
          </p:cNvPr>
          <p:cNvSpPr>
            <a:spLocks noGrp="1"/>
          </p:cNvSpPr>
          <p:nvPr>
            <p:ph type="body" idx="1"/>
          </p:nvPr>
        </p:nvSpPr>
        <p:spPr>
          <a:xfrm>
            <a:off x="324813" y="1340283"/>
            <a:ext cx="4546599" cy="2842250"/>
          </a:xfrm>
        </p:spPr>
        <p:txBody>
          <a:bodyPr/>
          <a:lstStyle/>
          <a:p>
            <a:pPr marL="114300" indent="0">
              <a:buNone/>
            </a:pPr>
            <a:r>
              <a:rPr lang="en-US" sz="1800" b="0" i="0" dirty="0">
                <a:solidFill>
                  <a:srgbClr val="222222"/>
                </a:solidFill>
                <a:effectLst/>
                <a:latin typeface="Arial" panose="020B0604020202020204" pitchFamily="34" charset="0"/>
              </a:rPr>
              <a:t>Least Significant Bit (LSB) embedding: This algorithm involves modifying the least significant bit of each pixel in the image to encode the hidden message. LSB embedding is simple and efficient, but it is also vulnerable to attacks and </a:t>
            </a:r>
          </a:p>
          <a:p>
            <a:pPr marL="114300" indent="0">
              <a:buNone/>
            </a:pPr>
            <a:r>
              <a:rPr lang="en-US" sz="1800" b="0" i="0" dirty="0">
                <a:solidFill>
                  <a:srgbClr val="222222"/>
                </a:solidFill>
                <a:effectLst/>
                <a:latin typeface="Arial" panose="020B0604020202020204" pitchFamily="34" charset="0"/>
              </a:rPr>
              <a:t>can result in poor image quality if too many bits are modified</a:t>
            </a:r>
            <a:endParaRPr lang="en-IN" sz="1800" dirty="0"/>
          </a:p>
        </p:txBody>
      </p:sp>
      <p:sp>
        <p:nvSpPr>
          <p:cNvPr id="3" name="Title 2">
            <a:extLst>
              <a:ext uri="{FF2B5EF4-FFF2-40B4-BE49-F238E27FC236}">
                <a16:creationId xmlns:a16="http://schemas.microsoft.com/office/drawing/2014/main" id="{BE13A9CA-4819-EC7C-EDF1-CE5022A8EE5D}"/>
              </a:ext>
            </a:extLst>
          </p:cNvPr>
          <p:cNvSpPr>
            <a:spLocks noGrp="1"/>
          </p:cNvSpPr>
          <p:nvPr>
            <p:ph type="title"/>
          </p:nvPr>
        </p:nvSpPr>
        <p:spPr/>
        <p:txBody>
          <a:bodyPr/>
          <a:lstStyle/>
          <a:p>
            <a:r>
              <a:rPr lang="en-IN" dirty="0"/>
              <a:t>Algorithm Used</a:t>
            </a:r>
          </a:p>
        </p:txBody>
      </p:sp>
      <p:pic>
        <p:nvPicPr>
          <p:cNvPr id="5" name="Picture 4">
            <a:extLst>
              <a:ext uri="{FF2B5EF4-FFF2-40B4-BE49-F238E27FC236}">
                <a16:creationId xmlns:a16="http://schemas.microsoft.com/office/drawing/2014/main" id="{76045AD7-5097-7117-0103-1B9E2EBC9252}"/>
              </a:ext>
            </a:extLst>
          </p:cNvPr>
          <p:cNvPicPr>
            <a:picLocks noChangeAspect="1"/>
          </p:cNvPicPr>
          <p:nvPr/>
        </p:nvPicPr>
        <p:blipFill>
          <a:blip r:embed="rId2"/>
          <a:stretch>
            <a:fillRect/>
          </a:stretch>
        </p:blipFill>
        <p:spPr>
          <a:xfrm>
            <a:off x="4871412" y="1340283"/>
            <a:ext cx="3947775" cy="2655984"/>
          </a:xfrm>
          <a:prstGeom prst="rect">
            <a:avLst/>
          </a:prstGeom>
        </p:spPr>
      </p:pic>
      <p:grpSp>
        <p:nvGrpSpPr>
          <p:cNvPr id="8" name="Google Shape;2234;p54">
            <a:extLst>
              <a:ext uri="{FF2B5EF4-FFF2-40B4-BE49-F238E27FC236}">
                <a16:creationId xmlns:a16="http://schemas.microsoft.com/office/drawing/2014/main" id="{1BC3EE1B-D795-8A4C-541B-44703222FA1F}"/>
              </a:ext>
            </a:extLst>
          </p:cNvPr>
          <p:cNvGrpSpPr/>
          <p:nvPr/>
        </p:nvGrpSpPr>
        <p:grpSpPr>
          <a:xfrm>
            <a:off x="-337588" y="3907974"/>
            <a:ext cx="1454798" cy="1581001"/>
            <a:chOff x="794031" y="-2222574"/>
            <a:chExt cx="2551382" cy="2772713"/>
          </a:xfrm>
        </p:grpSpPr>
        <p:sp>
          <p:nvSpPr>
            <p:cNvPr id="9" name="Google Shape;2235;p54">
              <a:extLst>
                <a:ext uri="{FF2B5EF4-FFF2-40B4-BE49-F238E27FC236}">
                  <a16:creationId xmlns:a16="http://schemas.microsoft.com/office/drawing/2014/main" id="{D8D81F98-72C8-7859-6E71-7FA46E3FB313}"/>
                </a:ext>
              </a:extLst>
            </p:cNvPr>
            <p:cNvSpPr/>
            <p:nvPr/>
          </p:nvSpPr>
          <p:spPr>
            <a:xfrm>
              <a:off x="794031" y="-2222574"/>
              <a:ext cx="2551382" cy="2772713"/>
            </a:xfrm>
            <a:custGeom>
              <a:avLst/>
              <a:gdLst/>
              <a:ahLst/>
              <a:cxnLst/>
              <a:rect l="l" t="t" r="r" b="b"/>
              <a:pathLst>
                <a:path w="54963" h="59731" extrusionOk="0">
                  <a:moveTo>
                    <a:pt x="25646" y="1"/>
                  </a:moveTo>
                  <a:cubicBezTo>
                    <a:pt x="16570" y="103"/>
                    <a:pt x="9050" y="2690"/>
                    <a:pt x="9050" y="2690"/>
                  </a:cubicBezTo>
                  <a:cubicBezTo>
                    <a:pt x="9050" y="2690"/>
                    <a:pt x="10580" y="11651"/>
                    <a:pt x="0" y="14774"/>
                  </a:cubicBezTo>
                  <a:cubicBezTo>
                    <a:pt x="523" y="49176"/>
                    <a:pt x="14658" y="59730"/>
                    <a:pt x="27481" y="59730"/>
                  </a:cubicBezTo>
                  <a:cubicBezTo>
                    <a:pt x="40317" y="59730"/>
                    <a:pt x="54440" y="49176"/>
                    <a:pt x="54962" y="14774"/>
                  </a:cubicBezTo>
                  <a:cubicBezTo>
                    <a:pt x="44383" y="11651"/>
                    <a:pt x="45912" y="2690"/>
                    <a:pt x="45912" y="2690"/>
                  </a:cubicBezTo>
                  <a:cubicBezTo>
                    <a:pt x="45912" y="2690"/>
                    <a:pt x="38119" y="7"/>
                    <a:pt x="28830" y="7"/>
                  </a:cubicBezTo>
                  <a:cubicBezTo>
                    <a:pt x="28388" y="7"/>
                    <a:pt x="27942" y="14"/>
                    <a:pt x="27494" y="26"/>
                  </a:cubicBezTo>
                  <a:cubicBezTo>
                    <a:pt x="26869" y="1"/>
                    <a:pt x="26258" y="1"/>
                    <a:pt x="25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6;p54">
              <a:extLst>
                <a:ext uri="{FF2B5EF4-FFF2-40B4-BE49-F238E27FC236}">
                  <a16:creationId xmlns:a16="http://schemas.microsoft.com/office/drawing/2014/main" id="{CEDB50E2-C83C-29E6-13D3-5E4E0FD81683}"/>
                </a:ext>
              </a:extLst>
            </p:cNvPr>
            <p:cNvSpPr/>
            <p:nvPr/>
          </p:nvSpPr>
          <p:spPr>
            <a:xfrm>
              <a:off x="972098" y="-2059965"/>
              <a:ext cx="2195202" cy="2447355"/>
            </a:xfrm>
            <a:custGeom>
              <a:avLst/>
              <a:gdLst/>
              <a:ahLst/>
              <a:cxnLst/>
              <a:rect l="l" t="t" r="r" b="b"/>
              <a:pathLst>
                <a:path w="47290" h="52722" extrusionOk="0">
                  <a:moveTo>
                    <a:pt x="24931" y="0"/>
                  </a:moveTo>
                  <a:cubicBezTo>
                    <a:pt x="24544" y="0"/>
                    <a:pt x="24153" y="5"/>
                    <a:pt x="23760" y="16"/>
                  </a:cubicBezTo>
                  <a:lnTo>
                    <a:pt x="23530" y="16"/>
                  </a:lnTo>
                  <a:cubicBezTo>
                    <a:pt x="22970" y="3"/>
                    <a:pt x="22409" y="3"/>
                    <a:pt x="21848" y="3"/>
                  </a:cubicBezTo>
                  <a:cubicBezTo>
                    <a:pt x="15539" y="67"/>
                    <a:pt x="11116" y="1214"/>
                    <a:pt x="8885" y="1864"/>
                  </a:cubicBezTo>
                  <a:cubicBezTo>
                    <a:pt x="8796" y="2998"/>
                    <a:pt x="8566" y="4107"/>
                    <a:pt x="8197" y="5178"/>
                  </a:cubicBezTo>
                  <a:cubicBezTo>
                    <a:pt x="7139" y="8135"/>
                    <a:pt x="4551" y="11436"/>
                    <a:pt x="1" y="13540"/>
                  </a:cubicBezTo>
                  <a:cubicBezTo>
                    <a:pt x="549" y="28912"/>
                    <a:pt x="3978" y="38816"/>
                    <a:pt x="8337" y="44628"/>
                  </a:cubicBezTo>
                  <a:cubicBezTo>
                    <a:pt x="12926" y="50759"/>
                    <a:pt x="18292" y="52722"/>
                    <a:pt x="23645" y="52722"/>
                  </a:cubicBezTo>
                  <a:cubicBezTo>
                    <a:pt x="28999" y="52722"/>
                    <a:pt x="34365" y="50759"/>
                    <a:pt x="38954" y="44628"/>
                  </a:cubicBezTo>
                  <a:cubicBezTo>
                    <a:pt x="43326" y="38828"/>
                    <a:pt x="46754" y="28912"/>
                    <a:pt x="47290" y="13540"/>
                  </a:cubicBezTo>
                  <a:cubicBezTo>
                    <a:pt x="42739" y="11436"/>
                    <a:pt x="40152" y="8122"/>
                    <a:pt x="39107" y="5178"/>
                  </a:cubicBezTo>
                  <a:cubicBezTo>
                    <a:pt x="38724" y="4095"/>
                    <a:pt x="38482" y="2960"/>
                    <a:pt x="38405" y="1813"/>
                  </a:cubicBezTo>
                  <a:cubicBezTo>
                    <a:pt x="35602" y="1085"/>
                    <a:pt x="30598" y="0"/>
                    <a:pt x="24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37;p54">
              <a:extLst>
                <a:ext uri="{FF2B5EF4-FFF2-40B4-BE49-F238E27FC236}">
                  <a16:creationId xmlns:a16="http://schemas.microsoft.com/office/drawing/2014/main" id="{FAB5BFDB-3B63-A14E-01AB-86F652D9D385}"/>
                </a:ext>
              </a:extLst>
            </p:cNvPr>
            <p:cNvSpPr/>
            <p:nvPr/>
          </p:nvSpPr>
          <p:spPr>
            <a:xfrm>
              <a:off x="962071" y="-2069527"/>
              <a:ext cx="2215905" cy="2466991"/>
            </a:xfrm>
            <a:custGeom>
              <a:avLst/>
              <a:gdLst/>
              <a:ahLst/>
              <a:cxnLst/>
              <a:rect l="l" t="t" r="r" b="b"/>
              <a:pathLst>
                <a:path w="47736" h="53145" extrusionOk="0">
                  <a:moveTo>
                    <a:pt x="22552" y="420"/>
                  </a:moveTo>
                  <a:cubicBezTo>
                    <a:pt x="22951" y="420"/>
                    <a:pt x="23342" y="429"/>
                    <a:pt x="23721" y="438"/>
                  </a:cubicBezTo>
                  <a:lnTo>
                    <a:pt x="23963" y="438"/>
                  </a:lnTo>
                  <a:cubicBezTo>
                    <a:pt x="24380" y="426"/>
                    <a:pt x="24794" y="421"/>
                    <a:pt x="25206" y="421"/>
                  </a:cubicBezTo>
                  <a:cubicBezTo>
                    <a:pt x="30443" y="421"/>
                    <a:pt x="35202" y="1357"/>
                    <a:pt x="38405" y="2185"/>
                  </a:cubicBezTo>
                  <a:cubicBezTo>
                    <a:pt x="38494" y="3306"/>
                    <a:pt x="38723" y="4403"/>
                    <a:pt x="39093" y="5448"/>
                  </a:cubicBezTo>
                  <a:cubicBezTo>
                    <a:pt x="40355" y="8953"/>
                    <a:pt x="43325" y="12025"/>
                    <a:pt x="47276" y="13873"/>
                  </a:cubicBezTo>
                  <a:cubicBezTo>
                    <a:pt x="46652" y="31055"/>
                    <a:pt x="42420" y="40118"/>
                    <a:pt x="38991" y="44707"/>
                  </a:cubicBezTo>
                  <a:cubicBezTo>
                    <a:pt x="34951" y="50098"/>
                    <a:pt x="29992" y="52724"/>
                    <a:pt x="23848" y="52724"/>
                  </a:cubicBezTo>
                  <a:cubicBezTo>
                    <a:pt x="17705" y="52724"/>
                    <a:pt x="12759" y="50098"/>
                    <a:pt x="8719" y="44707"/>
                  </a:cubicBezTo>
                  <a:cubicBezTo>
                    <a:pt x="5290" y="40118"/>
                    <a:pt x="1071" y="31055"/>
                    <a:pt x="433" y="13873"/>
                  </a:cubicBezTo>
                  <a:cubicBezTo>
                    <a:pt x="4372" y="12025"/>
                    <a:pt x="7355" y="8953"/>
                    <a:pt x="8578" y="5448"/>
                  </a:cubicBezTo>
                  <a:cubicBezTo>
                    <a:pt x="8948" y="4415"/>
                    <a:pt x="9177" y="3332"/>
                    <a:pt x="9267" y="2236"/>
                  </a:cubicBezTo>
                  <a:cubicBezTo>
                    <a:pt x="10911" y="1751"/>
                    <a:pt x="15461" y="489"/>
                    <a:pt x="22051" y="426"/>
                  </a:cubicBezTo>
                  <a:cubicBezTo>
                    <a:pt x="22219" y="422"/>
                    <a:pt x="22386" y="420"/>
                    <a:pt x="22552" y="420"/>
                  </a:cubicBezTo>
                  <a:close/>
                  <a:moveTo>
                    <a:pt x="25218" y="1"/>
                  </a:moveTo>
                  <a:cubicBezTo>
                    <a:pt x="24811" y="1"/>
                    <a:pt x="24401" y="6"/>
                    <a:pt x="23989" y="18"/>
                  </a:cubicBezTo>
                  <a:lnTo>
                    <a:pt x="23759" y="18"/>
                  </a:lnTo>
                  <a:cubicBezTo>
                    <a:pt x="23224" y="5"/>
                    <a:pt x="22650" y="5"/>
                    <a:pt x="22077" y="5"/>
                  </a:cubicBezTo>
                  <a:cubicBezTo>
                    <a:pt x="15232" y="69"/>
                    <a:pt x="10580" y="1420"/>
                    <a:pt x="9050" y="1866"/>
                  </a:cubicBezTo>
                  <a:cubicBezTo>
                    <a:pt x="8961" y="1892"/>
                    <a:pt x="8897" y="1968"/>
                    <a:pt x="8897" y="2057"/>
                  </a:cubicBezTo>
                  <a:cubicBezTo>
                    <a:pt x="8808" y="3166"/>
                    <a:pt x="8578" y="4262"/>
                    <a:pt x="8209" y="5308"/>
                  </a:cubicBezTo>
                  <a:cubicBezTo>
                    <a:pt x="6972" y="8749"/>
                    <a:pt x="4041" y="11757"/>
                    <a:pt x="127" y="13554"/>
                  </a:cubicBezTo>
                  <a:cubicBezTo>
                    <a:pt x="51" y="13593"/>
                    <a:pt x="0" y="13669"/>
                    <a:pt x="13" y="13758"/>
                  </a:cubicBezTo>
                  <a:cubicBezTo>
                    <a:pt x="625" y="31132"/>
                    <a:pt x="4907" y="40309"/>
                    <a:pt x="8387" y="44961"/>
                  </a:cubicBezTo>
                  <a:cubicBezTo>
                    <a:pt x="12504" y="50468"/>
                    <a:pt x="17565" y="53145"/>
                    <a:pt x="23861" y="53145"/>
                  </a:cubicBezTo>
                  <a:cubicBezTo>
                    <a:pt x="30158" y="53145"/>
                    <a:pt x="35218" y="50468"/>
                    <a:pt x="39348" y="44961"/>
                  </a:cubicBezTo>
                  <a:cubicBezTo>
                    <a:pt x="42841" y="40309"/>
                    <a:pt x="47111" y="31119"/>
                    <a:pt x="47735" y="13758"/>
                  </a:cubicBezTo>
                  <a:cubicBezTo>
                    <a:pt x="47735" y="13669"/>
                    <a:pt x="47684" y="13593"/>
                    <a:pt x="47608" y="13554"/>
                  </a:cubicBezTo>
                  <a:cubicBezTo>
                    <a:pt x="43707" y="11757"/>
                    <a:pt x="40750" y="8749"/>
                    <a:pt x="39526" y="5308"/>
                  </a:cubicBezTo>
                  <a:cubicBezTo>
                    <a:pt x="39157" y="4250"/>
                    <a:pt x="38927" y="3128"/>
                    <a:pt x="38838" y="2006"/>
                  </a:cubicBezTo>
                  <a:cubicBezTo>
                    <a:pt x="38825" y="1917"/>
                    <a:pt x="38762" y="1841"/>
                    <a:pt x="38685" y="1815"/>
                  </a:cubicBezTo>
                  <a:cubicBezTo>
                    <a:pt x="35451" y="974"/>
                    <a:pt x="30587" y="1"/>
                    <a:pt x="2521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38;p54">
              <a:extLst>
                <a:ext uri="{FF2B5EF4-FFF2-40B4-BE49-F238E27FC236}">
                  <a16:creationId xmlns:a16="http://schemas.microsoft.com/office/drawing/2014/main" id="{BB71536F-38CA-11D1-DEE1-0377244742A4}"/>
                </a:ext>
              </a:extLst>
            </p:cNvPr>
            <p:cNvSpPr/>
            <p:nvPr/>
          </p:nvSpPr>
          <p:spPr>
            <a:xfrm>
              <a:off x="1661435" y="-1580585"/>
              <a:ext cx="816574" cy="1192251"/>
            </a:xfrm>
            <a:custGeom>
              <a:avLst/>
              <a:gdLst/>
              <a:ahLst/>
              <a:cxnLst/>
              <a:rect l="l" t="t" r="r" b="b"/>
              <a:pathLst>
                <a:path w="17591" h="25684" extrusionOk="0">
                  <a:moveTo>
                    <a:pt x="5929" y="1849"/>
                  </a:moveTo>
                  <a:cubicBezTo>
                    <a:pt x="5937" y="1849"/>
                    <a:pt x="5945" y="1849"/>
                    <a:pt x="5953" y="1849"/>
                  </a:cubicBezTo>
                  <a:lnTo>
                    <a:pt x="5953" y="1862"/>
                  </a:lnTo>
                  <a:lnTo>
                    <a:pt x="11638" y="1862"/>
                  </a:lnTo>
                  <a:cubicBezTo>
                    <a:pt x="11646" y="1861"/>
                    <a:pt x="11653" y="1861"/>
                    <a:pt x="11661" y="1861"/>
                  </a:cubicBezTo>
                  <a:cubicBezTo>
                    <a:pt x="12912" y="1861"/>
                    <a:pt x="13919" y="2864"/>
                    <a:pt x="13906" y="4118"/>
                  </a:cubicBezTo>
                  <a:lnTo>
                    <a:pt x="13906" y="9089"/>
                  </a:lnTo>
                  <a:cubicBezTo>
                    <a:pt x="12104" y="8743"/>
                    <a:pt x="10312" y="8564"/>
                    <a:pt x="8534" y="8564"/>
                  </a:cubicBezTo>
                  <a:cubicBezTo>
                    <a:pt x="6905" y="8564"/>
                    <a:pt x="5287" y="8714"/>
                    <a:pt x="3684" y="9025"/>
                  </a:cubicBezTo>
                  <a:lnTo>
                    <a:pt x="3684" y="4118"/>
                  </a:lnTo>
                  <a:cubicBezTo>
                    <a:pt x="3671" y="2864"/>
                    <a:pt x="4678" y="1849"/>
                    <a:pt x="5929" y="1849"/>
                  </a:cubicBezTo>
                  <a:close/>
                  <a:moveTo>
                    <a:pt x="8795" y="13282"/>
                  </a:moveTo>
                  <a:cubicBezTo>
                    <a:pt x="9649" y="13282"/>
                    <a:pt x="10401" y="13881"/>
                    <a:pt x="10580" y="14710"/>
                  </a:cubicBezTo>
                  <a:cubicBezTo>
                    <a:pt x="10771" y="15551"/>
                    <a:pt x="10363" y="16405"/>
                    <a:pt x="9585" y="16775"/>
                  </a:cubicBezTo>
                  <a:lnTo>
                    <a:pt x="9585" y="19439"/>
                  </a:lnTo>
                  <a:lnTo>
                    <a:pt x="8005" y="19439"/>
                  </a:lnTo>
                  <a:lnTo>
                    <a:pt x="8005" y="16775"/>
                  </a:lnTo>
                  <a:cubicBezTo>
                    <a:pt x="6246" y="15933"/>
                    <a:pt x="6845" y="13282"/>
                    <a:pt x="8795" y="13282"/>
                  </a:cubicBezTo>
                  <a:close/>
                  <a:moveTo>
                    <a:pt x="11638" y="1"/>
                  </a:moveTo>
                  <a:lnTo>
                    <a:pt x="5953" y="13"/>
                  </a:lnTo>
                  <a:cubicBezTo>
                    <a:pt x="3684" y="13"/>
                    <a:pt x="1848" y="1849"/>
                    <a:pt x="1836" y="4118"/>
                  </a:cubicBezTo>
                  <a:lnTo>
                    <a:pt x="1836" y="9446"/>
                  </a:lnTo>
                  <a:cubicBezTo>
                    <a:pt x="1224" y="9624"/>
                    <a:pt x="612" y="9802"/>
                    <a:pt x="0" y="10019"/>
                  </a:cubicBezTo>
                  <a:lnTo>
                    <a:pt x="0" y="24461"/>
                  </a:lnTo>
                  <a:cubicBezTo>
                    <a:pt x="3281" y="25111"/>
                    <a:pt x="6566" y="25684"/>
                    <a:pt x="9889" y="25684"/>
                  </a:cubicBezTo>
                  <a:cubicBezTo>
                    <a:pt x="12428" y="25684"/>
                    <a:pt x="14990" y="25350"/>
                    <a:pt x="17590" y="24461"/>
                  </a:cubicBezTo>
                  <a:lnTo>
                    <a:pt x="17590" y="10019"/>
                  </a:lnTo>
                  <a:cubicBezTo>
                    <a:pt x="16978" y="9828"/>
                    <a:pt x="16367" y="9662"/>
                    <a:pt x="15755" y="9509"/>
                  </a:cubicBezTo>
                  <a:lnTo>
                    <a:pt x="15755" y="4118"/>
                  </a:lnTo>
                  <a:cubicBezTo>
                    <a:pt x="15755" y="1849"/>
                    <a:pt x="13906" y="1"/>
                    <a:pt x="11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26;p46">
            <a:extLst>
              <a:ext uri="{FF2B5EF4-FFF2-40B4-BE49-F238E27FC236}">
                <a16:creationId xmlns:a16="http://schemas.microsoft.com/office/drawing/2014/main" id="{56D76867-8A2F-5B9D-1D43-C9F92DC89E09}"/>
              </a:ext>
            </a:extLst>
          </p:cNvPr>
          <p:cNvSpPr/>
          <p:nvPr/>
        </p:nvSpPr>
        <p:spPr>
          <a:xfrm>
            <a:off x="2118179" y="380765"/>
            <a:ext cx="479933" cy="701220"/>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5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7"/>
        <p:cNvGrpSpPr/>
        <p:nvPr/>
      </p:nvGrpSpPr>
      <p:grpSpPr>
        <a:xfrm>
          <a:off x="0" y="0"/>
          <a:ext cx="0" cy="0"/>
          <a:chOff x="0" y="0"/>
          <a:chExt cx="0" cy="0"/>
        </a:xfrm>
      </p:grpSpPr>
      <p:grpSp>
        <p:nvGrpSpPr>
          <p:cNvPr id="2748" name="Google Shape;2748;p62"/>
          <p:cNvGrpSpPr/>
          <p:nvPr/>
        </p:nvGrpSpPr>
        <p:grpSpPr>
          <a:xfrm flipH="1">
            <a:off x="1573249" y="3383289"/>
            <a:ext cx="1033513" cy="1275747"/>
            <a:chOff x="7317341" y="3117397"/>
            <a:chExt cx="1490500" cy="1839578"/>
          </a:xfrm>
        </p:grpSpPr>
        <p:sp>
          <p:nvSpPr>
            <p:cNvPr id="2749" name="Google Shape;2749;p62"/>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2"/>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2"/>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2"/>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2"/>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2"/>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7" name="Google Shape;2757;p62"/>
          <p:cNvGrpSpPr/>
          <p:nvPr/>
        </p:nvGrpSpPr>
        <p:grpSpPr>
          <a:xfrm>
            <a:off x="2278330" y="1927860"/>
            <a:ext cx="4375722" cy="2976760"/>
            <a:chOff x="2133731" y="1649046"/>
            <a:chExt cx="4876539" cy="3016882"/>
          </a:xfrm>
        </p:grpSpPr>
        <p:sp>
          <p:nvSpPr>
            <p:cNvPr id="2758" name="Google Shape;2758;p62"/>
            <p:cNvSpPr/>
            <p:nvPr/>
          </p:nvSpPr>
          <p:spPr>
            <a:xfrm>
              <a:off x="2321794" y="1649046"/>
              <a:ext cx="4501502" cy="2976706"/>
            </a:xfrm>
            <a:custGeom>
              <a:avLst/>
              <a:gdLst/>
              <a:ahLst/>
              <a:cxnLst/>
              <a:rect l="l" t="t" r="r" b="b"/>
              <a:pathLst>
                <a:path w="136244" h="90094" extrusionOk="0">
                  <a:moveTo>
                    <a:pt x="6324" y="0"/>
                  </a:moveTo>
                  <a:cubicBezTo>
                    <a:pt x="2838" y="0"/>
                    <a:pt x="0" y="2838"/>
                    <a:pt x="0" y="6324"/>
                  </a:cubicBezTo>
                  <a:lnTo>
                    <a:pt x="0" y="83770"/>
                  </a:lnTo>
                  <a:cubicBezTo>
                    <a:pt x="0" y="87256"/>
                    <a:pt x="2838" y="90094"/>
                    <a:pt x="6324" y="90094"/>
                  </a:cubicBezTo>
                  <a:lnTo>
                    <a:pt x="129903" y="90094"/>
                  </a:lnTo>
                  <a:cubicBezTo>
                    <a:pt x="133405" y="90094"/>
                    <a:pt x="136243" y="87256"/>
                    <a:pt x="136243" y="83770"/>
                  </a:cubicBezTo>
                  <a:lnTo>
                    <a:pt x="136243" y="6324"/>
                  </a:lnTo>
                  <a:cubicBezTo>
                    <a:pt x="136243" y="2838"/>
                    <a:pt x="133405" y="0"/>
                    <a:pt x="129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2"/>
            <p:cNvSpPr/>
            <p:nvPr/>
          </p:nvSpPr>
          <p:spPr>
            <a:xfrm>
              <a:off x="2133731" y="4405541"/>
              <a:ext cx="4876539" cy="260388"/>
            </a:xfrm>
            <a:custGeom>
              <a:avLst/>
              <a:gdLst/>
              <a:ahLst/>
              <a:cxnLst/>
              <a:rect l="l" t="t" r="r" b="b"/>
              <a:pathLst>
                <a:path w="147595" h="7881" extrusionOk="0">
                  <a:moveTo>
                    <a:pt x="1" y="0"/>
                  </a:moveTo>
                  <a:lnTo>
                    <a:pt x="1" y="146"/>
                  </a:lnTo>
                  <a:cubicBezTo>
                    <a:pt x="1" y="4427"/>
                    <a:pt x="3454" y="7881"/>
                    <a:pt x="7735" y="7881"/>
                  </a:cubicBezTo>
                  <a:lnTo>
                    <a:pt x="139859" y="7881"/>
                  </a:lnTo>
                  <a:cubicBezTo>
                    <a:pt x="144140" y="7881"/>
                    <a:pt x="147594" y="4427"/>
                    <a:pt x="147594" y="146"/>
                  </a:cubicBezTo>
                  <a:lnTo>
                    <a:pt x="1475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2"/>
            <p:cNvSpPr/>
            <p:nvPr/>
          </p:nvSpPr>
          <p:spPr>
            <a:xfrm>
              <a:off x="4128917" y="4405541"/>
              <a:ext cx="968138" cy="96444"/>
            </a:xfrm>
            <a:custGeom>
              <a:avLst/>
              <a:gdLst/>
              <a:ahLst/>
              <a:cxnLst/>
              <a:rect l="l" t="t" r="r" b="b"/>
              <a:pathLst>
                <a:path w="29302" h="2919" extrusionOk="0">
                  <a:moveTo>
                    <a:pt x="0" y="0"/>
                  </a:moveTo>
                  <a:lnTo>
                    <a:pt x="1833" y="2919"/>
                  </a:lnTo>
                  <a:lnTo>
                    <a:pt x="27599" y="2919"/>
                  </a:lnTo>
                  <a:lnTo>
                    <a:pt x="29302" y="0"/>
                  </a:lnTo>
                  <a:close/>
                </a:path>
              </a:pathLst>
            </a:custGeom>
            <a:solidFill>
              <a:srgbClr val="0B2140">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2"/>
            <p:cNvSpPr/>
            <p:nvPr/>
          </p:nvSpPr>
          <p:spPr>
            <a:xfrm>
              <a:off x="2321794" y="4407688"/>
              <a:ext cx="4501502" cy="14472"/>
            </a:xfrm>
            <a:custGeom>
              <a:avLst/>
              <a:gdLst/>
              <a:ahLst/>
              <a:cxnLst/>
              <a:rect l="l" t="t" r="r" b="b"/>
              <a:pathLst>
                <a:path w="136244" h="438" extrusionOk="0">
                  <a:moveTo>
                    <a:pt x="0" y="0"/>
                  </a:moveTo>
                  <a:lnTo>
                    <a:pt x="0" y="438"/>
                  </a:lnTo>
                  <a:lnTo>
                    <a:pt x="136243" y="438"/>
                  </a:lnTo>
                  <a:lnTo>
                    <a:pt x="1362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3" name="Google Shape;2763;p62"/>
          <p:cNvGrpSpPr/>
          <p:nvPr/>
        </p:nvGrpSpPr>
        <p:grpSpPr>
          <a:xfrm>
            <a:off x="310839" y="2152512"/>
            <a:ext cx="1190638" cy="1191169"/>
            <a:chOff x="369195" y="1138234"/>
            <a:chExt cx="1250276" cy="1250833"/>
          </a:xfrm>
        </p:grpSpPr>
        <p:sp>
          <p:nvSpPr>
            <p:cNvPr id="2764" name="Google Shape;2764;p62"/>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2"/>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2"/>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2"/>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2"/>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2"/>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2"/>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2"/>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2"/>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62"/>
          <p:cNvGrpSpPr/>
          <p:nvPr/>
        </p:nvGrpSpPr>
        <p:grpSpPr>
          <a:xfrm>
            <a:off x="7395513" y="3343685"/>
            <a:ext cx="1954117" cy="1954117"/>
            <a:chOff x="367385" y="2587838"/>
            <a:chExt cx="2501110" cy="2501110"/>
          </a:xfrm>
        </p:grpSpPr>
        <p:sp>
          <p:nvSpPr>
            <p:cNvPr id="2774" name="Google Shape;2774;p62"/>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2"/>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2"/>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2"/>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2"/>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2"/>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2"/>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2"/>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2"/>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2797CEC-08A5-B66A-DCE8-6538ABE59250}"/>
              </a:ext>
            </a:extLst>
          </p:cNvPr>
          <p:cNvPicPr>
            <a:picLocks noChangeAspect="1"/>
          </p:cNvPicPr>
          <p:nvPr/>
        </p:nvPicPr>
        <p:blipFill>
          <a:blip r:embed="rId3"/>
          <a:stretch>
            <a:fillRect/>
          </a:stretch>
        </p:blipFill>
        <p:spPr>
          <a:xfrm>
            <a:off x="2559803" y="2034063"/>
            <a:ext cx="3796614" cy="2459534"/>
          </a:xfrm>
          <a:prstGeom prst="rect">
            <a:avLst/>
          </a:prstGeom>
        </p:spPr>
      </p:pic>
      <p:sp>
        <p:nvSpPr>
          <p:cNvPr id="4" name="Title 3">
            <a:extLst>
              <a:ext uri="{FF2B5EF4-FFF2-40B4-BE49-F238E27FC236}">
                <a16:creationId xmlns:a16="http://schemas.microsoft.com/office/drawing/2014/main" id="{9ED35DE1-9A06-FB79-AD4F-80CA2C45AD15}"/>
              </a:ext>
            </a:extLst>
          </p:cNvPr>
          <p:cNvSpPr>
            <a:spLocks noGrp="1"/>
          </p:cNvSpPr>
          <p:nvPr>
            <p:ph type="title"/>
          </p:nvPr>
        </p:nvSpPr>
        <p:spPr>
          <a:xfrm>
            <a:off x="810630" y="334829"/>
            <a:ext cx="7722600" cy="572700"/>
          </a:xfrm>
        </p:spPr>
        <p:txBody>
          <a:bodyPr/>
          <a:lstStyle/>
          <a:p>
            <a:r>
              <a:rPr lang="en-IN" dirty="0"/>
              <a:t>Initial – Implementation</a:t>
            </a:r>
            <a:br>
              <a:rPr lang="en-IN" dirty="0"/>
            </a:br>
            <a:r>
              <a:rPr lang="en-IN" dirty="0"/>
              <a:t>and Design </a:t>
            </a:r>
          </a:p>
        </p:txBody>
      </p:sp>
    </p:spTree>
  </p:cSld>
  <p:clrMapOvr>
    <a:masterClrMapping/>
  </p:clrMapOvr>
</p:sld>
</file>

<file path=ppt/theme/theme1.xml><?xml version="1.0" encoding="utf-8"?>
<a:theme xmlns:a="http://schemas.openxmlformats.org/drawingml/2006/main" name="Computer Security for Kids by Slidesgo ">
  <a:themeElements>
    <a:clrScheme name="Simple Light">
      <a:dk1>
        <a:srgbClr val="0B2140"/>
      </a:dk1>
      <a:lt1>
        <a:srgbClr val="FFFFFF"/>
      </a:lt1>
      <a:dk2>
        <a:srgbClr val="E2ECF7"/>
      </a:dk2>
      <a:lt2>
        <a:srgbClr val="99AFD6"/>
      </a:lt2>
      <a:accent1>
        <a:srgbClr val="6F90C1"/>
      </a:accent1>
      <a:accent2>
        <a:srgbClr val="5899F9"/>
      </a:accent2>
      <a:accent3>
        <a:srgbClr val="964727"/>
      </a:accent3>
      <a:accent4>
        <a:srgbClr val="C5673C"/>
      </a:accent4>
      <a:accent5>
        <a:srgbClr val="76A87E"/>
      </a:accent5>
      <a:accent6>
        <a:srgbClr val="5B8960"/>
      </a:accent6>
      <a:hlink>
        <a:srgbClr val="0B21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7937</TotalTime>
  <Words>667</Words>
  <Application>Microsoft Office PowerPoint</Application>
  <PresentationFormat>On-screen Show (16:9)</PresentationFormat>
  <Paragraphs>81</Paragraphs>
  <Slides>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Open Sans</vt:lpstr>
      <vt:lpstr>Bai Jamjuree</vt:lpstr>
      <vt:lpstr>Nunito</vt:lpstr>
      <vt:lpstr>Passion One</vt:lpstr>
      <vt:lpstr>IBM Plex Sans</vt:lpstr>
      <vt:lpstr>Times New Roman</vt:lpstr>
      <vt:lpstr>Computer Security for Kids by Slidesgo </vt:lpstr>
      <vt:lpstr> Topic : Image Steganography </vt:lpstr>
      <vt:lpstr>Our team</vt:lpstr>
      <vt:lpstr>Contents of this PPT</vt:lpstr>
      <vt:lpstr>Introduction</vt:lpstr>
      <vt:lpstr>Cryptography VS Steganography</vt:lpstr>
      <vt:lpstr>Video Steganography</vt:lpstr>
      <vt:lpstr>IMAGE STEGANOGRAPHY</vt:lpstr>
      <vt:lpstr>Algorithm Used</vt:lpstr>
      <vt:lpstr>Initial – Implementation and Design </vt:lpstr>
      <vt:lpstr>Image size before  and after embedding</vt:lpstr>
      <vt:lpstr>Final – Implementation and Design </vt:lpstr>
      <vt:lpstr>Main Python code</vt:lpstr>
      <vt:lpstr>Main Python Code</vt:lpstr>
      <vt:lpstr>Main Python Code</vt:lpstr>
      <vt:lpstr>Conclusion and Future Scope</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Image Steganography</dc:title>
  <dc:creator>Madhushri</dc:creator>
  <cp:lastModifiedBy>10236_Madhushri Wagh</cp:lastModifiedBy>
  <cp:revision>14</cp:revision>
  <dcterms:modified xsi:type="dcterms:W3CDTF">2023-05-24T07:19:30Z</dcterms:modified>
</cp:coreProperties>
</file>