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6257bfe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6257bfe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6257bfe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6257bfe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6257bfe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6257bfe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6257bfe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6257bfe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6257bfe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6257bfe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6257bfe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6257bfe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Nautilus Data Technologies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una compañía especializada en CPD flotantes sobre el mar, ríos o lagos.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Fundado por Arnorld Magcale, un veterano de la marina de EEUU que se acabó interesando por los CPD y combinó su experiencia en el mar con la experiencia que hay de los CPD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75" y="19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Infraestructura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649975" y="1147425"/>
            <a:ext cx="26748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Refrigeración líquida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No utiliza químicos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No utiliza refrigerantes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No usa AC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Diseño modular y flexible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Se podría añadir más barcazas en el futuro como ampliación</a:t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25" y="1147425"/>
            <a:ext cx="5090025" cy="3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436450" y="22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modular y flexible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49" y="845600"/>
            <a:ext cx="6071850" cy="39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80% más eficiente que los CPD terrestres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Costes de operaciones 30% menor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Valor de PUE 1.15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No consume ningún litro de agua, es devuelta a su medio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30% menos contaminación en el aire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No es una idea innovadora usar refrigeración líquida del mar, ríos,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Extrae el agua del propio medio por lo que los costes de mantenimiento son menores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Reduce gasto energético al usar energía renovable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El primer CPD de Nautilus se llama “Eli M.” y está en construcción, se espera que esté operativo en Otoño de 2018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[1] - https://www.nautilusdt.com/about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[2] - https://www.nautilusdt.com/nautilus-technology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