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2484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4A8CE-676E-4E8A-B607-86CB43EE0F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3636DE-7F7D-4A15-BF1C-D474EED9DD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A programming paradigm / approach that models real-world objects</a:t>
          </a:r>
        </a:p>
      </dgm:t>
    </dgm:pt>
    <dgm:pt modelId="{5F71DCE0-C5EE-4570-8CB1-199B82FE6481}" type="parTrans" cxnId="{7D4D903A-F8D9-4B34-92E3-AF70652E613A}">
      <dgm:prSet/>
      <dgm:spPr/>
      <dgm:t>
        <a:bodyPr/>
        <a:lstStyle/>
        <a:p>
          <a:endParaRPr lang="en-US"/>
        </a:p>
      </dgm:t>
    </dgm:pt>
    <dgm:pt modelId="{6953248B-3203-4797-B79B-09E14EC9467D}" type="sibTrans" cxnId="{7D4D903A-F8D9-4B34-92E3-AF70652E613A}">
      <dgm:prSet/>
      <dgm:spPr/>
      <dgm:t>
        <a:bodyPr/>
        <a:lstStyle/>
        <a:p>
          <a:endParaRPr lang="en-US"/>
        </a:p>
      </dgm:t>
    </dgm:pt>
    <dgm:pt modelId="{735579B8-DB87-47AC-80B3-7F9B9A0618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Objects have properties (attributes) and behaviors (methods)</a:t>
          </a:r>
        </a:p>
      </dgm:t>
    </dgm:pt>
    <dgm:pt modelId="{54382238-53DB-47F3-AA15-AA1B860B7DFE}" type="parTrans" cxnId="{D222EDDA-39D6-4B97-8802-3DAF930FA7A8}">
      <dgm:prSet/>
      <dgm:spPr/>
      <dgm:t>
        <a:bodyPr/>
        <a:lstStyle/>
        <a:p>
          <a:endParaRPr lang="en-US"/>
        </a:p>
      </dgm:t>
    </dgm:pt>
    <dgm:pt modelId="{1276D674-CC9F-40A8-9DC1-02ABA26F2DA7}" type="sibTrans" cxnId="{D222EDDA-39D6-4B97-8802-3DAF930FA7A8}">
      <dgm:prSet/>
      <dgm:spPr/>
      <dgm:t>
        <a:bodyPr/>
        <a:lstStyle/>
        <a:p>
          <a:endParaRPr lang="en-US"/>
        </a:p>
      </dgm:t>
    </dgm:pt>
    <dgm:pt modelId="{E6CFD9B4-AA58-4C08-A563-AF5662EA8E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Helps in organizing code better, making it reusable and modular</a:t>
          </a:r>
        </a:p>
      </dgm:t>
    </dgm:pt>
    <dgm:pt modelId="{30169EA0-9951-4DBD-B682-B4C94F083CCF}" type="parTrans" cxnId="{3D15D32F-A521-4FE9-A9C9-E546B2AB275E}">
      <dgm:prSet/>
      <dgm:spPr/>
      <dgm:t>
        <a:bodyPr/>
        <a:lstStyle/>
        <a:p>
          <a:endParaRPr lang="en-US"/>
        </a:p>
      </dgm:t>
    </dgm:pt>
    <dgm:pt modelId="{2808039B-09B0-4179-995A-3623472B4DAA}" type="sibTrans" cxnId="{3D15D32F-A521-4FE9-A9C9-E546B2AB275E}">
      <dgm:prSet/>
      <dgm:spPr/>
      <dgm:t>
        <a:bodyPr/>
        <a:lstStyle/>
        <a:p>
          <a:endParaRPr lang="en-US"/>
        </a:p>
      </dgm:t>
    </dgm:pt>
    <dgm:pt modelId="{D105F88F-8473-49F3-8515-2825E4BA8C30}" type="pres">
      <dgm:prSet presAssocID="{B9B4A8CE-676E-4E8A-B607-86CB43EE0FE1}" presName="root" presStyleCnt="0">
        <dgm:presLayoutVars>
          <dgm:dir/>
          <dgm:resizeHandles val="exact"/>
        </dgm:presLayoutVars>
      </dgm:prSet>
      <dgm:spPr/>
    </dgm:pt>
    <dgm:pt modelId="{888C2B53-9D43-4882-AE07-BAD378DDB3D2}" type="pres">
      <dgm:prSet presAssocID="{2F3636DE-7F7D-4A15-BF1C-D474EED9DDD8}" presName="compNode" presStyleCnt="0"/>
      <dgm:spPr/>
    </dgm:pt>
    <dgm:pt modelId="{C92B5672-CEA8-4C79-B978-747491625AA5}" type="pres">
      <dgm:prSet presAssocID="{2F3636DE-7F7D-4A15-BF1C-D474EED9DDD8}" presName="bgRect" presStyleLbl="bgShp" presStyleIdx="0" presStyleCnt="3"/>
      <dgm:spPr/>
    </dgm:pt>
    <dgm:pt modelId="{7C587A3E-B5F9-4000-A34E-4727325ED952}" type="pres">
      <dgm:prSet presAssocID="{2F3636DE-7F7D-4A15-BF1C-D474EED9DD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081A045-4BAE-42B1-9C08-BB91EC166DB4}" type="pres">
      <dgm:prSet presAssocID="{2F3636DE-7F7D-4A15-BF1C-D474EED9DDD8}" presName="spaceRect" presStyleCnt="0"/>
      <dgm:spPr/>
    </dgm:pt>
    <dgm:pt modelId="{7314CF9C-9160-4038-ADE6-1B730EE9ACE1}" type="pres">
      <dgm:prSet presAssocID="{2F3636DE-7F7D-4A15-BF1C-D474EED9DDD8}" presName="parTx" presStyleLbl="revTx" presStyleIdx="0" presStyleCnt="3">
        <dgm:presLayoutVars>
          <dgm:chMax val="0"/>
          <dgm:chPref val="0"/>
        </dgm:presLayoutVars>
      </dgm:prSet>
      <dgm:spPr/>
    </dgm:pt>
    <dgm:pt modelId="{CF71AA1D-94D6-4E0C-AB39-26B29E8EAE34}" type="pres">
      <dgm:prSet presAssocID="{6953248B-3203-4797-B79B-09E14EC9467D}" presName="sibTrans" presStyleCnt="0"/>
      <dgm:spPr/>
    </dgm:pt>
    <dgm:pt modelId="{647C6CAF-4995-4933-8141-9AB49AAD3643}" type="pres">
      <dgm:prSet presAssocID="{735579B8-DB87-47AC-80B3-7F9B9A0618C9}" presName="compNode" presStyleCnt="0"/>
      <dgm:spPr/>
    </dgm:pt>
    <dgm:pt modelId="{9BCB890C-F6A0-40F1-A0ED-D15C557D1678}" type="pres">
      <dgm:prSet presAssocID="{735579B8-DB87-47AC-80B3-7F9B9A0618C9}" presName="bgRect" presStyleLbl="bgShp" presStyleIdx="1" presStyleCnt="3"/>
      <dgm:spPr/>
    </dgm:pt>
    <dgm:pt modelId="{79C01347-73EB-4B5B-BB19-5ACF07F3DBAC}" type="pres">
      <dgm:prSet presAssocID="{735579B8-DB87-47AC-80B3-7F9B9A0618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2B44E87-C9F8-43D9-AEA1-F6DD85766274}" type="pres">
      <dgm:prSet presAssocID="{735579B8-DB87-47AC-80B3-7F9B9A0618C9}" presName="spaceRect" presStyleCnt="0"/>
      <dgm:spPr/>
    </dgm:pt>
    <dgm:pt modelId="{9277D322-BFE9-4437-ACFA-72EE97AF9C82}" type="pres">
      <dgm:prSet presAssocID="{735579B8-DB87-47AC-80B3-7F9B9A0618C9}" presName="parTx" presStyleLbl="revTx" presStyleIdx="1" presStyleCnt="3">
        <dgm:presLayoutVars>
          <dgm:chMax val="0"/>
          <dgm:chPref val="0"/>
        </dgm:presLayoutVars>
      </dgm:prSet>
      <dgm:spPr/>
    </dgm:pt>
    <dgm:pt modelId="{481B4E12-F495-4B05-B990-929F04846C73}" type="pres">
      <dgm:prSet presAssocID="{1276D674-CC9F-40A8-9DC1-02ABA26F2DA7}" presName="sibTrans" presStyleCnt="0"/>
      <dgm:spPr/>
    </dgm:pt>
    <dgm:pt modelId="{FDD210CD-5AB5-480C-AC4A-6266BE5C28B8}" type="pres">
      <dgm:prSet presAssocID="{E6CFD9B4-AA58-4C08-A563-AF5662EA8E63}" presName="compNode" presStyleCnt="0"/>
      <dgm:spPr/>
    </dgm:pt>
    <dgm:pt modelId="{4E4A5BFA-89B3-4D76-A2AD-5D78AFE2D9FB}" type="pres">
      <dgm:prSet presAssocID="{E6CFD9B4-AA58-4C08-A563-AF5662EA8E63}" presName="bgRect" presStyleLbl="bgShp" presStyleIdx="2" presStyleCnt="3"/>
      <dgm:spPr/>
    </dgm:pt>
    <dgm:pt modelId="{9C865239-8D0E-4A3A-8EBC-085FDCFB6104}" type="pres">
      <dgm:prSet presAssocID="{E6CFD9B4-AA58-4C08-A563-AF5662EA8E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8CD6419-8859-492B-A577-04105E0096CF}" type="pres">
      <dgm:prSet presAssocID="{E6CFD9B4-AA58-4C08-A563-AF5662EA8E63}" presName="spaceRect" presStyleCnt="0"/>
      <dgm:spPr/>
    </dgm:pt>
    <dgm:pt modelId="{8D5EA2A6-44F1-44B1-ACC8-1BEF6E52744C}" type="pres">
      <dgm:prSet presAssocID="{E6CFD9B4-AA58-4C08-A563-AF5662EA8E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E3C801-5705-4A2C-9FF4-F6CE57801CD4}" type="presOf" srcId="{735579B8-DB87-47AC-80B3-7F9B9A0618C9}" destId="{9277D322-BFE9-4437-ACFA-72EE97AF9C82}" srcOrd="0" destOrd="0" presId="urn:microsoft.com/office/officeart/2018/2/layout/IconVerticalSolidList"/>
    <dgm:cxn modelId="{462A2F25-6951-47F2-B3AE-F4CD2389148C}" type="presOf" srcId="{E6CFD9B4-AA58-4C08-A563-AF5662EA8E63}" destId="{8D5EA2A6-44F1-44B1-ACC8-1BEF6E52744C}" srcOrd="0" destOrd="0" presId="urn:microsoft.com/office/officeart/2018/2/layout/IconVerticalSolidList"/>
    <dgm:cxn modelId="{3D15D32F-A521-4FE9-A9C9-E546B2AB275E}" srcId="{B9B4A8CE-676E-4E8A-B607-86CB43EE0FE1}" destId="{E6CFD9B4-AA58-4C08-A563-AF5662EA8E63}" srcOrd="2" destOrd="0" parTransId="{30169EA0-9951-4DBD-B682-B4C94F083CCF}" sibTransId="{2808039B-09B0-4179-995A-3623472B4DAA}"/>
    <dgm:cxn modelId="{7D4D903A-F8D9-4B34-92E3-AF70652E613A}" srcId="{B9B4A8CE-676E-4E8A-B607-86CB43EE0FE1}" destId="{2F3636DE-7F7D-4A15-BF1C-D474EED9DDD8}" srcOrd="0" destOrd="0" parTransId="{5F71DCE0-C5EE-4570-8CB1-199B82FE6481}" sibTransId="{6953248B-3203-4797-B79B-09E14EC9467D}"/>
    <dgm:cxn modelId="{FD684189-6007-4673-BFFB-903C7A126886}" type="presOf" srcId="{B9B4A8CE-676E-4E8A-B607-86CB43EE0FE1}" destId="{D105F88F-8473-49F3-8515-2825E4BA8C30}" srcOrd="0" destOrd="0" presId="urn:microsoft.com/office/officeart/2018/2/layout/IconVerticalSolidList"/>
    <dgm:cxn modelId="{3431C2D1-4C58-4BA3-B726-34165E89611B}" type="presOf" srcId="{2F3636DE-7F7D-4A15-BF1C-D474EED9DDD8}" destId="{7314CF9C-9160-4038-ADE6-1B730EE9ACE1}" srcOrd="0" destOrd="0" presId="urn:microsoft.com/office/officeart/2018/2/layout/IconVerticalSolidList"/>
    <dgm:cxn modelId="{D222EDDA-39D6-4B97-8802-3DAF930FA7A8}" srcId="{B9B4A8CE-676E-4E8A-B607-86CB43EE0FE1}" destId="{735579B8-DB87-47AC-80B3-7F9B9A0618C9}" srcOrd="1" destOrd="0" parTransId="{54382238-53DB-47F3-AA15-AA1B860B7DFE}" sibTransId="{1276D674-CC9F-40A8-9DC1-02ABA26F2DA7}"/>
    <dgm:cxn modelId="{38CBC35F-3A82-49F6-87C6-D3CF5634C2F9}" type="presParOf" srcId="{D105F88F-8473-49F3-8515-2825E4BA8C30}" destId="{888C2B53-9D43-4882-AE07-BAD378DDB3D2}" srcOrd="0" destOrd="0" presId="urn:microsoft.com/office/officeart/2018/2/layout/IconVerticalSolidList"/>
    <dgm:cxn modelId="{0491A673-076C-4692-BBA4-DDE6FAD2067A}" type="presParOf" srcId="{888C2B53-9D43-4882-AE07-BAD378DDB3D2}" destId="{C92B5672-CEA8-4C79-B978-747491625AA5}" srcOrd="0" destOrd="0" presId="urn:microsoft.com/office/officeart/2018/2/layout/IconVerticalSolidList"/>
    <dgm:cxn modelId="{57BC4F4A-6828-4C02-A5CE-27FFF651D34E}" type="presParOf" srcId="{888C2B53-9D43-4882-AE07-BAD378DDB3D2}" destId="{7C587A3E-B5F9-4000-A34E-4727325ED952}" srcOrd="1" destOrd="0" presId="urn:microsoft.com/office/officeart/2018/2/layout/IconVerticalSolidList"/>
    <dgm:cxn modelId="{F26D178E-9B50-498C-A751-012E82564855}" type="presParOf" srcId="{888C2B53-9D43-4882-AE07-BAD378DDB3D2}" destId="{D081A045-4BAE-42B1-9C08-BB91EC166DB4}" srcOrd="2" destOrd="0" presId="urn:microsoft.com/office/officeart/2018/2/layout/IconVerticalSolidList"/>
    <dgm:cxn modelId="{16BD4FB2-7B35-4679-9764-DCA08F3F4FA9}" type="presParOf" srcId="{888C2B53-9D43-4882-AE07-BAD378DDB3D2}" destId="{7314CF9C-9160-4038-ADE6-1B730EE9ACE1}" srcOrd="3" destOrd="0" presId="urn:microsoft.com/office/officeart/2018/2/layout/IconVerticalSolidList"/>
    <dgm:cxn modelId="{66F9906B-D047-4262-B07F-B1722159B1CD}" type="presParOf" srcId="{D105F88F-8473-49F3-8515-2825E4BA8C30}" destId="{CF71AA1D-94D6-4E0C-AB39-26B29E8EAE34}" srcOrd="1" destOrd="0" presId="urn:microsoft.com/office/officeart/2018/2/layout/IconVerticalSolidList"/>
    <dgm:cxn modelId="{F6A26FAB-F04E-48D2-AB59-2876F484277D}" type="presParOf" srcId="{D105F88F-8473-49F3-8515-2825E4BA8C30}" destId="{647C6CAF-4995-4933-8141-9AB49AAD3643}" srcOrd="2" destOrd="0" presId="urn:microsoft.com/office/officeart/2018/2/layout/IconVerticalSolidList"/>
    <dgm:cxn modelId="{A592CB17-0102-447F-B4F0-C2FDDD879A91}" type="presParOf" srcId="{647C6CAF-4995-4933-8141-9AB49AAD3643}" destId="{9BCB890C-F6A0-40F1-A0ED-D15C557D1678}" srcOrd="0" destOrd="0" presId="urn:microsoft.com/office/officeart/2018/2/layout/IconVerticalSolidList"/>
    <dgm:cxn modelId="{B6944BD9-093E-4668-AE25-29A5F7CF80D3}" type="presParOf" srcId="{647C6CAF-4995-4933-8141-9AB49AAD3643}" destId="{79C01347-73EB-4B5B-BB19-5ACF07F3DBAC}" srcOrd="1" destOrd="0" presId="urn:microsoft.com/office/officeart/2018/2/layout/IconVerticalSolidList"/>
    <dgm:cxn modelId="{448CBFBC-9566-481F-A33A-39F1728E0A40}" type="presParOf" srcId="{647C6CAF-4995-4933-8141-9AB49AAD3643}" destId="{62B44E87-C9F8-43D9-AEA1-F6DD85766274}" srcOrd="2" destOrd="0" presId="urn:microsoft.com/office/officeart/2018/2/layout/IconVerticalSolidList"/>
    <dgm:cxn modelId="{A4EED2E9-10C1-45BA-B3A4-7EEC9C8BBCE9}" type="presParOf" srcId="{647C6CAF-4995-4933-8141-9AB49AAD3643}" destId="{9277D322-BFE9-4437-ACFA-72EE97AF9C82}" srcOrd="3" destOrd="0" presId="urn:microsoft.com/office/officeart/2018/2/layout/IconVerticalSolidList"/>
    <dgm:cxn modelId="{E5FBBC06-A965-4178-A88A-2D8CC0F2B75C}" type="presParOf" srcId="{D105F88F-8473-49F3-8515-2825E4BA8C30}" destId="{481B4E12-F495-4B05-B990-929F04846C73}" srcOrd="3" destOrd="0" presId="urn:microsoft.com/office/officeart/2018/2/layout/IconVerticalSolidList"/>
    <dgm:cxn modelId="{9D46F187-B3CD-426A-8C21-00DFD52FDC6B}" type="presParOf" srcId="{D105F88F-8473-49F3-8515-2825E4BA8C30}" destId="{FDD210CD-5AB5-480C-AC4A-6266BE5C28B8}" srcOrd="4" destOrd="0" presId="urn:microsoft.com/office/officeart/2018/2/layout/IconVerticalSolidList"/>
    <dgm:cxn modelId="{45C542D7-7143-482A-8115-E11D461C87C5}" type="presParOf" srcId="{FDD210CD-5AB5-480C-AC4A-6266BE5C28B8}" destId="{4E4A5BFA-89B3-4D76-A2AD-5D78AFE2D9FB}" srcOrd="0" destOrd="0" presId="urn:microsoft.com/office/officeart/2018/2/layout/IconVerticalSolidList"/>
    <dgm:cxn modelId="{8536FB7F-46AD-4B7D-9D7A-70D355E9034A}" type="presParOf" srcId="{FDD210CD-5AB5-480C-AC4A-6266BE5C28B8}" destId="{9C865239-8D0E-4A3A-8EBC-085FDCFB6104}" srcOrd="1" destOrd="0" presId="urn:microsoft.com/office/officeart/2018/2/layout/IconVerticalSolidList"/>
    <dgm:cxn modelId="{BAECC76B-7395-4D65-A813-B7ECC45FADBD}" type="presParOf" srcId="{FDD210CD-5AB5-480C-AC4A-6266BE5C28B8}" destId="{58CD6419-8859-492B-A577-04105E0096CF}" srcOrd="2" destOrd="0" presId="urn:microsoft.com/office/officeart/2018/2/layout/IconVerticalSolidList"/>
    <dgm:cxn modelId="{7F8D7C43-2FA1-4733-85D0-E1263166AB44}" type="presParOf" srcId="{FDD210CD-5AB5-480C-AC4A-6266BE5C28B8}" destId="{8D5EA2A6-44F1-44B1-ACC8-1BEF6E5274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8BE19E-6B71-4CB1-931C-1658FDA4C2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1F1DB3C-690A-40D7-88DE-2462A27C1657}">
      <dgm:prSet/>
      <dgm:spPr/>
      <dgm:t>
        <a:bodyPr/>
        <a:lstStyle/>
        <a:p>
          <a:r>
            <a:rPr lang="en-US"/>
            <a:t>Example: A Car</a:t>
          </a:r>
        </a:p>
      </dgm:t>
    </dgm:pt>
    <dgm:pt modelId="{A73CC959-3DC1-4FC2-A467-D414CBE51B6B}" type="parTrans" cxnId="{AF44457D-D71F-471C-87CE-145962971354}">
      <dgm:prSet/>
      <dgm:spPr/>
      <dgm:t>
        <a:bodyPr/>
        <a:lstStyle/>
        <a:p>
          <a:endParaRPr lang="en-US"/>
        </a:p>
      </dgm:t>
    </dgm:pt>
    <dgm:pt modelId="{CA9DAD54-75D5-4929-A6A7-CC87DAD6A8A3}" type="sibTrans" cxnId="{AF44457D-D71F-471C-87CE-145962971354}">
      <dgm:prSet/>
      <dgm:spPr/>
      <dgm:t>
        <a:bodyPr/>
        <a:lstStyle/>
        <a:p>
          <a:endParaRPr lang="en-US"/>
        </a:p>
      </dgm:t>
    </dgm:pt>
    <dgm:pt modelId="{F96CEF93-D6E4-4843-A192-7E03D696C34A}">
      <dgm:prSet/>
      <dgm:spPr/>
      <dgm:t>
        <a:bodyPr/>
        <a:lstStyle/>
        <a:p>
          <a:r>
            <a:rPr lang="en-US"/>
            <a:t>Attributes: color, model, speed</a:t>
          </a:r>
        </a:p>
      </dgm:t>
    </dgm:pt>
    <dgm:pt modelId="{DD65140F-0AEF-4B5F-BE69-6A32C4CBEE46}" type="parTrans" cxnId="{02213205-7E91-447E-9139-549F1FB057DF}">
      <dgm:prSet/>
      <dgm:spPr/>
      <dgm:t>
        <a:bodyPr/>
        <a:lstStyle/>
        <a:p>
          <a:endParaRPr lang="en-US"/>
        </a:p>
      </dgm:t>
    </dgm:pt>
    <dgm:pt modelId="{C333FAEC-924C-4BD4-AD08-A510D18ECAFF}" type="sibTrans" cxnId="{02213205-7E91-447E-9139-549F1FB057DF}">
      <dgm:prSet/>
      <dgm:spPr/>
      <dgm:t>
        <a:bodyPr/>
        <a:lstStyle/>
        <a:p>
          <a:endParaRPr lang="en-US"/>
        </a:p>
      </dgm:t>
    </dgm:pt>
    <dgm:pt modelId="{97D62A64-3E84-48E1-8646-2F266F81C94B}">
      <dgm:prSet/>
      <dgm:spPr/>
      <dgm:t>
        <a:bodyPr/>
        <a:lstStyle/>
        <a:p>
          <a:r>
            <a:rPr lang="en-US"/>
            <a:t>Methods: start(), stop(), accelerate()</a:t>
          </a:r>
        </a:p>
      </dgm:t>
    </dgm:pt>
    <dgm:pt modelId="{451FC818-CE4E-4F92-BBB1-53E436A8ED5B}" type="parTrans" cxnId="{176315A6-7CED-4EA7-B10A-F55A0EEE1F86}">
      <dgm:prSet/>
      <dgm:spPr/>
      <dgm:t>
        <a:bodyPr/>
        <a:lstStyle/>
        <a:p>
          <a:endParaRPr lang="en-US"/>
        </a:p>
      </dgm:t>
    </dgm:pt>
    <dgm:pt modelId="{224E0CA9-A509-47A4-8881-3FF766D13431}" type="sibTrans" cxnId="{176315A6-7CED-4EA7-B10A-F55A0EEE1F86}">
      <dgm:prSet/>
      <dgm:spPr/>
      <dgm:t>
        <a:bodyPr/>
        <a:lstStyle/>
        <a:p>
          <a:endParaRPr lang="en-US"/>
        </a:p>
      </dgm:t>
    </dgm:pt>
    <dgm:pt modelId="{E95D9011-9FFA-4DF6-A179-5A34F90FB6C5}">
      <dgm:prSet/>
      <dgm:spPr/>
      <dgm:t>
        <a:bodyPr/>
        <a:lstStyle/>
        <a:p>
          <a:r>
            <a:rPr lang="en-US"/>
            <a:t>Example: A Student</a:t>
          </a:r>
        </a:p>
      </dgm:t>
    </dgm:pt>
    <dgm:pt modelId="{560676A2-7992-49E2-83BE-96164C3588B0}" type="parTrans" cxnId="{6ECEAB12-A723-4145-A83F-0D3BF1DE37CE}">
      <dgm:prSet/>
      <dgm:spPr/>
      <dgm:t>
        <a:bodyPr/>
        <a:lstStyle/>
        <a:p>
          <a:endParaRPr lang="en-US"/>
        </a:p>
      </dgm:t>
    </dgm:pt>
    <dgm:pt modelId="{797B7D76-FF27-4255-A2C6-F8D021B1FDA8}" type="sibTrans" cxnId="{6ECEAB12-A723-4145-A83F-0D3BF1DE37CE}">
      <dgm:prSet/>
      <dgm:spPr/>
      <dgm:t>
        <a:bodyPr/>
        <a:lstStyle/>
        <a:p>
          <a:endParaRPr lang="en-US"/>
        </a:p>
      </dgm:t>
    </dgm:pt>
    <dgm:pt modelId="{4D723595-B2AD-4FF8-8143-6CBFA1492A35}">
      <dgm:prSet/>
      <dgm:spPr/>
      <dgm:t>
        <a:bodyPr/>
        <a:lstStyle/>
        <a:p>
          <a:r>
            <a:rPr lang="en-US"/>
            <a:t>Attributes: name, age, grades</a:t>
          </a:r>
        </a:p>
      </dgm:t>
    </dgm:pt>
    <dgm:pt modelId="{39E9E535-6BF4-47D7-B29F-D505825276CB}" type="parTrans" cxnId="{8728F82C-6380-48F6-A732-AABE104DEB86}">
      <dgm:prSet/>
      <dgm:spPr/>
      <dgm:t>
        <a:bodyPr/>
        <a:lstStyle/>
        <a:p>
          <a:endParaRPr lang="en-US"/>
        </a:p>
      </dgm:t>
    </dgm:pt>
    <dgm:pt modelId="{9834C689-3D7D-4089-887C-4BAA40A5B67C}" type="sibTrans" cxnId="{8728F82C-6380-48F6-A732-AABE104DEB86}">
      <dgm:prSet/>
      <dgm:spPr/>
      <dgm:t>
        <a:bodyPr/>
        <a:lstStyle/>
        <a:p>
          <a:endParaRPr lang="en-US"/>
        </a:p>
      </dgm:t>
    </dgm:pt>
    <dgm:pt modelId="{4A5E7FDC-32F7-441D-80ED-0311F92DE6D0}">
      <dgm:prSet/>
      <dgm:spPr/>
      <dgm:t>
        <a:bodyPr/>
        <a:lstStyle/>
        <a:p>
          <a:r>
            <a:rPr lang="en-US"/>
            <a:t>Methods: study(), take_exam()</a:t>
          </a:r>
        </a:p>
      </dgm:t>
    </dgm:pt>
    <dgm:pt modelId="{F5640C01-57D2-444C-A056-C90E684A0AD5}" type="parTrans" cxnId="{D278B2DE-0A5A-4A86-93CE-E2E9F3D11F43}">
      <dgm:prSet/>
      <dgm:spPr/>
      <dgm:t>
        <a:bodyPr/>
        <a:lstStyle/>
        <a:p>
          <a:endParaRPr lang="en-US"/>
        </a:p>
      </dgm:t>
    </dgm:pt>
    <dgm:pt modelId="{F3011676-710E-4057-AA1C-EC6A5821C2D6}" type="sibTrans" cxnId="{D278B2DE-0A5A-4A86-93CE-E2E9F3D11F43}">
      <dgm:prSet/>
      <dgm:spPr/>
      <dgm:t>
        <a:bodyPr/>
        <a:lstStyle/>
        <a:p>
          <a:endParaRPr lang="en-US"/>
        </a:p>
      </dgm:t>
    </dgm:pt>
    <dgm:pt modelId="{696DD8E5-B36A-4A64-B68F-F7D83527CF1A}" type="pres">
      <dgm:prSet presAssocID="{B38BE19E-6B71-4CB1-931C-1658FDA4C200}" presName="root" presStyleCnt="0">
        <dgm:presLayoutVars>
          <dgm:dir/>
          <dgm:resizeHandles val="exact"/>
        </dgm:presLayoutVars>
      </dgm:prSet>
      <dgm:spPr/>
    </dgm:pt>
    <dgm:pt modelId="{48243D3E-E27E-4643-9DD4-BE3EEC226C85}" type="pres">
      <dgm:prSet presAssocID="{71F1DB3C-690A-40D7-88DE-2462A27C1657}" presName="compNode" presStyleCnt="0"/>
      <dgm:spPr/>
    </dgm:pt>
    <dgm:pt modelId="{DC887B9F-FC99-4D00-8843-CC392EF83529}" type="pres">
      <dgm:prSet presAssocID="{71F1DB3C-690A-40D7-88DE-2462A27C1657}" presName="bgRect" presStyleLbl="bgShp" presStyleIdx="0" presStyleCnt="6"/>
      <dgm:spPr/>
    </dgm:pt>
    <dgm:pt modelId="{6ECDAE5C-B580-4789-AAE6-E9016C00CC71}" type="pres">
      <dgm:prSet presAssocID="{71F1DB3C-690A-40D7-88DE-2462A27C165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D8DEAE3-E980-479A-ABED-66D157AF8937}" type="pres">
      <dgm:prSet presAssocID="{71F1DB3C-690A-40D7-88DE-2462A27C1657}" presName="spaceRect" presStyleCnt="0"/>
      <dgm:spPr/>
    </dgm:pt>
    <dgm:pt modelId="{D20EEF28-83C1-4339-B637-728E78ACD31F}" type="pres">
      <dgm:prSet presAssocID="{71F1DB3C-690A-40D7-88DE-2462A27C1657}" presName="parTx" presStyleLbl="revTx" presStyleIdx="0" presStyleCnt="6">
        <dgm:presLayoutVars>
          <dgm:chMax val="0"/>
          <dgm:chPref val="0"/>
        </dgm:presLayoutVars>
      </dgm:prSet>
      <dgm:spPr/>
    </dgm:pt>
    <dgm:pt modelId="{45B6BC07-F264-452B-AB56-18741F89BCE5}" type="pres">
      <dgm:prSet presAssocID="{CA9DAD54-75D5-4929-A6A7-CC87DAD6A8A3}" presName="sibTrans" presStyleCnt="0"/>
      <dgm:spPr/>
    </dgm:pt>
    <dgm:pt modelId="{DED27282-4560-43B5-8D2E-CA1A13D5F7C1}" type="pres">
      <dgm:prSet presAssocID="{F96CEF93-D6E4-4843-A192-7E03D696C34A}" presName="compNode" presStyleCnt="0"/>
      <dgm:spPr/>
    </dgm:pt>
    <dgm:pt modelId="{3B9736C7-1564-4F61-9091-C758E2A61790}" type="pres">
      <dgm:prSet presAssocID="{F96CEF93-D6E4-4843-A192-7E03D696C34A}" presName="bgRect" presStyleLbl="bgShp" presStyleIdx="1" presStyleCnt="6"/>
      <dgm:spPr/>
    </dgm:pt>
    <dgm:pt modelId="{A3015FD8-8BFF-4D5C-9CC2-5C6F11ED5BA0}" type="pres">
      <dgm:prSet presAssocID="{F96CEF93-D6E4-4843-A192-7E03D696C34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77EFF4C9-7B53-4485-AF4B-2D0A3E78E2B9}" type="pres">
      <dgm:prSet presAssocID="{F96CEF93-D6E4-4843-A192-7E03D696C34A}" presName="spaceRect" presStyleCnt="0"/>
      <dgm:spPr/>
    </dgm:pt>
    <dgm:pt modelId="{17975B5D-6836-4DBD-8CB0-FD8AD2EE24CB}" type="pres">
      <dgm:prSet presAssocID="{F96CEF93-D6E4-4843-A192-7E03D696C34A}" presName="parTx" presStyleLbl="revTx" presStyleIdx="1" presStyleCnt="6">
        <dgm:presLayoutVars>
          <dgm:chMax val="0"/>
          <dgm:chPref val="0"/>
        </dgm:presLayoutVars>
      </dgm:prSet>
      <dgm:spPr/>
    </dgm:pt>
    <dgm:pt modelId="{1C5EEC8C-0FDD-4AD6-980F-4D0597F9792F}" type="pres">
      <dgm:prSet presAssocID="{C333FAEC-924C-4BD4-AD08-A510D18ECAFF}" presName="sibTrans" presStyleCnt="0"/>
      <dgm:spPr/>
    </dgm:pt>
    <dgm:pt modelId="{290C0C4C-9DBF-45C0-928E-21FD562B2F26}" type="pres">
      <dgm:prSet presAssocID="{97D62A64-3E84-48E1-8646-2F266F81C94B}" presName="compNode" presStyleCnt="0"/>
      <dgm:spPr/>
    </dgm:pt>
    <dgm:pt modelId="{222C3DD1-A15D-4417-8DE5-3A0D0440CEC1}" type="pres">
      <dgm:prSet presAssocID="{97D62A64-3E84-48E1-8646-2F266F81C94B}" presName="bgRect" presStyleLbl="bgShp" presStyleIdx="2" presStyleCnt="6"/>
      <dgm:spPr/>
    </dgm:pt>
    <dgm:pt modelId="{A68F48D7-2BCA-46F9-A4BC-6140E3094ACB}" type="pres">
      <dgm:prSet presAssocID="{97D62A64-3E84-48E1-8646-2F266F81C94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9289006C-1FC6-4286-B91D-1A1975E932CA}" type="pres">
      <dgm:prSet presAssocID="{97D62A64-3E84-48E1-8646-2F266F81C94B}" presName="spaceRect" presStyleCnt="0"/>
      <dgm:spPr/>
    </dgm:pt>
    <dgm:pt modelId="{67AC83AC-09EC-4935-87D8-18400C2BE5F4}" type="pres">
      <dgm:prSet presAssocID="{97D62A64-3E84-48E1-8646-2F266F81C94B}" presName="parTx" presStyleLbl="revTx" presStyleIdx="2" presStyleCnt="6">
        <dgm:presLayoutVars>
          <dgm:chMax val="0"/>
          <dgm:chPref val="0"/>
        </dgm:presLayoutVars>
      </dgm:prSet>
      <dgm:spPr/>
    </dgm:pt>
    <dgm:pt modelId="{C3C84B5A-D3F6-475B-B060-71C6991B5864}" type="pres">
      <dgm:prSet presAssocID="{224E0CA9-A509-47A4-8881-3FF766D13431}" presName="sibTrans" presStyleCnt="0"/>
      <dgm:spPr/>
    </dgm:pt>
    <dgm:pt modelId="{E650ABB0-4A22-436B-8F65-C7A320CF3263}" type="pres">
      <dgm:prSet presAssocID="{E95D9011-9FFA-4DF6-A179-5A34F90FB6C5}" presName="compNode" presStyleCnt="0"/>
      <dgm:spPr/>
    </dgm:pt>
    <dgm:pt modelId="{2D306C0E-C01E-4610-A893-DE4D7A9B92E9}" type="pres">
      <dgm:prSet presAssocID="{E95D9011-9FFA-4DF6-A179-5A34F90FB6C5}" presName="bgRect" presStyleLbl="bgShp" presStyleIdx="3" presStyleCnt="6"/>
      <dgm:spPr/>
    </dgm:pt>
    <dgm:pt modelId="{E8A76194-9B29-490E-85B1-B162EC117A9F}" type="pres">
      <dgm:prSet presAssocID="{E95D9011-9FFA-4DF6-A179-5A34F90FB6C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21C5E67-C885-427E-B837-69B3CF3AB69D}" type="pres">
      <dgm:prSet presAssocID="{E95D9011-9FFA-4DF6-A179-5A34F90FB6C5}" presName="spaceRect" presStyleCnt="0"/>
      <dgm:spPr/>
    </dgm:pt>
    <dgm:pt modelId="{C3B27803-7DE2-43B5-A6C9-CC33426CFEA3}" type="pres">
      <dgm:prSet presAssocID="{E95D9011-9FFA-4DF6-A179-5A34F90FB6C5}" presName="parTx" presStyleLbl="revTx" presStyleIdx="3" presStyleCnt="6">
        <dgm:presLayoutVars>
          <dgm:chMax val="0"/>
          <dgm:chPref val="0"/>
        </dgm:presLayoutVars>
      </dgm:prSet>
      <dgm:spPr/>
    </dgm:pt>
    <dgm:pt modelId="{2AC44822-6977-435D-9B9E-9B032E741E26}" type="pres">
      <dgm:prSet presAssocID="{797B7D76-FF27-4255-A2C6-F8D021B1FDA8}" presName="sibTrans" presStyleCnt="0"/>
      <dgm:spPr/>
    </dgm:pt>
    <dgm:pt modelId="{08294D7E-E283-42F8-A4E7-24CFA124E39B}" type="pres">
      <dgm:prSet presAssocID="{4D723595-B2AD-4FF8-8143-6CBFA1492A35}" presName="compNode" presStyleCnt="0"/>
      <dgm:spPr/>
    </dgm:pt>
    <dgm:pt modelId="{057FB35D-C8A3-4BCA-9E62-9D95C828C7A3}" type="pres">
      <dgm:prSet presAssocID="{4D723595-B2AD-4FF8-8143-6CBFA1492A35}" presName="bgRect" presStyleLbl="bgShp" presStyleIdx="4" presStyleCnt="6"/>
      <dgm:spPr/>
    </dgm:pt>
    <dgm:pt modelId="{CCE65BB3-8AB8-4DE8-9AE6-C77E8B0E536E}" type="pres">
      <dgm:prSet presAssocID="{4D723595-B2AD-4FF8-8143-6CBFA1492A3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F861EB3-5F9A-4EA7-A100-B1A1DF603DEB}" type="pres">
      <dgm:prSet presAssocID="{4D723595-B2AD-4FF8-8143-6CBFA1492A35}" presName="spaceRect" presStyleCnt="0"/>
      <dgm:spPr/>
    </dgm:pt>
    <dgm:pt modelId="{553B8E8F-B7D6-4CE5-9D63-1D7B74C065E8}" type="pres">
      <dgm:prSet presAssocID="{4D723595-B2AD-4FF8-8143-6CBFA1492A35}" presName="parTx" presStyleLbl="revTx" presStyleIdx="4" presStyleCnt="6">
        <dgm:presLayoutVars>
          <dgm:chMax val="0"/>
          <dgm:chPref val="0"/>
        </dgm:presLayoutVars>
      </dgm:prSet>
      <dgm:spPr/>
    </dgm:pt>
    <dgm:pt modelId="{792CAEBD-C09E-48B9-AFD2-C0F900F24F3E}" type="pres">
      <dgm:prSet presAssocID="{9834C689-3D7D-4089-887C-4BAA40A5B67C}" presName="sibTrans" presStyleCnt="0"/>
      <dgm:spPr/>
    </dgm:pt>
    <dgm:pt modelId="{7917FC68-9AB7-4CEE-9DE1-54175641FF38}" type="pres">
      <dgm:prSet presAssocID="{4A5E7FDC-32F7-441D-80ED-0311F92DE6D0}" presName="compNode" presStyleCnt="0"/>
      <dgm:spPr/>
    </dgm:pt>
    <dgm:pt modelId="{C450CE3E-9A28-44D0-A879-7AB8E4C53642}" type="pres">
      <dgm:prSet presAssocID="{4A5E7FDC-32F7-441D-80ED-0311F92DE6D0}" presName="bgRect" presStyleLbl="bgShp" presStyleIdx="5" presStyleCnt="6"/>
      <dgm:spPr/>
    </dgm:pt>
    <dgm:pt modelId="{D3389A5C-3C5A-41F2-8150-77DE5011984B}" type="pres">
      <dgm:prSet presAssocID="{4A5E7FDC-32F7-441D-80ED-0311F92DE6D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5784766-254E-460D-ADCD-5283BC77331C}" type="pres">
      <dgm:prSet presAssocID="{4A5E7FDC-32F7-441D-80ED-0311F92DE6D0}" presName="spaceRect" presStyleCnt="0"/>
      <dgm:spPr/>
    </dgm:pt>
    <dgm:pt modelId="{B43D429E-B664-479D-9B3C-1C63AF28E21E}" type="pres">
      <dgm:prSet presAssocID="{4A5E7FDC-32F7-441D-80ED-0311F92DE6D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2213205-7E91-447E-9139-549F1FB057DF}" srcId="{B38BE19E-6B71-4CB1-931C-1658FDA4C200}" destId="{F96CEF93-D6E4-4843-A192-7E03D696C34A}" srcOrd="1" destOrd="0" parTransId="{DD65140F-0AEF-4B5F-BE69-6A32C4CBEE46}" sibTransId="{C333FAEC-924C-4BD4-AD08-A510D18ECAFF}"/>
    <dgm:cxn modelId="{6ECEAB12-A723-4145-A83F-0D3BF1DE37CE}" srcId="{B38BE19E-6B71-4CB1-931C-1658FDA4C200}" destId="{E95D9011-9FFA-4DF6-A179-5A34F90FB6C5}" srcOrd="3" destOrd="0" parTransId="{560676A2-7992-49E2-83BE-96164C3588B0}" sibTransId="{797B7D76-FF27-4255-A2C6-F8D021B1FDA8}"/>
    <dgm:cxn modelId="{6272F026-A9B5-405B-A9A2-E4E1D6AD862B}" type="presOf" srcId="{B38BE19E-6B71-4CB1-931C-1658FDA4C200}" destId="{696DD8E5-B36A-4A64-B68F-F7D83527CF1A}" srcOrd="0" destOrd="0" presId="urn:microsoft.com/office/officeart/2018/2/layout/IconVerticalSolidList"/>
    <dgm:cxn modelId="{8728F82C-6380-48F6-A732-AABE104DEB86}" srcId="{B38BE19E-6B71-4CB1-931C-1658FDA4C200}" destId="{4D723595-B2AD-4FF8-8143-6CBFA1492A35}" srcOrd="4" destOrd="0" parTransId="{39E9E535-6BF4-47D7-B29F-D505825276CB}" sibTransId="{9834C689-3D7D-4089-887C-4BAA40A5B67C}"/>
    <dgm:cxn modelId="{C28D2A5B-8C04-4012-9BE0-FF7337767489}" type="presOf" srcId="{E95D9011-9FFA-4DF6-A179-5A34F90FB6C5}" destId="{C3B27803-7DE2-43B5-A6C9-CC33426CFEA3}" srcOrd="0" destOrd="0" presId="urn:microsoft.com/office/officeart/2018/2/layout/IconVerticalSolidList"/>
    <dgm:cxn modelId="{6B7EF96D-D766-4DA8-9011-6CE65FDAD821}" type="presOf" srcId="{4A5E7FDC-32F7-441D-80ED-0311F92DE6D0}" destId="{B43D429E-B664-479D-9B3C-1C63AF28E21E}" srcOrd="0" destOrd="0" presId="urn:microsoft.com/office/officeart/2018/2/layout/IconVerticalSolidList"/>
    <dgm:cxn modelId="{AF44457D-D71F-471C-87CE-145962971354}" srcId="{B38BE19E-6B71-4CB1-931C-1658FDA4C200}" destId="{71F1DB3C-690A-40D7-88DE-2462A27C1657}" srcOrd="0" destOrd="0" parTransId="{A73CC959-3DC1-4FC2-A467-D414CBE51B6B}" sibTransId="{CA9DAD54-75D5-4929-A6A7-CC87DAD6A8A3}"/>
    <dgm:cxn modelId="{176315A6-7CED-4EA7-B10A-F55A0EEE1F86}" srcId="{B38BE19E-6B71-4CB1-931C-1658FDA4C200}" destId="{97D62A64-3E84-48E1-8646-2F266F81C94B}" srcOrd="2" destOrd="0" parTransId="{451FC818-CE4E-4F92-BBB1-53E436A8ED5B}" sibTransId="{224E0CA9-A509-47A4-8881-3FF766D13431}"/>
    <dgm:cxn modelId="{532CD4BE-0CE8-4313-99FD-787645FF4CB9}" type="presOf" srcId="{4D723595-B2AD-4FF8-8143-6CBFA1492A35}" destId="{553B8E8F-B7D6-4CE5-9D63-1D7B74C065E8}" srcOrd="0" destOrd="0" presId="urn:microsoft.com/office/officeart/2018/2/layout/IconVerticalSolidList"/>
    <dgm:cxn modelId="{D278B2DE-0A5A-4A86-93CE-E2E9F3D11F43}" srcId="{B38BE19E-6B71-4CB1-931C-1658FDA4C200}" destId="{4A5E7FDC-32F7-441D-80ED-0311F92DE6D0}" srcOrd="5" destOrd="0" parTransId="{F5640C01-57D2-444C-A056-C90E684A0AD5}" sibTransId="{F3011676-710E-4057-AA1C-EC6A5821C2D6}"/>
    <dgm:cxn modelId="{4CC100E6-0F6F-4D1F-A0CB-54343BC3691A}" type="presOf" srcId="{F96CEF93-D6E4-4843-A192-7E03D696C34A}" destId="{17975B5D-6836-4DBD-8CB0-FD8AD2EE24CB}" srcOrd="0" destOrd="0" presId="urn:microsoft.com/office/officeart/2018/2/layout/IconVerticalSolidList"/>
    <dgm:cxn modelId="{28FAD8ED-5A5D-4CAD-98D9-B426F810BA7D}" type="presOf" srcId="{71F1DB3C-690A-40D7-88DE-2462A27C1657}" destId="{D20EEF28-83C1-4339-B637-728E78ACD31F}" srcOrd="0" destOrd="0" presId="urn:microsoft.com/office/officeart/2018/2/layout/IconVerticalSolidList"/>
    <dgm:cxn modelId="{9061ACEE-775A-48CA-82E6-FB7A8E158A65}" type="presOf" srcId="{97D62A64-3E84-48E1-8646-2F266F81C94B}" destId="{67AC83AC-09EC-4935-87D8-18400C2BE5F4}" srcOrd="0" destOrd="0" presId="urn:microsoft.com/office/officeart/2018/2/layout/IconVerticalSolidList"/>
    <dgm:cxn modelId="{F970C293-B270-4F73-BDC6-1D79A254AECB}" type="presParOf" srcId="{696DD8E5-B36A-4A64-B68F-F7D83527CF1A}" destId="{48243D3E-E27E-4643-9DD4-BE3EEC226C85}" srcOrd="0" destOrd="0" presId="urn:microsoft.com/office/officeart/2018/2/layout/IconVerticalSolidList"/>
    <dgm:cxn modelId="{ACADDE21-4E1D-4C92-97AF-960B48D53C50}" type="presParOf" srcId="{48243D3E-E27E-4643-9DD4-BE3EEC226C85}" destId="{DC887B9F-FC99-4D00-8843-CC392EF83529}" srcOrd="0" destOrd="0" presId="urn:microsoft.com/office/officeart/2018/2/layout/IconVerticalSolidList"/>
    <dgm:cxn modelId="{1E412E45-78AA-49B9-9794-69A2D416F815}" type="presParOf" srcId="{48243D3E-E27E-4643-9DD4-BE3EEC226C85}" destId="{6ECDAE5C-B580-4789-AAE6-E9016C00CC71}" srcOrd="1" destOrd="0" presId="urn:microsoft.com/office/officeart/2018/2/layout/IconVerticalSolidList"/>
    <dgm:cxn modelId="{E623819D-18AD-4511-B041-26ABAB93051D}" type="presParOf" srcId="{48243D3E-E27E-4643-9DD4-BE3EEC226C85}" destId="{2D8DEAE3-E980-479A-ABED-66D157AF8937}" srcOrd="2" destOrd="0" presId="urn:microsoft.com/office/officeart/2018/2/layout/IconVerticalSolidList"/>
    <dgm:cxn modelId="{3A53B612-530D-4BEB-8913-6FE2DA136D12}" type="presParOf" srcId="{48243D3E-E27E-4643-9DD4-BE3EEC226C85}" destId="{D20EEF28-83C1-4339-B637-728E78ACD31F}" srcOrd="3" destOrd="0" presId="urn:microsoft.com/office/officeart/2018/2/layout/IconVerticalSolidList"/>
    <dgm:cxn modelId="{2770E214-A849-411D-A5ED-0343444BD04D}" type="presParOf" srcId="{696DD8E5-B36A-4A64-B68F-F7D83527CF1A}" destId="{45B6BC07-F264-452B-AB56-18741F89BCE5}" srcOrd="1" destOrd="0" presId="urn:microsoft.com/office/officeart/2018/2/layout/IconVerticalSolidList"/>
    <dgm:cxn modelId="{A8897BA5-ABAB-40F9-B896-2ADFFC2CE5A9}" type="presParOf" srcId="{696DD8E5-B36A-4A64-B68F-F7D83527CF1A}" destId="{DED27282-4560-43B5-8D2E-CA1A13D5F7C1}" srcOrd="2" destOrd="0" presId="urn:microsoft.com/office/officeart/2018/2/layout/IconVerticalSolidList"/>
    <dgm:cxn modelId="{9B772CB7-2524-4AA1-AEA7-96CD6691842E}" type="presParOf" srcId="{DED27282-4560-43B5-8D2E-CA1A13D5F7C1}" destId="{3B9736C7-1564-4F61-9091-C758E2A61790}" srcOrd="0" destOrd="0" presId="urn:microsoft.com/office/officeart/2018/2/layout/IconVerticalSolidList"/>
    <dgm:cxn modelId="{A33BAFB4-C114-4876-877E-B4526403059B}" type="presParOf" srcId="{DED27282-4560-43B5-8D2E-CA1A13D5F7C1}" destId="{A3015FD8-8BFF-4D5C-9CC2-5C6F11ED5BA0}" srcOrd="1" destOrd="0" presId="urn:microsoft.com/office/officeart/2018/2/layout/IconVerticalSolidList"/>
    <dgm:cxn modelId="{17D2E00A-A1FE-44EF-9E2A-87EBA72497BE}" type="presParOf" srcId="{DED27282-4560-43B5-8D2E-CA1A13D5F7C1}" destId="{77EFF4C9-7B53-4485-AF4B-2D0A3E78E2B9}" srcOrd="2" destOrd="0" presId="urn:microsoft.com/office/officeart/2018/2/layout/IconVerticalSolidList"/>
    <dgm:cxn modelId="{9E3E158B-C500-468D-8B36-AC607E657347}" type="presParOf" srcId="{DED27282-4560-43B5-8D2E-CA1A13D5F7C1}" destId="{17975B5D-6836-4DBD-8CB0-FD8AD2EE24CB}" srcOrd="3" destOrd="0" presId="urn:microsoft.com/office/officeart/2018/2/layout/IconVerticalSolidList"/>
    <dgm:cxn modelId="{A7E4CA31-F83A-4EFB-BBD6-692D60FF45CA}" type="presParOf" srcId="{696DD8E5-B36A-4A64-B68F-F7D83527CF1A}" destId="{1C5EEC8C-0FDD-4AD6-980F-4D0597F9792F}" srcOrd="3" destOrd="0" presId="urn:microsoft.com/office/officeart/2018/2/layout/IconVerticalSolidList"/>
    <dgm:cxn modelId="{00E35399-77AB-4CE8-B757-3DE0D413FEA9}" type="presParOf" srcId="{696DD8E5-B36A-4A64-B68F-F7D83527CF1A}" destId="{290C0C4C-9DBF-45C0-928E-21FD562B2F26}" srcOrd="4" destOrd="0" presId="urn:microsoft.com/office/officeart/2018/2/layout/IconVerticalSolidList"/>
    <dgm:cxn modelId="{24D1E2B8-40A8-4E7E-AD5E-D7120C05DE91}" type="presParOf" srcId="{290C0C4C-9DBF-45C0-928E-21FD562B2F26}" destId="{222C3DD1-A15D-4417-8DE5-3A0D0440CEC1}" srcOrd="0" destOrd="0" presId="urn:microsoft.com/office/officeart/2018/2/layout/IconVerticalSolidList"/>
    <dgm:cxn modelId="{6F758B8D-C045-4E79-A390-2262D70701D8}" type="presParOf" srcId="{290C0C4C-9DBF-45C0-928E-21FD562B2F26}" destId="{A68F48D7-2BCA-46F9-A4BC-6140E3094ACB}" srcOrd="1" destOrd="0" presId="urn:microsoft.com/office/officeart/2018/2/layout/IconVerticalSolidList"/>
    <dgm:cxn modelId="{AA0FB262-BB45-4155-B7BA-769153B2F23E}" type="presParOf" srcId="{290C0C4C-9DBF-45C0-928E-21FD562B2F26}" destId="{9289006C-1FC6-4286-B91D-1A1975E932CA}" srcOrd="2" destOrd="0" presId="urn:microsoft.com/office/officeart/2018/2/layout/IconVerticalSolidList"/>
    <dgm:cxn modelId="{5D1EDEEB-8BC5-4883-93ED-52A0CFBABB3B}" type="presParOf" srcId="{290C0C4C-9DBF-45C0-928E-21FD562B2F26}" destId="{67AC83AC-09EC-4935-87D8-18400C2BE5F4}" srcOrd="3" destOrd="0" presId="urn:microsoft.com/office/officeart/2018/2/layout/IconVerticalSolidList"/>
    <dgm:cxn modelId="{FCBF048B-1AE5-451F-8013-B30814B3032E}" type="presParOf" srcId="{696DD8E5-B36A-4A64-B68F-F7D83527CF1A}" destId="{C3C84B5A-D3F6-475B-B060-71C6991B5864}" srcOrd="5" destOrd="0" presId="urn:microsoft.com/office/officeart/2018/2/layout/IconVerticalSolidList"/>
    <dgm:cxn modelId="{A75B4610-75A2-4CE1-9649-9A07D4D49B51}" type="presParOf" srcId="{696DD8E5-B36A-4A64-B68F-F7D83527CF1A}" destId="{E650ABB0-4A22-436B-8F65-C7A320CF3263}" srcOrd="6" destOrd="0" presId="urn:microsoft.com/office/officeart/2018/2/layout/IconVerticalSolidList"/>
    <dgm:cxn modelId="{E011EB5E-D63D-4202-95FC-37DEF93CDCBB}" type="presParOf" srcId="{E650ABB0-4A22-436B-8F65-C7A320CF3263}" destId="{2D306C0E-C01E-4610-A893-DE4D7A9B92E9}" srcOrd="0" destOrd="0" presId="urn:microsoft.com/office/officeart/2018/2/layout/IconVerticalSolidList"/>
    <dgm:cxn modelId="{2D3B92C6-1FFA-4D47-82A4-C6015A2E8B39}" type="presParOf" srcId="{E650ABB0-4A22-436B-8F65-C7A320CF3263}" destId="{E8A76194-9B29-490E-85B1-B162EC117A9F}" srcOrd="1" destOrd="0" presId="urn:microsoft.com/office/officeart/2018/2/layout/IconVerticalSolidList"/>
    <dgm:cxn modelId="{47111A00-BB26-4E6B-BBBE-8D5BDAEC3F17}" type="presParOf" srcId="{E650ABB0-4A22-436B-8F65-C7A320CF3263}" destId="{021C5E67-C885-427E-B837-69B3CF3AB69D}" srcOrd="2" destOrd="0" presId="urn:microsoft.com/office/officeart/2018/2/layout/IconVerticalSolidList"/>
    <dgm:cxn modelId="{9E051FFA-CD6E-49B0-B0B0-CFB84A0AEB43}" type="presParOf" srcId="{E650ABB0-4A22-436B-8F65-C7A320CF3263}" destId="{C3B27803-7DE2-43B5-A6C9-CC33426CFEA3}" srcOrd="3" destOrd="0" presId="urn:microsoft.com/office/officeart/2018/2/layout/IconVerticalSolidList"/>
    <dgm:cxn modelId="{A74E0E76-3511-4B9E-9606-9B06CB64B933}" type="presParOf" srcId="{696DD8E5-B36A-4A64-B68F-F7D83527CF1A}" destId="{2AC44822-6977-435D-9B9E-9B032E741E26}" srcOrd="7" destOrd="0" presId="urn:microsoft.com/office/officeart/2018/2/layout/IconVerticalSolidList"/>
    <dgm:cxn modelId="{9F5ECB65-AD45-4310-A414-68D23727154A}" type="presParOf" srcId="{696DD8E5-B36A-4A64-B68F-F7D83527CF1A}" destId="{08294D7E-E283-42F8-A4E7-24CFA124E39B}" srcOrd="8" destOrd="0" presId="urn:microsoft.com/office/officeart/2018/2/layout/IconVerticalSolidList"/>
    <dgm:cxn modelId="{D7E8D15A-DABD-4610-ACBC-48BEC3671CAB}" type="presParOf" srcId="{08294D7E-E283-42F8-A4E7-24CFA124E39B}" destId="{057FB35D-C8A3-4BCA-9E62-9D95C828C7A3}" srcOrd="0" destOrd="0" presId="urn:microsoft.com/office/officeart/2018/2/layout/IconVerticalSolidList"/>
    <dgm:cxn modelId="{4972FBDC-0E62-4D03-8ECB-A15FFC5D9292}" type="presParOf" srcId="{08294D7E-E283-42F8-A4E7-24CFA124E39B}" destId="{CCE65BB3-8AB8-4DE8-9AE6-C77E8B0E536E}" srcOrd="1" destOrd="0" presId="urn:microsoft.com/office/officeart/2018/2/layout/IconVerticalSolidList"/>
    <dgm:cxn modelId="{71D8859C-98FC-40D3-BC49-A0948A48FAFD}" type="presParOf" srcId="{08294D7E-E283-42F8-A4E7-24CFA124E39B}" destId="{3F861EB3-5F9A-4EA7-A100-B1A1DF603DEB}" srcOrd="2" destOrd="0" presId="urn:microsoft.com/office/officeart/2018/2/layout/IconVerticalSolidList"/>
    <dgm:cxn modelId="{60511ED1-FE1C-4985-A4D9-0E9BD7CFAECE}" type="presParOf" srcId="{08294D7E-E283-42F8-A4E7-24CFA124E39B}" destId="{553B8E8F-B7D6-4CE5-9D63-1D7B74C065E8}" srcOrd="3" destOrd="0" presId="urn:microsoft.com/office/officeart/2018/2/layout/IconVerticalSolidList"/>
    <dgm:cxn modelId="{B247571D-AACE-499D-BBC5-8FEA31A83599}" type="presParOf" srcId="{696DD8E5-B36A-4A64-B68F-F7D83527CF1A}" destId="{792CAEBD-C09E-48B9-AFD2-C0F900F24F3E}" srcOrd="9" destOrd="0" presId="urn:microsoft.com/office/officeart/2018/2/layout/IconVerticalSolidList"/>
    <dgm:cxn modelId="{EC56705C-6C17-40DF-B187-0066A7A32290}" type="presParOf" srcId="{696DD8E5-B36A-4A64-B68F-F7D83527CF1A}" destId="{7917FC68-9AB7-4CEE-9DE1-54175641FF38}" srcOrd="10" destOrd="0" presId="urn:microsoft.com/office/officeart/2018/2/layout/IconVerticalSolidList"/>
    <dgm:cxn modelId="{C966C2AB-1A2B-4A34-B3AB-DCACA7412274}" type="presParOf" srcId="{7917FC68-9AB7-4CEE-9DE1-54175641FF38}" destId="{C450CE3E-9A28-44D0-A879-7AB8E4C53642}" srcOrd="0" destOrd="0" presId="urn:microsoft.com/office/officeart/2018/2/layout/IconVerticalSolidList"/>
    <dgm:cxn modelId="{FB409991-F893-4C9E-8E75-D53F6D397E56}" type="presParOf" srcId="{7917FC68-9AB7-4CEE-9DE1-54175641FF38}" destId="{D3389A5C-3C5A-41F2-8150-77DE5011984B}" srcOrd="1" destOrd="0" presId="urn:microsoft.com/office/officeart/2018/2/layout/IconVerticalSolidList"/>
    <dgm:cxn modelId="{9807D7AB-AAD5-4603-9F56-61D351FC3A90}" type="presParOf" srcId="{7917FC68-9AB7-4CEE-9DE1-54175641FF38}" destId="{15784766-254E-460D-ADCD-5283BC77331C}" srcOrd="2" destOrd="0" presId="urn:microsoft.com/office/officeart/2018/2/layout/IconVerticalSolidList"/>
    <dgm:cxn modelId="{F6DCA480-97D9-4B9D-9DC4-DA0F269A73CD}" type="presParOf" srcId="{7917FC68-9AB7-4CEE-9DE1-54175641FF38}" destId="{B43D429E-B664-479D-9B3C-1C63AF28E2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586435-E19F-4B29-A760-01971538E3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0917D6-BD62-4FF4-A6D2-F86A9830EBFC}">
      <dgm:prSet/>
      <dgm:spPr/>
      <dgm:t>
        <a:bodyPr/>
        <a:lstStyle/>
        <a:p>
          <a:r>
            <a:rPr lang="en-US"/>
            <a:t>1. Encapsulation – Wrapping data and methods in a class</a:t>
          </a:r>
        </a:p>
      </dgm:t>
    </dgm:pt>
    <dgm:pt modelId="{6A8C8A7F-0D23-41BB-A0CB-440760A7C654}" type="parTrans" cxnId="{FA02509D-3292-4A52-9193-C8B7955AA40A}">
      <dgm:prSet/>
      <dgm:spPr/>
      <dgm:t>
        <a:bodyPr/>
        <a:lstStyle/>
        <a:p>
          <a:endParaRPr lang="en-US"/>
        </a:p>
      </dgm:t>
    </dgm:pt>
    <dgm:pt modelId="{EA600B01-1AF8-436D-9531-2C72CFAAA5DC}" type="sibTrans" cxnId="{FA02509D-3292-4A52-9193-C8B7955AA40A}">
      <dgm:prSet/>
      <dgm:spPr/>
      <dgm:t>
        <a:bodyPr/>
        <a:lstStyle/>
        <a:p>
          <a:endParaRPr lang="en-US"/>
        </a:p>
      </dgm:t>
    </dgm:pt>
    <dgm:pt modelId="{898A9555-420D-4325-A2AB-EFAD1759ADD1}">
      <dgm:prSet/>
      <dgm:spPr/>
      <dgm:t>
        <a:bodyPr/>
        <a:lstStyle/>
        <a:p>
          <a:r>
            <a:rPr lang="en-US"/>
            <a:t>2. Abstraction – Hiding complexity from the user</a:t>
          </a:r>
        </a:p>
      </dgm:t>
    </dgm:pt>
    <dgm:pt modelId="{91C5424E-D06E-4A16-A166-C292AC450890}" type="parTrans" cxnId="{2CA1E893-E1DC-49D2-9F44-45B2068E6AFE}">
      <dgm:prSet/>
      <dgm:spPr/>
      <dgm:t>
        <a:bodyPr/>
        <a:lstStyle/>
        <a:p>
          <a:endParaRPr lang="en-US"/>
        </a:p>
      </dgm:t>
    </dgm:pt>
    <dgm:pt modelId="{01D48B93-5CB3-477E-9417-950FC4F55CA0}" type="sibTrans" cxnId="{2CA1E893-E1DC-49D2-9F44-45B2068E6AFE}">
      <dgm:prSet/>
      <dgm:spPr/>
      <dgm:t>
        <a:bodyPr/>
        <a:lstStyle/>
        <a:p>
          <a:endParaRPr lang="en-US"/>
        </a:p>
      </dgm:t>
    </dgm:pt>
    <dgm:pt modelId="{FF6C0659-A250-4273-90FD-3ABB2F8098D3}">
      <dgm:prSet/>
      <dgm:spPr/>
      <dgm:t>
        <a:bodyPr/>
        <a:lstStyle/>
        <a:p>
          <a:r>
            <a:rPr lang="en-US"/>
            <a:t>3. Inheritance – Reusing code by deriving classes from a parent class</a:t>
          </a:r>
        </a:p>
      </dgm:t>
    </dgm:pt>
    <dgm:pt modelId="{88E09BFF-22AA-4103-A4D2-4D6596DF9C8C}" type="parTrans" cxnId="{B000647E-ED79-4E77-87D6-1501C1FC5C3F}">
      <dgm:prSet/>
      <dgm:spPr/>
      <dgm:t>
        <a:bodyPr/>
        <a:lstStyle/>
        <a:p>
          <a:endParaRPr lang="en-US"/>
        </a:p>
      </dgm:t>
    </dgm:pt>
    <dgm:pt modelId="{3B9971D3-A921-41BE-AE66-41389E42D899}" type="sibTrans" cxnId="{B000647E-ED79-4E77-87D6-1501C1FC5C3F}">
      <dgm:prSet/>
      <dgm:spPr/>
      <dgm:t>
        <a:bodyPr/>
        <a:lstStyle/>
        <a:p>
          <a:endParaRPr lang="en-US"/>
        </a:p>
      </dgm:t>
    </dgm:pt>
    <dgm:pt modelId="{468A19CF-933B-4B76-A8B3-9EA018CB5101}">
      <dgm:prSet/>
      <dgm:spPr/>
      <dgm:t>
        <a:bodyPr/>
        <a:lstStyle/>
        <a:p>
          <a:r>
            <a:rPr lang="en-US"/>
            <a:t>4. Polymorphism – Using the same method in different ways</a:t>
          </a:r>
        </a:p>
      </dgm:t>
    </dgm:pt>
    <dgm:pt modelId="{011DF628-8CF3-446E-9991-9844DAF3C4E2}" type="parTrans" cxnId="{8C31A7A0-6F94-41B3-A290-A02276F80E6D}">
      <dgm:prSet/>
      <dgm:spPr/>
      <dgm:t>
        <a:bodyPr/>
        <a:lstStyle/>
        <a:p>
          <a:endParaRPr lang="en-US"/>
        </a:p>
      </dgm:t>
    </dgm:pt>
    <dgm:pt modelId="{1C20F2B3-8C0A-4E8B-99A1-922E2C4C83DA}" type="sibTrans" cxnId="{8C31A7A0-6F94-41B3-A290-A02276F80E6D}">
      <dgm:prSet/>
      <dgm:spPr/>
      <dgm:t>
        <a:bodyPr/>
        <a:lstStyle/>
        <a:p>
          <a:endParaRPr lang="en-US"/>
        </a:p>
      </dgm:t>
    </dgm:pt>
    <dgm:pt modelId="{404CB16C-F9DC-4CC0-9D7D-58814387B1CD}" type="pres">
      <dgm:prSet presAssocID="{EB586435-E19F-4B29-A760-01971538E362}" presName="linear" presStyleCnt="0">
        <dgm:presLayoutVars>
          <dgm:animLvl val="lvl"/>
          <dgm:resizeHandles val="exact"/>
        </dgm:presLayoutVars>
      </dgm:prSet>
      <dgm:spPr/>
    </dgm:pt>
    <dgm:pt modelId="{3C50CC8C-8CB8-4979-9E31-CEB018C217D3}" type="pres">
      <dgm:prSet presAssocID="{160917D6-BD62-4FF4-A6D2-F86A9830EB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33C78D-029A-46C3-9892-13C677CD593A}" type="pres">
      <dgm:prSet presAssocID="{EA600B01-1AF8-436D-9531-2C72CFAAA5DC}" presName="spacer" presStyleCnt="0"/>
      <dgm:spPr/>
    </dgm:pt>
    <dgm:pt modelId="{0429C398-E8EE-4D44-83D0-92C51D6B4930}" type="pres">
      <dgm:prSet presAssocID="{898A9555-420D-4325-A2AB-EFAD1759AD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F6027C-C1CB-494D-8ABD-74E2427F3FA7}" type="pres">
      <dgm:prSet presAssocID="{01D48B93-5CB3-477E-9417-950FC4F55CA0}" presName="spacer" presStyleCnt="0"/>
      <dgm:spPr/>
    </dgm:pt>
    <dgm:pt modelId="{D19644D4-C7DF-4E5C-8C72-FDB3425648BF}" type="pres">
      <dgm:prSet presAssocID="{FF6C0659-A250-4273-90FD-3ABB2F8098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945A22-BFB0-49C5-B896-7A3313962B5A}" type="pres">
      <dgm:prSet presAssocID="{3B9971D3-A921-41BE-AE66-41389E42D899}" presName="spacer" presStyleCnt="0"/>
      <dgm:spPr/>
    </dgm:pt>
    <dgm:pt modelId="{FB057720-6606-426B-A325-43ED7266BA00}" type="pres">
      <dgm:prSet presAssocID="{468A19CF-933B-4B76-A8B3-9EA018CB510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D5DA43D-DADD-44D0-8F8A-77D5C0069D41}" type="presOf" srcId="{160917D6-BD62-4FF4-A6D2-F86A9830EBFC}" destId="{3C50CC8C-8CB8-4979-9E31-CEB018C217D3}" srcOrd="0" destOrd="0" presId="urn:microsoft.com/office/officeart/2005/8/layout/vList2"/>
    <dgm:cxn modelId="{E25FA75B-5311-4BA1-9AC0-63E7B532C93E}" type="presOf" srcId="{898A9555-420D-4325-A2AB-EFAD1759ADD1}" destId="{0429C398-E8EE-4D44-83D0-92C51D6B4930}" srcOrd="0" destOrd="0" presId="urn:microsoft.com/office/officeart/2005/8/layout/vList2"/>
    <dgm:cxn modelId="{E7FF4A57-6437-439F-9B0F-60092B462805}" type="presOf" srcId="{EB586435-E19F-4B29-A760-01971538E362}" destId="{404CB16C-F9DC-4CC0-9D7D-58814387B1CD}" srcOrd="0" destOrd="0" presId="urn:microsoft.com/office/officeart/2005/8/layout/vList2"/>
    <dgm:cxn modelId="{B000647E-ED79-4E77-87D6-1501C1FC5C3F}" srcId="{EB586435-E19F-4B29-A760-01971538E362}" destId="{FF6C0659-A250-4273-90FD-3ABB2F8098D3}" srcOrd="2" destOrd="0" parTransId="{88E09BFF-22AA-4103-A4D2-4D6596DF9C8C}" sibTransId="{3B9971D3-A921-41BE-AE66-41389E42D899}"/>
    <dgm:cxn modelId="{2CA1E893-E1DC-49D2-9F44-45B2068E6AFE}" srcId="{EB586435-E19F-4B29-A760-01971538E362}" destId="{898A9555-420D-4325-A2AB-EFAD1759ADD1}" srcOrd="1" destOrd="0" parTransId="{91C5424E-D06E-4A16-A166-C292AC450890}" sibTransId="{01D48B93-5CB3-477E-9417-950FC4F55CA0}"/>
    <dgm:cxn modelId="{FA02509D-3292-4A52-9193-C8B7955AA40A}" srcId="{EB586435-E19F-4B29-A760-01971538E362}" destId="{160917D6-BD62-4FF4-A6D2-F86A9830EBFC}" srcOrd="0" destOrd="0" parTransId="{6A8C8A7F-0D23-41BB-A0CB-440760A7C654}" sibTransId="{EA600B01-1AF8-436D-9531-2C72CFAAA5DC}"/>
    <dgm:cxn modelId="{8C31A7A0-6F94-41B3-A290-A02276F80E6D}" srcId="{EB586435-E19F-4B29-A760-01971538E362}" destId="{468A19CF-933B-4B76-A8B3-9EA018CB5101}" srcOrd="3" destOrd="0" parTransId="{011DF628-8CF3-446E-9991-9844DAF3C4E2}" sibTransId="{1C20F2B3-8C0A-4E8B-99A1-922E2C4C83DA}"/>
    <dgm:cxn modelId="{650EDCA0-4599-4EF4-8851-95B47FB3A1F3}" type="presOf" srcId="{468A19CF-933B-4B76-A8B3-9EA018CB5101}" destId="{FB057720-6606-426B-A325-43ED7266BA00}" srcOrd="0" destOrd="0" presId="urn:microsoft.com/office/officeart/2005/8/layout/vList2"/>
    <dgm:cxn modelId="{7B1D60AB-6392-4944-8E50-A2A2E1AB13E2}" type="presOf" srcId="{FF6C0659-A250-4273-90FD-3ABB2F8098D3}" destId="{D19644D4-C7DF-4E5C-8C72-FDB3425648BF}" srcOrd="0" destOrd="0" presId="urn:microsoft.com/office/officeart/2005/8/layout/vList2"/>
    <dgm:cxn modelId="{F1DDDE84-8330-46A6-A3F7-BAF6C5159FFE}" type="presParOf" srcId="{404CB16C-F9DC-4CC0-9D7D-58814387B1CD}" destId="{3C50CC8C-8CB8-4979-9E31-CEB018C217D3}" srcOrd="0" destOrd="0" presId="urn:microsoft.com/office/officeart/2005/8/layout/vList2"/>
    <dgm:cxn modelId="{96C282A1-9117-4B22-A92C-05FA82302639}" type="presParOf" srcId="{404CB16C-F9DC-4CC0-9D7D-58814387B1CD}" destId="{CA33C78D-029A-46C3-9892-13C677CD593A}" srcOrd="1" destOrd="0" presId="urn:microsoft.com/office/officeart/2005/8/layout/vList2"/>
    <dgm:cxn modelId="{B8ADFC66-8426-450D-AB48-9DF1FB21491F}" type="presParOf" srcId="{404CB16C-F9DC-4CC0-9D7D-58814387B1CD}" destId="{0429C398-E8EE-4D44-83D0-92C51D6B4930}" srcOrd="2" destOrd="0" presId="urn:microsoft.com/office/officeart/2005/8/layout/vList2"/>
    <dgm:cxn modelId="{7C5EDDAC-ED76-4071-A9ED-E72C0D99F494}" type="presParOf" srcId="{404CB16C-F9DC-4CC0-9D7D-58814387B1CD}" destId="{01F6027C-C1CB-494D-8ABD-74E2427F3FA7}" srcOrd="3" destOrd="0" presId="urn:microsoft.com/office/officeart/2005/8/layout/vList2"/>
    <dgm:cxn modelId="{8FB322C9-195B-4C39-8CD5-9EACBF68BBDF}" type="presParOf" srcId="{404CB16C-F9DC-4CC0-9D7D-58814387B1CD}" destId="{D19644D4-C7DF-4E5C-8C72-FDB3425648BF}" srcOrd="4" destOrd="0" presId="urn:microsoft.com/office/officeart/2005/8/layout/vList2"/>
    <dgm:cxn modelId="{3CDF55E9-7A04-4372-8532-EE39201DE9A2}" type="presParOf" srcId="{404CB16C-F9DC-4CC0-9D7D-58814387B1CD}" destId="{48945A22-BFB0-49C5-B896-7A3313962B5A}" srcOrd="5" destOrd="0" presId="urn:microsoft.com/office/officeart/2005/8/layout/vList2"/>
    <dgm:cxn modelId="{EEBAF6C6-A749-4ACC-A53E-0D64C91BEE52}" type="presParOf" srcId="{404CB16C-F9DC-4CC0-9D7D-58814387B1CD}" destId="{FB057720-6606-426B-A325-43ED7266BA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F8372F-1C12-4333-B938-ED08FD6C6B5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3223FE-6C51-456E-90EF-9440B3A8343E}">
      <dgm:prSet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OOP helps structure code using **objects and classes**</a:t>
          </a:r>
        </a:p>
      </dgm:t>
    </dgm:pt>
    <dgm:pt modelId="{6786381C-CF48-4529-9112-3EFB91BA9C4F}" type="parTrans" cxnId="{C69DEEBF-D89F-4FEB-8653-8F33AE859C77}">
      <dgm:prSet/>
      <dgm:spPr/>
      <dgm:t>
        <a:bodyPr/>
        <a:lstStyle/>
        <a:p>
          <a:endParaRPr lang="en-US"/>
        </a:p>
      </dgm:t>
    </dgm:pt>
    <dgm:pt modelId="{FEBA8F16-7D20-4BE2-A159-42914169412A}" type="sibTrans" cxnId="{C69DEEBF-D89F-4FEB-8653-8F33AE859C77}">
      <dgm:prSet/>
      <dgm:spPr/>
      <dgm:t>
        <a:bodyPr/>
        <a:lstStyle/>
        <a:p>
          <a:endParaRPr lang="en-US"/>
        </a:p>
      </dgm:t>
    </dgm:pt>
    <dgm:pt modelId="{5DC35D69-552D-4528-847E-AAAD4A37A037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Four main principles: **Encapsulation, Abstraction, Inheritance, Polymorphism**</a:t>
          </a:r>
        </a:p>
      </dgm:t>
    </dgm:pt>
    <dgm:pt modelId="{F738B84E-497D-4C9D-BDB6-F391EF90A421}" type="parTrans" cxnId="{EBC98017-9172-4466-9782-2C515CE72124}">
      <dgm:prSet/>
      <dgm:spPr/>
      <dgm:t>
        <a:bodyPr/>
        <a:lstStyle/>
        <a:p>
          <a:endParaRPr lang="en-US"/>
        </a:p>
      </dgm:t>
    </dgm:pt>
    <dgm:pt modelId="{104B516F-4F56-469E-B99F-7512F2D1D9E2}" type="sibTrans" cxnId="{EBC98017-9172-4466-9782-2C515CE72124}">
      <dgm:prSet/>
      <dgm:spPr/>
      <dgm:t>
        <a:bodyPr/>
        <a:lstStyle/>
        <a:p>
          <a:endParaRPr lang="en-US"/>
        </a:p>
      </dgm:t>
    </dgm:pt>
    <dgm:pt modelId="{086A409A-D210-40DE-8FB2-1D1F466D064F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Python makes OOP easy with class-based structures</a:t>
          </a:r>
        </a:p>
      </dgm:t>
    </dgm:pt>
    <dgm:pt modelId="{F5FACF97-19FA-4B4D-B4A6-2E3A63138EE3}" type="parTrans" cxnId="{A1A6B9C9-67D5-4EC3-ABF0-1E54598EF822}">
      <dgm:prSet/>
      <dgm:spPr/>
      <dgm:t>
        <a:bodyPr/>
        <a:lstStyle/>
        <a:p>
          <a:endParaRPr lang="en-US"/>
        </a:p>
      </dgm:t>
    </dgm:pt>
    <dgm:pt modelId="{1B0FBD9D-637F-47B8-93B6-894FFE102028}" type="sibTrans" cxnId="{A1A6B9C9-67D5-4EC3-ABF0-1E54598EF822}">
      <dgm:prSet/>
      <dgm:spPr/>
      <dgm:t>
        <a:bodyPr/>
        <a:lstStyle/>
        <a:p>
          <a:endParaRPr lang="en-US"/>
        </a:p>
      </dgm:t>
    </dgm:pt>
    <dgm:pt modelId="{BAA86375-72D0-4DB1-8D62-624FE1130E27}">
      <dgm:prSet>
        <dgm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Apply your learning by **building real-world projects!**</a:t>
          </a:r>
        </a:p>
      </dgm:t>
    </dgm:pt>
    <dgm:pt modelId="{E8B12B38-77A0-4EEC-BEFF-57F4E40D670B}" type="parTrans" cxnId="{E73E718D-2BD5-460C-9A54-7D9AF0B9F39A}">
      <dgm:prSet/>
      <dgm:spPr/>
      <dgm:t>
        <a:bodyPr/>
        <a:lstStyle/>
        <a:p>
          <a:endParaRPr lang="en-US"/>
        </a:p>
      </dgm:t>
    </dgm:pt>
    <dgm:pt modelId="{30E36977-E023-4999-BE98-57200079ABA3}" type="sibTrans" cxnId="{E73E718D-2BD5-460C-9A54-7D9AF0B9F39A}">
      <dgm:prSet/>
      <dgm:spPr/>
      <dgm:t>
        <a:bodyPr/>
        <a:lstStyle/>
        <a:p>
          <a:endParaRPr lang="en-US"/>
        </a:p>
      </dgm:t>
    </dgm:pt>
    <dgm:pt modelId="{5619435E-56A2-467E-92B8-61A9A13B4C6B}" type="pres">
      <dgm:prSet presAssocID="{4AF8372F-1C12-4333-B938-ED08FD6C6B5F}" presName="linear" presStyleCnt="0">
        <dgm:presLayoutVars>
          <dgm:animLvl val="lvl"/>
          <dgm:resizeHandles val="exact"/>
        </dgm:presLayoutVars>
      </dgm:prSet>
      <dgm:spPr/>
    </dgm:pt>
    <dgm:pt modelId="{4290BF29-765E-4F11-92CF-E02D73C0B194}" type="pres">
      <dgm:prSet presAssocID="{0F3223FE-6C51-456E-90EF-9440B3A8343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2E4C2E-6D90-4BE5-8BF9-C2CF915DCCB4}" type="pres">
      <dgm:prSet presAssocID="{FEBA8F16-7D20-4BE2-A159-42914169412A}" presName="spacer" presStyleCnt="0"/>
      <dgm:spPr/>
    </dgm:pt>
    <dgm:pt modelId="{54BF95E0-94CA-4F9C-9D20-16C01481DD08}" type="pres">
      <dgm:prSet presAssocID="{5DC35D69-552D-4528-847E-AAAD4A37A03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EF0357-64A4-4A4D-956F-2DD86979A013}" type="pres">
      <dgm:prSet presAssocID="{104B516F-4F56-469E-B99F-7512F2D1D9E2}" presName="spacer" presStyleCnt="0"/>
      <dgm:spPr/>
    </dgm:pt>
    <dgm:pt modelId="{5BA08A33-343D-49FF-9D66-386D86028B74}" type="pres">
      <dgm:prSet presAssocID="{086A409A-D210-40DE-8FB2-1D1F466D06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98316E-75FA-419C-B2CA-84429A3CD9B5}" type="pres">
      <dgm:prSet presAssocID="{1B0FBD9D-637F-47B8-93B6-894FFE102028}" presName="spacer" presStyleCnt="0"/>
      <dgm:spPr/>
    </dgm:pt>
    <dgm:pt modelId="{3F63D6A2-046E-46CD-85C0-86239B69F40D}" type="pres">
      <dgm:prSet presAssocID="{BAA86375-72D0-4DB1-8D62-624FE1130E2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BC98017-9172-4466-9782-2C515CE72124}" srcId="{4AF8372F-1C12-4333-B938-ED08FD6C6B5F}" destId="{5DC35D69-552D-4528-847E-AAAD4A37A037}" srcOrd="1" destOrd="0" parTransId="{F738B84E-497D-4C9D-BDB6-F391EF90A421}" sibTransId="{104B516F-4F56-469E-B99F-7512F2D1D9E2}"/>
    <dgm:cxn modelId="{0324A725-650F-4AE8-AE63-C16783599ACA}" type="presOf" srcId="{BAA86375-72D0-4DB1-8D62-624FE1130E27}" destId="{3F63D6A2-046E-46CD-85C0-86239B69F40D}" srcOrd="0" destOrd="0" presId="urn:microsoft.com/office/officeart/2005/8/layout/vList2"/>
    <dgm:cxn modelId="{3E652646-FBE1-4205-B999-1ACD2FDF7C30}" type="presOf" srcId="{4AF8372F-1C12-4333-B938-ED08FD6C6B5F}" destId="{5619435E-56A2-467E-92B8-61A9A13B4C6B}" srcOrd="0" destOrd="0" presId="urn:microsoft.com/office/officeart/2005/8/layout/vList2"/>
    <dgm:cxn modelId="{E73E718D-2BD5-460C-9A54-7D9AF0B9F39A}" srcId="{4AF8372F-1C12-4333-B938-ED08FD6C6B5F}" destId="{BAA86375-72D0-4DB1-8D62-624FE1130E27}" srcOrd="3" destOrd="0" parTransId="{E8B12B38-77A0-4EEC-BEFF-57F4E40D670B}" sibTransId="{30E36977-E023-4999-BE98-57200079ABA3}"/>
    <dgm:cxn modelId="{C69DEEBF-D89F-4FEB-8653-8F33AE859C77}" srcId="{4AF8372F-1C12-4333-B938-ED08FD6C6B5F}" destId="{0F3223FE-6C51-456E-90EF-9440B3A8343E}" srcOrd="0" destOrd="0" parTransId="{6786381C-CF48-4529-9112-3EFB91BA9C4F}" sibTransId="{FEBA8F16-7D20-4BE2-A159-42914169412A}"/>
    <dgm:cxn modelId="{48E026C3-A816-4D72-AF0E-4FCD7B3CF8C1}" type="presOf" srcId="{086A409A-D210-40DE-8FB2-1D1F466D064F}" destId="{5BA08A33-343D-49FF-9D66-386D86028B74}" srcOrd="0" destOrd="0" presId="urn:microsoft.com/office/officeart/2005/8/layout/vList2"/>
    <dgm:cxn modelId="{A1A6B9C9-67D5-4EC3-ABF0-1E54598EF822}" srcId="{4AF8372F-1C12-4333-B938-ED08FD6C6B5F}" destId="{086A409A-D210-40DE-8FB2-1D1F466D064F}" srcOrd="2" destOrd="0" parTransId="{F5FACF97-19FA-4B4D-B4A6-2E3A63138EE3}" sibTransId="{1B0FBD9D-637F-47B8-93B6-894FFE102028}"/>
    <dgm:cxn modelId="{5F5572FA-5EFC-4BBF-B52B-F066C6A158EB}" type="presOf" srcId="{5DC35D69-552D-4528-847E-AAAD4A37A037}" destId="{54BF95E0-94CA-4F9C-9D20-16C01481DD08}" srcOrd="0" destOrd="0" presId="urn:microsoft.com/office/officeart/2005/8/layout/vList2"/>
    <dgm:cxn modelId="{D31F3FFB-7101-4200-8702-DAEAEAB62C83}" type="presOf" srcId="{0F3223FE-6C51-456E-90EF-9440B3A8343E}" destId="{4290BF29-765E-4F11-92CF-E02D73C0B194}" srcOrd="0" destOrd="0" presId="urn:microsoft.com/office/officeart/2005/8/layout/vList2"/>
    <dgm:cxn modelId="{5CE0CF71-3435-451B-8099-3EF3D066E4CF}" type="presParOf" srcId="{5619435E-56A2-467E-92B8-61A9A13B4C6B}" destId="{4290BF29-765E-4F11-92CF-E02D73C0B194}" srcOrd="0" destOrd="0" presId="urn:microsoft.com/office/officeart/2005/8/layout/vList2"/>
    <dgm:cxn modelId="{C15D8907-46F2-452F-B016-8D309EC1AB13}" type="presParOf" srcId="{5619435E-56A2-467E-92B8-61A9A13B4C6B}" destId="{1A2E4C2E-6D90-4BE5-8BF9-C2CF915DCCB4}" srcOrd="1" destOrd="0" presId="urn:microsoft.com/office/officeart/2005/8/layout/vList2"/>
    <dgm:cxn modelId="{C01F079D-F3DA-44F7-B604-692264FC3456}" type="presParOf" srcId="{5619435E-56A2-467E-92B8-61A9A13B4C6B}" destId="{54BF95E0-94CA-4F9C-9D20-16C01481DD08}" srcOrd="2" destOrd="0" presId="urn:microsoft.com/office/officeart/2005/8/layout/vList2"/>
    <dgm:cxn modelId="{B433CD90-18A0-4837-A1BB-18B6770BD8B3}" type="presParOf" srcId="{5619435E-56A2-467E-92B8-61A9A13B4C6B}" destId="{31EF0357-64A4-4A4D-956F-2DD86979A013}" srcOrd="3" destOrd="0" presId="urn:microsoft.com/office/officeart/2005/8/layout/vList2"/>
    <dgm:cxn modelId="{F214047F-E6CF-4293-A6DC-330AEA343AB1}" type="presParOf" srcId="{5619435E-56A2-467E-92B8-61A9A13B4C6B}" destId="{5BA08A33-343D-49FF-9D66-386D86028B74}" srcOrd="4" destOrd="0" presId="urn:microsoft.com/office/officeart/2005/8/layout/vList2"/>
    <dgm:cxn modelId="{E612F687-1FA8-4691-81C9-7A593DCA9497}" type="presParOf" srcId="{5619435E-56A2-467E-92B8-61A9A13B4C6B}" destId="{A898316E-75FA-419C-B2CA-84429A3CD9B5}" srcOrd="5" destOrd="0" presId="urn:microsoft.com/office/officeart/2005/8/layout/vList2"/>
    <dgm:cxn modelId="{43190B6F-6E75-44A0-A7AD-6E2C8F696DA0}" type="presParOf" srcId="{5619435E-56A2-467E-92B8-61A9A13B4C6B}" destId="{3F63D6A2-046E-46CD-85C0-86239B69F4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B5672-CEA8-4C79-B978-747491625AA5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87A3E-B5F9-4000-A34E-4727325ED952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4CF9C-9160-4038-ADE6-1B730EE9ACE1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A programming paradigm / approach that models real-world objects</a:t>
          </a:r>
        </a:p>
      </dsp:txBody>
      <dsp:txXfrm>
        <a:off x="1844034" y="682"/>
        <a:ext cx="2839914" cy="1596566"/>
      </dsp:txXfrm>
    </dsp:sp>
    <dsp:sp modelId="{9BCB890C-F6A0-40F1-A0ED-D15C557D1678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01347-73EB-4B5B-BB19-5ACF07F3DBAC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7D322-BFE9-4437-ACFA-72EE97AF9C82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Objects have properties (attributes) and behaviors (methods)</a:t>
          </a:r>
        </a:p>
      </dsp:txBody>
      <dsp:txXfrm>
        <a:off x="1844034" y="1996390"/>
        <a:ext cx="2839914" cy="1596566"/>
      </dsp:txXfrm>
    </dsp:sp>
    <dsp:sp modelId="{4E4A5BFA-89B3-4D76-A2AD-5D78AFE2D9FB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65239-8D0E-4A3A-8EBC-085FDCFB6104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EA2A6-44F1-44B1-ACC8-1BEF6E52744C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Helps in organizing code better, making it reusable and modular</a:t>
          </a:r>
        </a:p>
      </dsp:txBody>
      <dsp:txXfrm>
        <a:off x="1844034" y="3992098"/>
        <a:ext cx="2839914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87B9F-FC99-4D00-8843-CC392EF83529}">
      <dsp:nvSpPr>
        <dsp:cNvPr id="0" name=""/>
        <dsp:cNvSpPr/>
      </dsp:nvSpPr>
      <dsp:spPr>
        <a:xfrm>
          <a:off x="0" y="1808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DAE5C-B580-4789-AAE6-E9016C00CC71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EEF28-83C1-4339-B637-728E78ACD31F}">
      <dsp:nvSpPr>
        <dsp:cNvPr id="0" name=""/>
        <dsp:cNvSpPr/>
      </dsp:nvSpPr>
      <dsp:spPr>
        <a:xfrm>
          <a:off x="889864" y="1808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Example: A Car</a:t>
          </a:r>
        </a:p>
      </dsp:txBody>
      <dsp:txXfrm>
        <a:off x="889864" y="1808"/>
        <a:ext cx="3794084" cy="770445"/>
      </dsp:txXfrm>
    </dsp:sp>
    <dsp:sp modelId="{3B9736C7-1564-4F61-9091-C758E2A61790}">
      <dsp:nvSpPr>
        <dsp:cNvPr id="0" name=""/>
        <dsp:cNvSpPr/>
      </dsp:nvSpPr>
      <dsp:spPr>
        <a:xfrm>
          <a:off x="0" y="964865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15FD8-8BFF-4D5C-9CC2-5C6F11ED5BA0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75B5D-6836-4DBD-8CB0-FD8AD2EE24CB}">
      <dsp:nvSpPr>
        <dsp:cNvPr id="0" name=""/>
        <dsp:cNvSpPr/>
      </dsp:nvSpPr>
      <dsp:spPr>
        <a:xfrm>
          <a:off x="889864" y="964865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Attributes: color, model, speed</a:t>
          </a:r>
        </a:p>
      </dsp:txBody>
      <dsp:txXfrm>
        <a:off x="889864" y="964865"/>
        <a:ext cx="3794084" cy="770445"/>
      </dsp:txXfrm>
    </dsp:sp>
    <dsp:sp modelId="{222C3DD1-A15D-4417-8DE5-3A0D0440CEC1}">
      <dsp:nvSpPr>
        <dsp:cNvPr id="0" name=""/>
        <dsp:cNvSpPr/>
      </dsp:nvSpPr>
      <dsp:spPr>
        <a:xfrm>
          <a:off x="0" y="1927922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F48D7-2BCA-46F9-A4BC-6140E3094ACB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C83AC-09EC-4935-87D8-18400C2BE5F4}">
      <dsp:nvSpPr>
        <dsp:cNvPr id="0" name=""/>
        <dsp:cNvSpPr/>
      </dsp:nvSpPr>
      <dsp:spPr>
        <a:xfrm>
          <a:off x="889864" y="1927922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Methods: start(), stop(), accelerate()</a:t>
          </a:r>
        </a:p>
      </dsp:txBody>
      <dsp:txXfrm>
        <a:off x="889864" y="1927922"/>
        <a:ext cx="3794084" cy="770445"/>
      </dsp:txXfrm>
    </dsp:sp>
    <dsp:sp modelId="{2D306C0E-C01E-4610-A893-DE4D7A9B92E9}">
      <dsp:nvSpPr>
        <dsp:cNvPr id="0" name=""/>
        <dsp:cNvSpPr/>
      </dsp:nvSpPr>
      <dsp:spPr>
        <a:xfrm>
          <a:off x="0" y="2890979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76194-9B29-490E-85B1-B162EC117A9F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27803-7DE2-43B5-A6C9-CC33426CFEA3}">
      <dsp:nvSpPr>
        <dsp:cNvPr id="0" name=""/>
        <dsp:cNvSpPr/>
      </dsp:nvSpPr>
      <dsp:spPr>
        <a:xfrm>
          <a:off x="889864" y="2890979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Example: A Student</a:t>
          </a:r>
        </a:p>
      </dsp:txBody>
      <dsp:txXfrm>
        <a:off x="889864" y="2890979"/>
        <a:ext cx="3794084" cy="770445"/>
      </dsp:txXfrm>
    </dsp:sp>
    <dsp:sp modelId="{057FB35D-C8A3-4BCA-9E62-9D95C828C7A3}">
      <dsp:nvSpPr>
        <dsp:cNvPr id="0" name=""/>
        <dsp:cNvSpPr/>
      </dsp:nvSpPr>
      <dsp:spPr>
        <a:xfrm>
          <a:off x="0" y="3854036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65BB3-8AB8-4DE8-9AE6-C77E8B0E536E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B8E8F-B7D6-4CE5-9D63-1D7B74C065E8}">
      <dsp:nvSpPr>
        <dsp:cNvPr id="0" name=""/>
        <dsp:cNvSpPr/>
      </dsp:nvSpPr>
      <dsp:spPr>
        <a:xfrm>
          <a:off x="889864" y="3854036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Attributes: name, age, grades</a:t>
          </a:r>
        </a:p>
      </dsp:txBody>
      <dsp:txXfrm>
        <a:off x="889864" y="3854036"/>
        <a:ext cx="3794084" cy="770445"/>
      </dsp:txXfrm>
    </dsp:sp>
    <dsp:sp modelId="{C450CE3E-9A28-44D0-A879-7AB8E4C53642}">
      <dsp:nvSpPr>
        <dsp:cNvPr id="0" name=""/>
        <dsp:cNvSpPr/>
      </dsp:nvSpPr>
      <dsp:spPr>
        <a:xfrm>
          <a:off x="0" y="4817093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89A5C-3C5A-41F2-8150-77DE5011984B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D429E-B664-479D-9B3C-1C63AF28E21E}">
      <dsp:nvSpPr>
        <dsp:cNvPr id="0" name=""/>
        <dsp:cNvSpPr/>
      </dsp:nvSpPr>
      <dsp:spPr>
        <a:xfrm>
          <a:off x="889864" y="4817093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Methods: study(), take_exam()</a:t>
          </a:r>
        </a:p>
      </dsp:txBody>
      <dsp:txXfrm>
        <a:off x="889864" y="4817093"/>
        <a:ext cx="3794084" cy="770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0CC8C-8CB8-4979-9E31-CEB018C217D3}">
      <dsp:nvSpPr>
        <dsp:cNvPr id="0" name=""/>
        <dsp:cNvSpPr/>
      </dsp:nvSpPr>
      <dsp:spPr>
        <a:xfrm>
          <a:off x="0" y="781553"/>
          <a:ext cx="4683949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Encapsulation – Wrapping data and methods in a class</a:t>
          </a:r>
        </a:p>
      </dsp:txBody>
      <dsp:txXfrm>
        <a:off x="46606" y="828159"/>
        <a:ext cx="4590737" cy="861507"/>
      </dsp:txXfrm>
    </dsp:sp>
    <dsp:sp modelId="{0429C398-E8EE-4D44-83D0-92C51D6B4930}">
      <dsp:nvSpPr>
        <dsp:cNvPr id="0" name=""/>
        <dsp:cNvSpPr/>
      </dsp:nvSpPr>
      <dsp:spPr>
        <a:xfrm>
          <a:off x="0" y="1805393"/>
          <a:ext cx="4683949" cy="95471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Abstraction – Hiding complexity from the user</a:t>
          </a:r>
        </a:p>
      </dsp:txBody>
      <dsp:txXfrm>
        <a:off x="46606" y="1851999"/>
        <a:ext cx="4590737" cy="861507"/>
      </dsp:txXfrm>
    </dsp:sp>
    <dsp:sp modelId="{D19644D4-C7DF-4E5C-8C72-FDB3425648BF}">
      <dsp:nvSpPr>
        <dsp:cNvPr id="0" name=""/>
        <dsp:cNvSpPr/>
      </dsp:nvSpPr>
      <dsp:spPr>
        <a:xfrm>
          <a:off x="0" y="2829233"/>
          <a:ext cx="4683949" cy="95471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Inheritance – Reusing code by deriving classes from a parent class</a:t>
          </a:r>
        </a:p>
      </dsp:txBody>
      <dsp:txXfrm>
        <a:off x="46606" y="2875839"/>
        <a:ext cx="4590737" cy="861507"/>
      </dsp:txXfrm>
    </dsp:sp>
    <dsp:sp modelId="{FB057720-6606-426B-A325-43ED7266BA00}">
      <dsp:nvSpPr>
        <dsp:cNvPr id="0" name=""/>
        <dsp:cNvSpPr/>
      </dsp:nvSpPr>
      <dsp:spPr>
        <a:xfrm>
          <a:off x="0" y="3853073"/>
          <a:ext cx="4683949" cy="95471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Polymorphism – Using the same method in different ways</a:t>
          </a:r>
        </a:p>
      </dsp:txBody>
      <dsp:txXfrm>
        <a:off x="46606" y="3899679"/>
        <a:ext cx="4590737" cy="861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0BF29-765E-4F11-92CF-E02D73C0B194}">
      <dsp:nvSpPr>
        <dsp:cNvPr id="0" name=""/>
        <dsp:cNvSpPr/>
      </dsp:nvSpPr>
      <dsp:spPr>
        <a:xfrm>
          <a:off x="0" y="54331"/>
          <a:ext cx="5000124" cy="1286634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15000"/>
            </a:schemeClr>
          </a:solidFill>
          <a:prstDash val="solid"/>
        </a:ln>
        <a:effectLst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OOP helps structure code using **objects and classes**</a:t>
          </a:r>
        </a:p>
      </dsp:txBody>
      <dsp:txXfrm>
        <a:off x="62808" y="117139"/>
        <a:ext cx="4874508" cy="1161018"/>
      </dsp:txXfrm>
    </dsp:sp>
    <dsp:sp modelId="{54BF95E0-94CA-4F9C-9D20-16C01481DD08}">
      <dsp:nvSpPr>
        <dsp:cNvPr id="0" name=""/>
        <dsp:cNvSpPr/>
      </dsp:nvSpPr>
      <dsp:spPr>
        <a:xfrm>
          <a:off x="0" y="1407205"/>
          <a:ext cx="5000124" cy="1286634"/>
        </a:xfrm>
        <a:prstGeom prst="roundRect">
          <a:avLst/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Four main principles: **Encapsulation, Abstraction, Inheritance, Polymorphism**</a:t>
          </a:r>
        </a:p>
      </dsp:txBody>
      <dsp:txXfrm>
        <a:off x="62808" y="1470013"/>
        <a:ext cx="4874508" cy="1161018"/>
      </dsp:txXfrm>
    </dsp:sp>
    <dsp:sp modelId="{5BA08A33-343D-49FF-9D66-386D86028B74}">
      <dsp:nvSpPr>
        <dsp:cNvPr id="0" name=""/>
        <dsp:cNvSpPr/>
      </dsp:nvSpPr>
      <dsp:spPr>
        <a:xfrm>
          <a:off x="0" y="2760080"/>
          <a:ext cx="5000124" cy="1286634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Python makes OOP easy with class-based structures</a:t>
          </a:r>
        </a:p>
      </dsp:txBody>
      <dsp:txXfrm>
        <a:off x="62808" y="2822888"/>
        <a:ext cx="4874508" cy="1161018"/>
      </dsp:txXfrm>
    </dsp:sp>
    <dsp:sp modelId="{3F63D6A2-046E-46CD-85C0-86239B69F40D}">
      <dsp:nvSpPr>
        <dsp:cNvPr id="0" name=""/>
        <dsp:cNvSpPr/>
      </dsp:nvSpPr>
      <dsp:spPr>
        <a:xfrm>
          <a:off x="0" y="4112954"/>
          <a:ext cx="5000124" cy="1286634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15000"/>
            </a:schemeClr>
          </a:solidFill>
          <a:prstDash val="solid"/>
        </a:ln>
        <a:effectLst/>
      </dsp:spPr>
      <dsp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Apply your learning by **building real-world projects!**</a:t>
          </a:r>
        </a:p>
      </dsp:txBody>
      <dsp:txXfrm>
        <a:off x="62808" y="4175762"/>
        <a:ext cx="4874508" cy="116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82" y="1598246"/>
            <a:ext cx="3470032" cy="5122985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Introduction to Object-Oriented Programming (OOP)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3300"/>
              <a:t>What is Object-Oriented Programming?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346D1A-A63A-2398-A57C-41AC23432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33841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GB" sz="6500"/>
              <a:t>Real-World Analogy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32EEE-0DF9-8FA5-E630-245AF701F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149209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GB" sz="7000"/>
              <a:t>Four Pillars of 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516244-E4CF-F8EA-DA62-17117B532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117945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Python Example: Creating a Class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Example: Defining a 'Student' class in Python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07D34-FD11-37D1-90D4-D64696CA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2909282"/>
            <a:ext cx="8188452" cy="2722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/>
              <a:t>Python Example: Inheritance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Example: Extending the 'Student' class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EA59C-3876-E095-E197-3934CF3A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8" y="1965960"/>
            <a:ext cx="7450172" cy="4376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ED3B4FE-88F4-A893-419D-66519A594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62990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1332EDEB6E7542B07689B2B617A7BE" ma:contentTypeVersion="11" ma:contentTypeDescription="Create a new document." ma:contentTypeScope="" ma:versionID="e7bfa010ce60694c0f43f9126320d6a4">
  <xsd:schema xmlns:xsd="http://www.w3.org/2001/XMLSchema" xmlns:xs="http://www.w3.org/2001/XMLSchema" xmlns:p="http://schemas.microsoft.com/office/2006/metadata/properties" xmlns:ns3="4480b736-007a-46f6-a592-8ca2a27fe83f" targetNamespace="http://schemas.microsoft.com/office/2006/metadata/properties" ma:root="true" ma:fieldsID="e405c5bd9657e8232953c974dd924398" ns3:_="">
    <xsd:import namespace="4480b736-007a-46f6-a592-8ca2a27fe83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0b736-007a-46f6-a592-8ca2a27fe83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480b736-007a-46f6-a592-8ca2a27fe83f" xsi:nil="true"/>
  </documentManagement>
</p:properties>
</file>

<file path=customXml/itemProps1.xml><?xml version="1.0" encoding="utf-8"?>
<ds:datastoreItem xmlns:ds="http://schemas.openxmlformats.org/officeDocument/2006/customXml" ds:itemID="{6C9138B4-8CB5-4454-880E-9E5F3B90CA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80b736-007a-46f6-a592-8ca2a27fe8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6FA3AC-C6CE-4C47-8151-56CC3E595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4ECBD7-8F7E-4743-B9BF-B729A7F817D5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4480b736-007a-46f6-a592-8ca2a27fe83f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200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Introduction to Object-Oriented Programming (OOP)</vt:lpstr>
      <vt:lpstr>What is Object-Oriented Programming?</vt:lpstr>
      <vt:lpstr>Real-World Analogy</vt:lpstr>
      <vt:lpstr>Four Pillars of OOP</vt:lpstr>
      <vt:lpstr>Python Example: Creating a Class</vt:lpstr>
      <vt:lpstr>Python Example: Inheritance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FSsemwanga</dc:creator>
  <cp:keywords/>
  <dc:description>generated using python-pptx</dc:description>
  <cp:lastModifiedBy>Francis Ssemwanga [Staff]</cp:lastModifiedBy>
  <cp:revision>2</cp:revision>
  <dcterms:created xsi:type="dcterms:W3CDTF">2013-01-27T09:14:16Z</dcterms:created>
  <dcterms:modified xsi:type="dcterms:W3CDTF">2025-02-26T15:15:26Z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0x010100DB1332EDEB6E7542B07689B2B617A7BE</vt:lpwstr>
  </property>
</Properties>
</file>