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2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E0295-7591-4F89-8E9B-8DC8A65F96C5}" type="datetimeFigureOut">
              <a:rPr lang="en-PK" smtClean="0"/>
              <a:t>10/05/2024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763F-7B4E-4C67-8F53-13D7EC862C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324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minutes spent on assignment by Attend study session? and Grade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f33809-5cae-4ce2-8324-52890b2b53cb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f33809-5cae-4ce2-8324-52890b2b53cb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f33809-5cae-4ce2-8324-52890b2b53cb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f33809-5cae-4ce2-8324-52890b2b53cb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f33809-5cae-4ce2-8324-52890b2b53cb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f33809-5cae-4ce2-8324-52890b2b53cb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f33809-5cae-4ce2-8324-52890b2b53cb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8821096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C910"/>
                </a:solidFill>
              </a:rPr>
              <a:t>Student Survey Data Analysis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3/4/2024 1:46:46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3/4/2024 1:36:37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keyDriversVisual ,keyDrivers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minutes spent on assignment by Attend study session? and Grad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scatterChart ,card ,clusteredColumnChart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109</Words>
  <Application>Microsoft Office PowerPoint</Application>
  <PresentationFormat>Widescreen</PresentationFormat>
  <Paragraphs>44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Student Survey Data Analysis </vt:lpstr>
      <vt:lpstr>Page 1</vt:lpstr>
      <vt:lpstr>Page 2</vt:lpstr>
      <vt:lpstr>Page 3</vt:lpstr>
      <vt:lpstr>Page 4</vt:lpstr>
      <vt:lpstr>Page 5</vt:lpstr>
      <vt:lpstr>Page 6</vt:lpstr>
      <vt:lpstr>Page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Engr. Mohsin</cp:lastModifiedBy>
  <cp:revision>5</cp:revision>
  <dcterms:created xsi:type="dcterms:W3CDTF">2016-09-04T11:54:55Z</dcterms:created>
  <dcterms:modified xsi:type="dcterms:W3CDTF">2024-05-10T06:42:45Z</dcterms:modified>
</cp:coreProperties>
</file>