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notesMasterIdLst>
    <p:notesMasterId r:id="rId21"/>
  </p:notesMasterIdLst>
  <p:sldIdLst>
    <p:sldId id="257" r:id="rId2"/>
    <p:sldId id="259" r:id="rId3"/>
    <p:sldId id="260" r:id="rId4"/>
    <p:sldId id="261" r:id="rId5"/>
    <p:sldId id="262" r:id="rId6"/>
    <p:sldId id="275" r:id="rId7"/>
    <p:sldId id="263" r:id="rId8"/>
    <p:sldId id="264" r:id="rId9"/>
    <p:sldId id="265" r:id="rId10"/>
    <p:sldId id="266" r:id="rId11"/>
    <p:sldId id="267" r:id="rId12"/>
    <p:sldId id="268" r:id="rId13"/>
    <p:sldId id="269" r:id="rId14"/>
    <p:sldId id="270" r:id="rId15"/>
    <p:sldId id="271" r:id="rId16"/>
    <p:sldId id="276"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7" autoAdjust="0"/>
    <p:restoredTop sz="94628"/>
  </p:normalViewPr>
  <p:slideViewPr>
    <p:cSldViewPr snapToGrid="0">
      <p:cViewPr varScale="1">
        <p:scale>
          <a:sx n="119" d="100"/>
          <a:sy n="119"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2:29:38.761"/>
    </inkml:context>
    <inkml:brush xml:id="br0">
      <inkml:brushProperty name="width" value="0.05" units="cm"/>
      <inkml:brushProperty name="height" value="0.05" units="cm"/>
    </inkml:brush>
  </inkml:definitions>
  <inkml:trace contextRef="#ctx0" brushRef="#br0">2015 1 24575,'-67'0'0,"8"0"0,-2 0 0,-26 0 0,10 0 0,-3 0 0,20 0 0,0 0 0,-15 1 0,-4 3 0,-5 2 0,0 5 0,5 5 0,2 4 0,7 6 0,2 4 0,4 2 0,4 2 0,6 2 0,3 1 0,3 1 0,2 0 0,0 3 0,2 0 0,-1 2 0,0 0 0,2 2 0,0 0 0,3-2 0,1-1 0,-25 30 0,16-16 0,19-20 0,10-8 0,11-13 0,2-3 0,4-10 0,0-3 0,0-4 0,2-6 0,0 5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2:29:40.393"/>
    </inkml:context>
    <inkml:brush xml:id="br0">
      <inkml:brushProperty name="width" value="0.05" units="cm"/>
      <inkml:brushProperty name="height" value="0.05" units="cm"/>
    </inkml:brush>
  </inkml:definitions>
  <inkml:trace contextRef="#ctx0" brushRef="#br0">1 0 24575,'0'29'0,"0"23"0,0-18 0,0 25 0,0-28 0,0 8 0,0-3 0,0-8 0,0-8 0,0-7 0,0-2 0,3-5 0,0-3 0,3 0 0,-1 0 0,1 1 0,-1 1 0,-1 1 0,1 1 0,-2 1 0,-1 0 0,0-1 0,-2 0 0,0-1 0,0-1 0,1-1 0,1-3 0,1 0 0,2-1 0,1 0 0,1 0 0,2 0 0,3 0 0,4 0 0,7 2 0,14 2 0,14 5 0,16-1 0,4 1 0,-6-3 0,-13-3 0,-18 0 0,-9-3 0,-6 0 0,-3 1 0,-2 1 0,-5 1 0,-4 1 0,-3-2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2:29:42.765"/>
    </inkml:context>
    <inkml:brush xml:id="br0">
      <inkml:brushProperty name="width" value="0.05" units="cm"/>
      <inkml:brushProperty name="height" value="0.05" units="cm"/>
    </inkml:brush>
  </inkml:definitions>
  <inkml:trace contextRef="#ctx0" brushRef="#br0">0 774 24575,'16'0'0,"60"0"0,-32 0 0,20 0 0,6 0 0,-17 0 0,0 0 0,24 0 0,4 0 0,4 0 0,0 0 0,-4 0 0,0 0 0,-1 0 0,-2-1 0,-5-4 0,-1-3 0,2-4 0,0-4 0,-5-3 0,-1-3 0,-1-2 0,-2-1 0,-5 1 0,-3 1 0,-7 3 0,-2 1 0,34-16 0,-13 6 0,-13 4 0,-4-2 0,-6 3 0,-6 1 0,-5 1 0,-6 4 0,-7-1 0,-1-2 0,0-4 0,2-1 0,1-1 0,-2 5 0,-2 2 0,-4 5 0,-3 3 0,-5 3 0,-4 3 0,-2 0 0,-2 1 0,0 1 0,2 0 0,0 2 0,0 0 0,-1-1 0,1-3 0,1 0 0,1-1 0,4-3 0,2-5 0,4-2 0,3-4 0,-2 4 0,-1 3 0,-8 8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2:29:44.746"/>
    </inkml:context>
    <inkml:brush xml:id="br0">
      <inkml:brushProperty name="width" value="0.05" units="cm"/>
      <inkml:brushProperty name="height" value="0.05" units="cm"/>
    </inkml:brush>
  </inkml:definitions>
  <inkml:trace contextRef="#ctx0" brushRef="#br0">448 1 24575,'-52'0'0,"-18"0"0,-15 0 0,0 0 0,18 0 0,19 0 0,22 0 0,12 0 0,16 0 0,7 0 0,0 0 0,6 0 0,-3 0 0,4 0 0,1 0 0,0 0 0,0 0 0,2 0 0,4 0 0,3 0 0,5 0 0,8 0 0,6 0 0,3 0 0,-1 0 0,-11 0 0,-8 0 0,-9 0 0,-7 0 0,-4 0 0,-4 0 0,0 0 0,0 0 0,1 4 0,0-4 0,-1 4 0,-2-3 0,-1 1 0,0 2 0,-1 0 0,0 2 0,0 2 0,0 2 0,0 2 0,0 2 0,0 2 0,-2 1 0,-1 0 0,-1 0 0,-1 0 0,1-1 0,0 1 0,2 0 0,-1 0 0,1 0 0,-3 3 0,1 0 0,1 0 0,-1-2 0,2-4 0,0 1 0,0-7 0,1 4 0,-2-2 0,2-1 0,-2 4 0,3-3 0,0-1 0,0 4 0,0-6 0,0 4 0,0-2 0,0 0 0,0-1 0,0-2 0,0 0 0,0-1 0,-1-2 0,-1 1 0,0-3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66D0D-98B4-E74A-B650-715958FDAAF6}" type="datetimeFigureOut">
              <a:rPr lang="en-US" smtClean="0"/>
              <a:t>5/21/22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8731D-FCD0-E24A-8DCF-45A925235C8E}" type="slidenum">
              <a:rPr lang="en-US" smtClean="0"/>
              <a:t>‹#›</a:t>
            </a:fld>
            <a:endParaRPr lang="en-US"/>
          </a:p>
        </p:txBody>
      </p:sp>
    </p:spTree>
    <p:extLst>
      <p:ext uri="{BB962C8B-B14F-4D97-AF65-F5344CB8AC3E}">
        <p14:creationId xmlns:p14="http://schemas.microsoft.com/office/powerpoint/2010/main" val="145327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A8731D-FCD0-E24A-8DCF-45A925235C8E}" type="slidenum">
              <a:rPr lang="en-US" smtClean="0"/>
              <a:t>4</a:t>
            </a:fld>
            <a:endParaRPr lang="en-US"/>
          </a:p>
        </p:txBody>
      </p:sp>
    </p:spTree>
    <p:extLst>
      <p:ext uri="{BB962C8B-B14F-4D97-AF65-F5344CB8AC3E}">
        <p14:creationId xmlns:p14="http://schemas.microsoft.com/office/powerpoint/2010/main" val="230886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20900" y="-573872"/>
            <a:ext cx="8521600" cy="8521600"/>
          </a:xfrm>
          <a:prstGeom prst="chord">
            <a:avLst>
              <a:gd name="adj1" fmla="val 14385217"/>
              <a:gd name="adj2" fmla="val 7208317"/>
            </a:avLst>
          </a:prstGeom>
          <a:solidFill>
            <a:schemeClr val="accent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 name="Google Shape;11;p2"/>
          <p:cNvSpPr/>
          <p:nvPr/>
        </p:nvSpPr>
        <p:spPr>
          <a:xfrm>
            <a:off x="599387" y="1045565"/>
            <a:ext cx="719528" cy="17988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685800" y="2451100"/>
            <a:ext cx="4663200" cy="2462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GB"/>
              <a:t>Click to edit Master title style</a:t>
            </a:r>
            <a:endParaRPr/>
          </a:p>
        </p:txBody>
      </p:sp>
      <p:sp>
        <p:nvSpPr>
          <p:cNvPr id="13" name="Google Shape;13;p2"/>
          <p:cNvSpPr txBox="1">
            <a:spLocks noGrp="1"/>
          </p:cNvSpPr>
          <p:nvPr>
            <p:ph type="sldNum" idx="12"/>
          </p:nvPr>
        </p:nvSpPr>
        <p:spPr>
          <a:xfrm>
            <a:off x="419500" y="6384400"/>
            <a:ext cx="731600" cy="2436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fld id="{2F0B3090-24AF-4F6F-A598-179DF498E123}" type="slidenum">
              <a:rPr lang="en-IN" smtClean="0"/>
              <a:t>‹#›</a:t>
            </a:fld>
            <a:endParaRPr lang="en-IN"/>
          </a:p>
        </p:txBody>
      </p:sp>
    </p:spTree>
    <p:extLst>
      <p:ext uri="{BB962C8B-B14F-4D97-AF65-F5344CB8AC3E}">
        <p14:creationId xmlns:p14="http://schemas.microsoft.com/office/powerpoint/2010/main" val="382556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1168100" y="6333133"/>
            <a:ext cx="731600" cy="242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F0B3090-24AF-4F6F-A598-179DF498E123}" type="slidenum">
              <a:rPr lang="en-IN" smtClean="0"/>
              <a:t>‹#›</a:t>
            </a:fld>
            <a:endParaRPr lang="en-IN"/>
          </a:p>
        </p:txBody>
      </p:sp>
    </p:spTree>
    <p:extLst>
      <p:ext uri="{BB962C8B-B14F-4D97-AF65-F5344CB8AC3E}">
        <p14:creationId xmlns:p14="http://schemas.microsoft.com/office/powerpoint/2010/main" val="290589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15F6-7E98-4031-11A8-6912B9BC7A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C2704B3-96B9-BF45-0939-F2389AED8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F117BEF-4B81-0F60-2AF5-E0E58ECA2002}"/>
              </a:ext>
            </a:extLst>
          </p:cNvPr>
          <p:cNvSpPr>
            <a:spLocks noGrp="1"/>
          </p:cNvSpPr>
          <p:nvPr>
            <p:ph type="dt" sz="half" idx="10"/>
          </p:nvPr>
        </p:nvSpPr>
        <p:spPr/>
        <p:txBody>
          <a:bodyPr/>
          <a:lstStyle/>
          <a:p>
            <a:fld id="{D0146E9C-615D-42B1-BE5C-0D3716F04F7A}" type="datetimeFigureOut">
              <a:rPr lang="en-IN" smtClean="0"/>
              <a:t>21/05/22</a:t>
            </a:fld>
            <a:endParaRPr lang="en-IN"/>
          </a:p>
        </p:txBody>
      </p:sp>
      <p:sp>
        <p:nvSpPr>
          <p:cNvPr id="5" name="Footer Placeholder 4">
            <a:extLst>
              <a:ext uri="{FF2B5EF4-FFF2-40B4-BE49-F238E27FC236}">
                <a16:creationId xmlns:a16="http://schemas.microsoft.com/office/drawing/2014/main" id="{CB2AFF19-0C90-9A68-39A2-691886171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9C32C-3BFC-9007-216A-C7762A8207B4}"/>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289765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79EE-BD8E-38BC-967D-D8DF435D82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A9961F5-6AA1-BA45-9D12-4503B2F3255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A6CEBB-F4AC-ED0F-296F-BDF8C87A4038}"/>
              </a:ext>
            </a:extLst>
          </p:cNvPr>
          <p:cNvSpPr>
            <a:spLocks noGrp="1"/>
          </p:cNvSpPr>
          <p:nvPr>
            <p:ph type="dt" sz="half" idx="10"/>
          </p:nvPr>
        </p:nvSpPr>
        <p:spPr/>
        <p:txBody>
          <a:bodyPr/>
          <a:lstStyle/>
          <a:p>
            <a:fld id="{D0146E9C-615D-42B1-BE5C-0D3716F04F7A}" type="datetimeFigureOut">
              <a:rPr lang="en-IN" smtClean="0"/>
              <a:t>21/05/22</a:t>
            </a:fld>
            <a:endParaRPr lang="en-IN"/>
          </a:p>
        </p:txBody>
      </p:sp>
      <p:sp>
        <p:nvSpPr>
          <p:cNvPr id="5" name="Footer Placeholder 4">
            <a:extLst>
              <a:ext uri="{FF2B5EF4-FFF2-40B4-BE49-F238E27FC236}">
                <a16:creationId xmlns:a16="http://schemas.microsoft.com/office/drawing/2014/main" id="{9D0DAC7E-BA28-EA99-A32C-68D894891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B95C9-1C16-642C-669F-4ADDAD1D444A}"/>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96582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p:nvPr/>
        </p:nvSpPr>
        <p:spPr>
          <a:xfrm>
            <a:off x="133" y="0"/>
            <a:ext cx="12192000" cy="6868400"/>
          </a:xfrm>
          <a:prstGeom prst="rect">
            <a:avLst/>
          </a:prstGeom>
          <a:solidFill>
            <a:srgbClr val="363739">
              <a:alpha val="709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sldNum" idx="12"/>
          </p:nvPr>
        </p:nvSpPr>
        <p:spPr>
          <a:xfrm>
            <a:off x="11376567" y="6157600"/>
            <a:ext cx="815200" cy="700400"/>
          </a:xfrm>
          <a:prstGeom prst="rect">
            <a:avLst/>
          </a:prstGeom>
          <a:solidFill>
            <a:schemeClr val="accent1"/>
          </a:solidFill>
        </p:spPr>
        <p:txBody>
          <a:bodyPr spcFirstLastPara="1" wrap="square" lIns="0" tIns="0" rIns="0" bIns="0"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2F0B3090-24AF-4F6F-A598-179DF498E123}" type="slidenum">
              <a:rPr lang="en-IN" smtClean="0"/>
              <a:t>‹#›</a:t>
            </a:fld>
            <a:endParaRPr lang="en-IN"/>
          </a:p>
        </p:txBody>
      </p:sp>
      <p:sp>
        <p:nvSpPr>
          <p:cNvPr id="17" name="Google Shape;17;p3"/>
          <p:cNvSpPr txBox="1">
            <a:spLocks noGrp="1"/>
          </p:cNvSpPr>
          <p:nvPr>
            <p:ph type="ctrTitle"/>
          </p:nvPr>
        </p:nvSpPr>
        <p:spPr>
          <a:xfrm>
            <a:off x="685800" y="3017567"/>
            <a:ext cx="7409600" cy="841600"/>
          </a:xfrm>
          <a:prstGeom prst="rect">
            <a:avLst/>
          </a:prstGeom>
        </p:spPr>
        <p:txBody>
          <a:bodyPr spcFirstLastPara="1" wrap="square" lIns="0" tIns="0" rIns="0" bIns="0" anchor="ctr" anchorCtr="0">
            <a:noAutofit/>
          </a:bodyPr>
          <a:lstStyle>
            <a:lvl1pPr lvl="0" rtl="0">
              <a:spcBef>
                <a:spcPts val="0"/>
              </a:spcBef>
              <a:spcAft>
                <a:spcPts val="0"/>
              </a:spcAft>
              <a:buClr>
                <a:schemeClr val="accent1"/>
              </a:buClr>
              <a:buSzPts val="4100"/>
              <a:buNone/>
              <a:defRPr>
                <a:solidFill>
                  <a:schemeClr val="accent1"/>
                </a:solidFill>
              </a:defRPr>
            </a:lvl1pPr>
            <a:lvl2pPr lvl="1" rtl="0">
              <a:spcBef>
                <a:spcPts val="0"/>
              </a:spcBef>
              <a:spcAft>
                <a:spcPts val="0"/>
              </a:spcAft>
              <a:buClr>
                <a:schemeClr val="accent1"/>
              </a:buClr>
              <a:buSzPts val="4100"/>
              <a:buNone/>
              <a:defRPr>
                <a:solidFill>
                  <a:schemeClr val="accent1"/>
                </a:solidFill>
              </a:defRPr>
            </a:lvl2pPr>
            <a:lvl3pPr lvl="2" rtl="0">
              <a:spcBef>
                <a:spcPts val="0"/>
              </a:spcBef>
              <a:spcAft>
                <a:spcPts val="0"/>
              </a:spcAft>
              <a:buClr>
                <a:schemeClr val="accent1"/>
              </a:buClr>
              <a:buSzPts val="4100"/>
              <a:buNone/>
              <a:defRPr>
                <a:solidFill>
                  <a:schemeClr val="accent1"/>
                </a:solidFill>
              </a:defRPr>
            </a:lvl3pPr>
            <a:lvl4pPr lvl="3" rtl="0">
              <a:spcBef>
                <a:spcPts val="0"/>
              </a:spcBef>
              <a:spcAft>
                <a:spcPts val="0"/>
              </a:spcAft>
              <a:buClr>
                <a:schemeClr val="accent1"/>
              </a:buClr>
              <a:buSzPts val="4100"/>
              <a:buNone/>
              <a:defRPr>
                <a:solidFill>
                  <a:schemeClr val="accent1"/>
                </a:solidFill>
              </a:defRPr>
            </a:lvl4pPr>
            <a:lvl5pPr lvl="4" rtl="0">
              <a:spcBef>
                <a:spcPts val="0"/>
              </a:spcBef>
              <a:spcAft>
                <a:spcPts val="0"/>
              </a:spcAft>
              <a:buClr>
                <a:schemeClr val="accent1"/>
              </a:buClr>
              <a:buSzPts val="4100"/>
              <a:buNone/>
              <a:defRPr>
                <a:solidFill>
                  <a:schemeClr val="accent1"/>
                </a:solidFill>
              </a:defRPr>
            </a:lvl5pPr>
            <a:lvl6pPr lvl="5" rtl="0">
              <a:spcBef>
                <a:spcPts val="0"/>
              </a:spcBef>
              <a:spcAft>
                <a:spcPts val="0"/>
              </a:spcAft>
              <a:buClr>
                <a:schemeClr val="accent1"/>
              </a:buClr>
              <a:buSzPts val="4100"/>
              <a:buNone/>
              <a:defRPr>
                <a:solidFill>
                  <a:schemeClr val="accent1"/>
                </a:solidFill>
              </a:defRPr>
            </a:lvl6pPr>
            <a:lvl7pPr lvl="6" rtl="0">
              <a:spcBef>
                <a:spcPts val="0"/>
              </a:spcBef>
              <a:spcAft>
                <a:spcPts val="0"/>
              </a:spcAft>
              <a:buClr>
                <a:schemeClr val="accent1"/>
              </a:buClr>
              <a:buSzPts val="4100"/>
              <a:buNone/>
              <a:defRPr>
                <a:solidFill>
                  <a:schemeClr val="accent1"/>
                </a:solidFill>
              </a:defRPr>
            </a:lvl7pPr>
            <a:lvl8pPr lvl="7" rtl="0">
              <a:spcBef>
                <a:spcPts val="0"/>
              </a:spcBef>
              <a:spcAft>
                <a:spcPts val="0"/>
              </a:spcAft>
              <a:buClr>
                <a:schemeClr val="accent1"/>
              </a:buClr>
              <a:buSzPts val="4100"/>
              <a:buNone/>
              <a:defRPr>
                <a:solidFill>
                  <a:schemeClr val="accent1"/>
                </a:solidFill>
              </a:defRPr>
            </a:lvl8pPr>
            <a:lvl9pPr lvl="8" rtl="0">
              <a:spcBef>
                <a:spcPts val="0"/>
              </a:spcBef>
              <a:spcAft>
                <a:spcPts val="0"/>
              </a:spcAft>
              <a:buClr>
                <a:schemeClr val="accent1"/>
              </a:buClr>
              <a:buSzPts val="4100"/>
              <a:buNone/>
              <a:defRPr>
                <a:solidFill>
                  <a:schemeClr val="accent1"/>
                </a:solidFill>
              </a:defRPr>
            </a:lvl9pPr>
          </a:lstStyle>
          <a:p>
            <a:r>
              <a:rPr lang="en-GB"/>
              <a:t>Click to edit Master title style</a:t>
            </a:r>
            <a:endParaRPr/>
          </a:p>
        </p:txBody>
      </p:sp>
      <p:sp>
        <p:nvSpPr>
          <p:cNvPr id="18" name="Google Shape;18;p3"/>
          <p:cNvSpPr txBox="1">
            <a:spLocks noGrp="1"/>
          </p:cNvSpPr>
          <p:nvPr>
            <p:ph type="subTitle" idx="1"/>
          </p:nvPr>
        </p:nvSpPr>
        <p:spPr>
          <a:xfrm>
            <a:off x="685800" y="3859167"/>
            <a:ext cx="7409600" cy="3664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1600"/>
              <a:buNone/>
              <a:defRPr>
                <a:solidFill>
                  <a:schemeClr val="lt2"/>
                </a:solidFill>
              </a:defRPr>
            </a:lvl1pPr>
            <a:lvl2pPr lvl="1" rtl="0">
              <a:spcBef>
                <a:spcPts val="1067"/>
              </a:spcBef>
              <a:spcAft>
                <a:spcPts val="0"/>
              </a:spcAft>
              <a:buClr>
                <a:schemeClr val="lt2"/>
              </a:buClr>
              <a:buSzPts val="3000"/>
              <a:buNone/>
              <a:defRPr sz="4000">
                <a:solidFill>
                  <a:schemeClr val="lt2"/>
                </a:solidFill>
              </a:defRPr>
            </a:lvl2pPr>
            <a:lvl3pPr lvl="2" rtl="0">
              <a:spcBef>
                <a:spcPts val="1067"/>
              </a:spcBef>
              <a:spcAft>
                <a:spcPts val="0"/>
              </a:spcAft>
              <a:buClr>
                <a:schemeClr val="lt2"/>
              </a:buClr>
              <a:buSzPts val="3000"/>
              <a:buNone/>
              <a:defRPr sz="4000">
                <a:solidFill>
                  <a:schemeClr val="lt2"/>
                </a:solidFill>
              </a:defRPr>
            </a:lvl3pPr>
            <a:lvl4pPr lvl="3" rtl="0">
              <a:spcBef>
                <a:spcPts val="1067"/>
              </a:spcBef>
              <a:spcAft>
                <a:spcPts val="0"/>
              </a:spcAft>
              <a:buClr>
                <a:schemeClr val="lt2"/>
              </a:buClr>
              <a:buSzPts val="3000"/>
              <a:buNone/>
              <a:defRPr sz="4000">
                <a:solidFill>
                  <a:schemeClr val="lt2"/>
                </a:solidFill>
              </a:defRPr>
            </a:lvl4pPr>
            <a:lvl5pPr lvl="4" rtl="0">
              <a:spcBef>
                <a:spcPts val="1067"/>
              </a:spcBef>
              <a:spcAft>
                <a:spcPts val="0"/>
              </a:spcAft>
              <a:buClr>
                <a:schemeClr val="lt2"/>
              </a:buClr>
              <a:buSzPts val="3000"/>
              <a:buNone/>
              <a:defRPr sz="4000">
                <a:solidFill>
                  <a:schemeClr val="lt2"/>
                </a:solidFill>
              </a:defRPr>
            </a:lvl5pPr>
            <a:lvl6pPr lvl="5" rtl="0">
              <a:spcBef>
                <a:spcPts val="1067"/>
              </a:spcBef>
              <a:spcAft>
                <a:spcPts val="0"/>
              </a:spcAft>
              <a:buClr>
                <a:schemeClr val="lt2"/>
              </a:buClr>
              <a:buSzPts val="3000"/>
              <a:buNone/>
              <a:defRPr sz="4000">
                <a:solidFill>
                  <a:schemeClr val="lt2"/>
                </a:solidFill>
              </a:defRPr>
            </a:lvl6pPr>
            <a:lvl7pPr lvl="6" rtl="0">
              <a:spcBef>
                <a:spcPts val="1067"/>
              </a:spcBef>
              <a:spcAft>
                <a:spcPts val="0"/>
              </a:spcAft>
              <a:buClr>
                <a:schemeClr val="lt2"/>
              </a:buClr>
              <a:buSzPts val="3000"/>
              <a:buNone/>
              <a:defRPr sz="4000">
                <a:solidFill>
                  <a:schemeClr val="lt2"/>
                </a:solidFill>
              </a:defRPr>
            </a:lvl7pPr>
            <a:lvl8pPr lvl="7" rtl="0">
              <a:spcBef>
                <a:spcPts val="1067"/>
              </a:spcBef>
              <a:spcAft>
                <a:spcPts val="0"/>
              </a:spcAft>
              <a:buClr>
                <a:schemeClr val="lt2"/>
              </a:buClr>
              <a:buSzPts val="3000"/>
              <a:buNone/>
              <a:defRPr sz="4000">
                <a:solidFill>
                  <a:schemeClr val="lt2"/>
                </a:solidFill>
              </a:defRPr>
            </a:lvl8pPr>
            <a:lvl9pPr lvl="8" rtl="0">
              <a:spcBef>
                <a:spcPts val="1067"/>
              </a:spcBef>
              <a:spcAft>
                <a:spcPts val="1067"/>
              </a:spcAft>
              <a:buClr>
                <a:schemeClr val="lt2"/>
              </a:buClr>
              <a:buSzPts val="3000"/>
              <a:buNone/>
              <a:defRPr sz="4000">
                <a:solidFill>
                  <a:schemeClr val="lt2"/>
                </a:solidFill>
              </a:defRPr>
            </a:lvl9pPr>
          </a:lstStyle>
          <a:p>
            <a:r>
              <a:rPr lang="en-GB"/>
              <a:t>Click to edit Master subtitle style</a:t>
            </a:r>
            <a:endParaRPr/>
          </a:p>
        </p:txBody>
      </p:sp>
      <p:sp>
        <p:nvSpPr>
          <p:cNvPr id="19" name="Google Shape;19;p3"/>
          <p:cNvSpPr/>
          <p:nvPr/>
        </p:nvSpPr>
        <p:spPr>
          <a:xfrm>
            <a:off x="457200" y="482601"/>
            <a:ext cx="719528" cy="17988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0897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687367" y="3014367"/>
            <a:ext cx="6379200" cy="3129200"/>
          </a:xfrm>
          <a:prstGeom prst="rect">
            <a:avLst/>
          </a:prstGeom>
        </p:spPr>
        <p:txBody>
          <a:bodyPr spcFirstLastPara="1" wrap="square" lIns="0" tIns="0" rIns="0" bIns="0" anchor="b" anchorCtr="0">
            <a:noAutofit/>
          </a:bodyPr>
          <a:lstStyle>
            <a:lvl1pPr marL="609585" lvl="0" indent="-651917" rtl="0">
              <a:spcBef>
                <a:spcPts val="0"/>
              </a:spcBef>
              <a:spcAft>
                <a:spcPts val="0"/>
              </a:spcAft>
              <a:buSzPts val="4100"/>
              <a:buChar char="•"/>
              <a:defRPr sz="5467" b="1"/>
            </a:lvl1pPr>
            <a:lvl2pPr marL="1219170" lvl="1" indent="-651917" rtl="0">
              <a:spcBef>
                <a:spcPts val="1067"/>
              </a:spcBef>
              <a:spcAft>
                <a:spcPts val="0"/>
              </a:spcAft>
              <a:buSzPts val="4100"/>
              <a:buChar char="○"/>
              <a:defRPr sz="5467" b="1"/>
            </a:lvl2pPr>
            <a:lvl3pPr marL="1828754" lvl="2" indent="-651917" rtl="0">
              <a:spcBef>
                <a:spcPts val="1067"/>
              </a:spcBef>
              <a:spcAft>
                <a:spcPts val="0"/>
              </a:spcAft>
              <a:buSzPts val="4100"/>
              <a:buChar char="■"/>
              <a:defRPr sz="5467" b="1"/>
            </a:lvl3pPr>
            <a:lvl4pPr marL="2438339" lvl="3" indent="-651917" rtl="0">
              <a:spcBef>
                <a:spcPts val="1067"/>
              </a:spcBef>
              <a:spcAft>
                <a:spcPts val="0"/>
              </a:spcAft>
              <a:buSzPts val="4100"/>
              <a:buChar char="●"/>
              <a:defRPr sz="5467" b="1"/>
            </a:lvl4pPr>
            <a:lvl5pPr marL="3047924" lvl="4" indent="-651917" rtl="0">
              <a:spcBef>
                <a:spcPts val="1067"/>
              </a:spcBef>
              <a:spcAft>
                <a:spcPts val="0"/>
              </a:spcAft>
              <a:buSzPts val="4100"/>
              <a:buChar char="○"/>
              <a:defRPr sz="5467" b="1"/>
            </a:lvl5pPr>
            <a:lvl6pPr marL="3657509" lvl="5" indent="-651917" rtl="0">
              <a:spcBef>
                <a:spcPts val="1067"/>
              </a:spcBef>
              <a:spcAft>
                <a:spcPts val="0"/>
              </a:spcAft>
              <a:buSzPts val="4100"/>
              <a:buChar char="■"/>
              <a:defRPr sz="5467" b="1"/>
            </a:lvl6pPr>
            <a:lvl7pPr marL="4267093" lvl="6" indent="-651917" rtl="0">
              <a:spcBef>
                <a:spcPts val="1067"/>
              </a:spcBef>
              <a:spcAft>
                <a:spcPts val="0"/>
              </a:spcAft>
              <a:buSzPts val="4100"/>
              <a:buChar char="●"/>
              <a:defRPr sz="5467" b="1"/>
            </a:lvl7pPr>
            <a:lvl8pPr marL="4876678" lvl="7" indent="-651917" rtl="0">
              <a:spcBef>
                <a:spcPts val="1067"/>
              </a:spcBef>
              <a:spcAft>
                <a:spcPts val="0"/>
              </a:spcAft>
              <a:buSzPts val="4100"/>
              <a:buChar char="○"/>
              <a:defRPr sz="5467" b="1"/>
            </a:lvl8pPr>
            <a:lvl9pPr marL="5486263" lvl="8" indent="-651917" rtl="0">
              <a:spcBef>
                <a:spcPts val="1067"/>
              </a:spcBef>
              <a:spcAft>
                <a:spcPts val="1067"/>
              </a:spcAft>
              <a:buSzPts val="4100"/>
              <a:buChar char="■"/>
              <a:defRPr sz="5467" b="1"/>
            </a:lvl9pPr>
          </a:lstStyle>
          <a:p>
            <a:pPr lvl="0"/>
            <a:r>
              <a:rPr lang="en-GB"/>
              <a:t>Click to edit Master text styles</a:t>
            </a:r>
          </a:p>
        </p:txBody>
      </p:sp>
      <p:sp>
        <p:nvSpPr>
          <p:cNvPr id="22" name="Google Shape;22;p4"/>
          <p:cNvSpPr txBox="1">
            <a:spLocks noGrp="1"/>
          </p:cNvSpPr>
          <p:nvPr>
            <p:ph type="sldNum" idx="12"/>
          </p:nvPr>
        </p:nvSpPr>
        <p:spPr>
          <a:xfrm>
            <a:off x="11168100" y="6333133"/>
            <a:ext cx="731600" cy="242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F0B3090-24AF-4F6F-A598-179DF498E123}" type="slidenum">
              <a:rPr lang="en-IN" smtClean="0"/>
              <a:t>‹#›</a:t>
            </a:fld>
            <a:endParaRPr lang="en-IN"/>
          </a:p>
        </p:txBody>
      </p:sp>
      <p:sp>
        <p:nvSpPr>
          <p:cNvPr id="23" name="Google Shape;23;p4"/>
          <p:cNvSpPr/>
          <p:nvPr/>
        </p:nvSpPr>
        <p:spPr>
          <a:xfrm>
            <a:off x="687376" y="805859"/>
            <a:ext cx="716456" cy="719667"/>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24" name="Google Shape;24;p4"/>
          <p:cNvSpPr/>
          <p:nvPr/>
        </p:nvSpPr>
        <p:spPr>
          <a:xfrm>
            <a:off x="8732410" y="1158924"/>
            <a:ext cx="2414185" cy="241418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25" name="Google Shape;25;p4"/>
          <p:cNvSpPr/>
          <p:nvPr/>
        </p:nvSpPr>
        <p:spPr>
          <a:xfrm>
            <a:off x="7756775" y="2941185"/>
            <a:ext cx="1956228" cy="978940"/>
          </a:xfrm>
          <a:custGeom>
            <a:avLst/>
            <a:gdLst/>
            <a:ahLst/>
            <a:cxnLst/>
            <a:rect l="l" t="t" r="r" b="b"/>
            <a:pathLst>
              <a:path w="2934342" h="1468410" extrusionOk="0">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6" name="Google Shape;26;p4"/>
          <p:cNvSpPr/>
          <p:nvPr/>
        </p:nvSpPr>
        <p:spPr>
          <a:xfrm>
            <a:off x="929684" y="1074718"/>
            <a:ext cx="231833" cy="181964"/>
          </a:xfrm>
          <a:prstGeom prst="rect">
            <a:avLst/>
          </a:prstGeom>
        </p:spPr>
        <p:txBody>
          <a:bodyPr>
            <a:prstTxWarp prst="textPlain">
              <a:avLst/>
            </a:prstTxWarp>
          </a:bodyPr>
          <a:lstStyle/>
          <a:p>
            <a:pPr lvl="0" algn="ctr"/>
            <a:r>
              <a:rPr sz="2400" b="1" i="0">
                <a:ln>
                  <a:noFill/>
                </a:ln>
                <a:solidFill>
                  <a:schemeClr val="lt2"/>
                </a:solidFill>
                <a:latin typeface="Georgia"/>
              </a:rPr>
              <a:t>”</a:t>
            </a:r>
          </a:p>
        </p:txBody>
      </p:sp>
    </p:spTree>
    <p:extLst>
      <p:ext uri="{BB962C8B-B14F-4D97-AF65-F5344CB8AC3E}">
        <p14:creationId xmlns:p14="http://schemas.microsoft.com/office/powerpoint/2010/main" val="146115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88800" y="685800"/>
            <a:ext cx="8640000" cy="9572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GB"/>
              <a:t>Click to edit Master title style</a:t>
            </a:r>
            <a:endParaRPr/>
          </a:p>
        </p:txBody>
      </p:sp>
      <p:sp>
        <p:nvSpPr>
          <p:cNvPr id="29" name="Google Shape;29;p5"/>
          <p:cNvSpPr txBox="1">
            <a:spLocks noGrp="1"/>
          </p:cNvSpPr>
          <p:nvPr>
            <p:ph type="body" idx="1"/>
          </p:nvPr>
        </p:nvSpPr>
        <p:spPr>
          <a:xfrm>
            <a:off x="688800" y="2623300"/>
            <a:ext cx="9025200" cy="32272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a:lvl1pPr>
            <a:lvl2pPr marL="1219170" lvl="1" indent="-440256" rtl="0">
              <a:spcBef>
                <a:spcPts val="1067"/>
              </a:spcBef>
              <a:spcAft>
                <a:spcPts val="0"/>
              </a:spcAft>
              <a:buSzPts val="1600"/>
              <a:buChar char="○"/>
              <a:defRPr/>
            </a:lvl2pPr>
            <a:lvl3pPr marL="1828754" lvl="2" indent="-440256" rtl="0">
              <a:spcBef>
                <a:spcPts val="1067"/>
              </a:spcBef>
              <a:spcAft>
                <a:spcPts val="0"/>
              </a:spcAft>
              <a:buSzPts val="1600"/>
              <a:buChar char="■"/>
              <a:defRPr/>
            </a:lvl3pPr>
            <a:lvl4pPr marL="2438339" lvl="3" indent="-440256" rtl="0">
              <a:spcBef>
                <a:spcPts val="1067"/>
              </a:spcBef>
              <a:spcAft>
                <a:spcPts val="0"/>
              </a:spcAft>
              <a:buSzPts val="1600"/>
              <a:buChar char="●"/>
              <a:defRPr/>
            </a:lvl4pPr>
            <a:lvl5pPr marL="3047924" lvl="4" indent="-440256" rtl="0">
              <a:spcBef>
                <a:spcPts val="1067"/>
              </a:spcBef>
              <a:spcAft>
                <a:spcPts val="0"/>
              </a:spcAft>
              <a:buSzPts val="1600"/>
              <a:buChar char="○"/>
              <a:defRPr/>
            </a:lvl5pPr>
            <a:lvl6pPr marL="3657509" lvl="5" indent="-440256" rtl="0">
              <a:spcBef>
                <a:spcPts val="1067"/>
              </a:spcBef>
              <a:spcAft>
                <a:spcPts val="0"/>
              </a:spcAft>
              <a:buSzPts val="1600"/>
              <a:buChar char="■"/>
              <a:defRPr/>
            </a:lvl6pPr>
            <a:lvl7pPr marL="4267093" lvl="6" indent="-440256" rtl="0">
              <a:spcBef>
                <a:spcPts val="1067"/>
              </a:spcBef>
              <a:spcAft>
                <a:spcPts val="0"/>
              </a:spcAft>
              <a:buSzPts val="1600"/>
              <a:buChar char="●"/>
              <a:defRPr/>
            </a:lvl7pPr>
            <a:lvl8pPr marL="4876678" lvl="7" indent="-440256" rtl="0">
              <a:spcBef>
                <a:spcPts val="1067"/>
              </a:spcBef>
              <a:spcAft>
                <a:spcPts val="0"/>
              </a:spcAft>
              <a:buSzPts val="1600"/>
              <a:buChar char="○"/>
              <a:defRPr/>
            </a:lvl8pPr>
            <a:lvl9pPr marL="5486263" lvl="8" indent="-440256" rtl="0">
              <a:spcBef>
                <a:spcPts val="1067"/>
              </a:spcBef>
              <a:spcAft>
                <a:spcPts val="1067"/>
              </a:spcAft>
              <a:buSzPts val="1600"/>
              <a:buChar char="■"/>
              <a:defRPr/>
            </a:lvl9pPr>
          </a:lstStyle>
          <a:p>
            <a:pPr lvl="0"/>
            <a:r>
              <a:rPr lang="en-GB"/>
              <a:t>Click to edit Master text styles</a:t>
            </a:r>
          </a:p>
        </p:txBody>
      </p:sp>
      <p:sp>
        <p:nvSpPr>
          <p:cNvPr id="30" name="Google Shape;30;p5"/>
          <p:cNvSpPr txBox="1">
            <a:spLocks noGrp="1"/>
          </p:cNvSpPr>
          <p:nvPr>
            <p:ph type="sldNum" idx="12"/>
          </p:nvPr>
        </p:nvSpPr>
        <p:spPr>
          <a:xfrm>
            <a:off x="11168100" y="6333133"/>
            <a:ext cx="731600" cy="242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F0B3090-24AF-4F6F-A598-179DF498E123}" type="slidenum">
              <a:rPr lang="en-IN" smtClean="0"/>
              <a:t>‹#›</a:t>
            </a:fld>
            <a:endParaRPr lang="en-IN"/>
          </a:p>
        </p:txBody>
      </p:sp>
    </p:spTree>
    <p:extLst>
      <p:ext uri="{BB962C8B-B14F-4D97-AF65-F5344CB8AC3E}">
        <p14:creationId xmlns:p14="http://schemas.microsoft.com/office/powerpoint/2010/main" val="238757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88800" y="685800"/>
            <a:ext cx="8640000" cy="9572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GB"/>
              <a:t>Click to edit Master title style</a:t>
            </a:r>
            <a:endParaRPr/>
          </a:p>
        </p:txBody>
      </p:sp>
      <p:sp>
        <p:nvSpPr>
          <p:cNvPr id="33" name="Google Shape;33;p6"/>
          <p:cNvSpPr txBox="1">
            <a:spLocks noGrp="1"/>
          </p:cNvSpPr>
          <p:nvPr>
            <p:ph type="body" idx="1"/>
          </p:nvPr>
        </p:nvSpPr>
        <p:spPr>
          <a:xfrm>
            <a:off x="688800" y="2623300"/>
            <a:ext cx="4216800" cy="33200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a:lvl1pPr>
            <a:lvl2pPr marL="1219170" lvl="1" indent="-440256" rtl="0">
              <a:spcBef>
                <a:spcPts val="1067"/>
              </a:spcBef>
              <a:spcAft>
                <a:spcPts val="0"/>
              </a:spcAft>
              <a:buSzPts val="1600"/>
              <a:buChar char="○"/>
              <a:defRPr/>
            </a:lvl2pPr>
            <a:lvl3pPr marL="1828754" lvl="2" indent="-440256" rtl="0">
              <a:spcBef>
                <a:spcPts val="1067"/>
              </a:spcBef>
              <a:spcAft>
                <a:spcPts val="0"/>
              </a:spcAft>
              <a:buSzPts val="1600"/>
              <a:buChar char="■"/>
              <a:defRPr/>
            </a:lvl3pPr>
            <a:lvl4pPr marL="2438339" lvl="3" indent="-440256" rtl="0">
              <a:spcBef>
                <a:spcPts val="1067"/>
              </a:spcBef>
              <a:spcAft>
                <a:spcPts val="0"/>
              </a:spcAft>
              <a:buSzPts val="1600"/>
              <a:buChar char="●"/>
              <a:defRPr/>
            </a:lvl4pPr>
            <a:lvl5pPr marL="3047924" lvl="4" indent="-440256" rtl="0">
              <a:spcBef>
                <a:spcPts val="1067"/>
              </a:spcBef>
              <a:spcAft>
                <a:spcPts val="0"/>
              </a:spcAft>
              <a:buSzPts val="1600"/>
              <a:buChar char="○"/>
              <a:defRPr/>
            </a:lvl5pPr>
            <a:lvl6pPr marL="3657509" lvl="5" indent="-440256" rtl="0">
              <a:spcBef>
                <a:spcPts val="1067"/>
              </a:spcBef>
              <a:spcAft>
                <a:spcPts val="0"/>
              </a:spcAft>
              <a:buSzPts val="1600"/>
              <a:buChar char="■"/>
              <a:defRPr/>
            </a:lvl6pPr>
            <a:lvl7pPr marL="4267093" lvl="6" indent="-440256" rtl="0">
              <a:spcBef>
                <a:spcPts val="1067"/>
              </a:spcBef>
              <a:spcAft>
                <a:spcPts val="0"/>
              </a:spcAft>
              <a:buSzPts val="1600"/>
              <a:buChar char="●"/>
              <a:defRPr/>
            </a:lvl7pPr>
            <a:lvl8pPr marL="4876678" lvl="7" indent="-440256" rtl="0">
              <a:spcBef>
                <a:spcPts val="1067"/>
              </a:spcBef>
              <a:spcAft>
                <a:spcPts val="0"/>
              </a:spcAft>
              <a:buSzPts val="1600"/>
              <a:buChar char="○"/>
              <a:defRPr/>
            </a:lvl8pPr>
            <a:lvl9pPr marL="5486263" lvl="8" indent="-440256" rtl="0">
              <a:spcBef>
                <a:spcPts val="1067"/>
              </a:spcBef>
              <a:spcAft>
                <a:spcPts val="1067"/>
              </a:spcAft>
              <a:buSzPts val="1600"/>
              <a:buChar char="■"/>
              <a:defRPr/>
            </a:lvl9pPr>
          </a:lstStyle>
          <a:p>
            <a:pPr lvl="0"/>
            <a:r>
              <a:rPr lang="en-GB"/>
              <a:t>Click to edit Master text styles</a:t>
            </a:r>
          </a:p>
        </p:txBody>
      </p:sp>
      <p:sp>
        <p:nvSpPr>
          <p:cNvPr id="34" name="Google Shape;34;p6"/>
          <p:cNvSpPr txBox="1">
            <a:spLocks noGrp="1"/>
          </p:cNvSpPr>
          <p:nvPr>
            <p:ph type="body" idx="2"/>
          </p:nvPr>
        </p:nvSpPr>
        <p:spPr>
          <a:xfrm>
            <a:off x="5497168" y="2623300"/>
            <a:ext cx="4216800" cy="33200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a:lvl1pPr>
            <a:lvl2pPr marL="1219170" lvl="1" indent="-440256" rtl="0">
              <a:spcBef>
                <a:spcPts val="1067"/>
              </a:spcBef>
              <a:spcAft>
                <a:spcPts val="0"/>
              </a:spcAft>
              <a:buSzPts val="1600"/>
              <a:buChar char="○"/>
              <a:defRPr/>
            </a:lvl2pPr>
            <a:lvl3pPr marL="1828754" lvl="2" indent="-440256" rtl="0">
              <a:spcBef>
                <a:spcPts val="1067"/>
              </a:spcBef>
              <a:spcAft>
                <a:spcPts val="0"/>
              </a:spcAft>
              <a:buSzPts val="1600"/>
              <a:buChar char="■"/>
              <a:defRPr/>
            </a:lvl3pPr>
            <a:lvl4pPr marL="2438339" lvl="3" indent="-440256" rtl="0">
              <a:spcBef>
                <a:spcPts val="1067"/>
              </a:spcBef>
              <a:spcAft>
                <a:spcPts val="0"/>
              </a:spcAft>
              <a:buSzPts val="1600"/>
              <a:buChar char="●"/>
              <a:defRPr/>
            </a:lvl4pPr>
            <a:lvl5pPr marL="3047924" lvl="4" indent="-440256" rtl="0">
              <a:spcBef>
                <a:spcPts val="1067"/>
              </a:spcBef>
              <a:spcAft>
                <a:spcPts val="0"/>
              </a:spcAft>
              <a:buSzPts val="1600"/>
              <a:buChar char="○"/>
              <a:defRPr/>
            </a:lvl5pPr>
            <a:lvl6pPr marL="3657509" lvl="5" indent="-440256" rtl="0">
              <a:spcBef>
                <a:spcPts val="1067"/>
              </a:spcBef>
              <a:spcAft>
                <a:spcPts val="0"/>
              </a:spcAft>
              <a:buSzPts val="1600"/>
              <a:buChar char="■"/>
              <a:defRPr/>
            </a:lvl6pPr>
            <a:lvl7pPr marL="4267093" lvl="6" indent="-440256" rtl="0">
              <a:spcBef>
                <a:spcPts val="1067"/>
              </a:spcBef>
              <a:spcAft>
                <a:spcPts val="0"/>
              </a:spcAft>
              <a:buSzPts val="1600"/>
              <a:buChar char="●"/>
              <a:defRPr/>
            </a:lvl7pPr>
            <a:lvl8pPr marL="4876678" lvl="7" indent="-440256" rtl="0">
              <a:spcBef>
                <a:spcPts val="1067"/>
              </a:spcBef>
              <a:spcAft>
                <a:spcPts val="0"/>
              </a:spcAft>
              <a:buSzPts val="1600"/>
              <a:buChar char="○"/>
              <a:defRPr/>
            </a:lvl8pPr>
            <a:lvl9pPr marL="5486263" lvl="8" indent="-440256" rtl="0">
              <a:spcBef>
                <a:spcPts val="1067"/>
              </a:spcBef>
              <a:spcAft>
                <a:spcPts val="1067"/>
              </a:spcAft>
              <a:buSzPts val="1600"/>
              <a:buChar char="■"/>
              <a:defRPr/>
            </a:lvl9pPr>
          </a:lstStyle>
          <a:p>
            <a:pPr lvl="0"/>
            <a:r>
              <a:rPr lang="en-GB"/>
              <a:t>Click to edit Master text styles</a:t>
            </a:r>
          </a:p>
        </p:txBody>
      </p:sp>
      <p:sp>
        <p:nvSpPr>
          <p:cNvPr id="35" name="Google Shape;35;p6"/>
          <p:cNvSpPr txBox="1">
            <a:spLocks noGrp="1"/>
          </p:cNvSpPr>
          <p:nvPr>
            <p:ph type="sldNum" idx="12"/>
          </p:nvPr>
        </p:nvSpPr>
        <p:spPr>
          <a:xfrm>
            <a:off x="11168100" y="6333133"/>
            <a:ext cx="731600" cy="242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F0B3090-24AF-4F6F-A598-179DF498E123}" type="slidenum">
              <a:rPr lang="en-IN" smtClean="0"/>
              <a:t>‹#›</a:t>
            </a:fld>
            <a:endParaRPr lang="en-IN"/>
          </a:p>
        </p:txBody>
      </p:sp>
    </p:spTree>
    <p:extLst>
      <p:ext uri="{BB962C8B-B14F-4D97-AF65-F5344CB8AC3E}">
        <p14:creationId xmlns:p14="http://schemas.microsoft.com/office/powerpoint/2010/main" val="264661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688800" y="685800"/>
            <a:ext cx="8640000" cy="9572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GB"/>
              <a:t>Click to edit Master title style</a:t>
            </a:r>
            <a:endParaRPr/>
          </a:p>
        </p:txBody>
      </p:sp>
      <p:sp>
        <p:nvSpPr>
          <p:cNvPr id="38" name="Google Shape;38;p7"/>
          <p:cNvSpPr txBox="1">
            <a:spLocks noGrp="1"/>
          </p:cNvSpPr>
          <p:nvPr>
            <p:ph type="body" idx="1"/>
          </p:nvPr>
        </p:nvSpPr>
        <p:spPr>
          <a:xfrm>
            <a:off x="688800" y="2623300"/>
            <a:ext cx="2811600" cy="34044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a:lvl1pPr>
            <a:lvl2pPr marL="1219170" lvl="1" indent="-440256" rtl="0">
              <a:spcBef>
                <a:spcPts val="1067"/>
              </a:spcBef>
              <a:spcAft>
                <a:spcPts val="0"/>
              </a:spcAft>
              <a:buSzPts val="1600"/>
              <a:buChar char="○"/>
              <a:defRPr/>
            </a:lvl2pPr>
            <a:lvl3pPr marL="1828754" lvl="2" indent="-440256" rtl="0">
              <a:spcBef>
                <a:spcPts val="1067"/>
              </a:spcBef>
              <a:spcAft>
                <a:spcPts val="0"/>
              </a:spcAft>
              <a:buSzPts val="1600"/>
              <a:buChar char="■"/>
              <a:defRPr/>
            </a:lvl3pPr>
            <a:lvl4pPr marL="2438339" lvl="3" indent="-440256" rtl="0">
              <a:spcBef>
                <a:spcPts val="1067"/>
              </a:spcBef>
              <a:spcAft>
                <a:spcPts val="0"/>
              </a:spcAft>
              <a:buSzPts val="1600"/>
              <a:buChar char="●"/>
              <a:defRPr/>
            </a:lvl4pPr>
            <a:lvl5pPr marL="3047924" lvl="4" indent="-440256" rtl="0">
              <a:spcBef>
                <a:spcPts val="1067"/>
              </a:spcBef>
              <a:spcAft>
                <a:spcPts val="0"/>
              </a:spcAft>
              <a:buSzPts val="1600"/>
              <a:buChar char="○"/>
              <a:defRPr/>
            </a:lvl5pPr>
            <a:lvl6pPr marL="3657509" lvl="5" indent="-440256" rtl="0">
              <a:spcBef>
                <a:spcPts val="1067"/>
              </a:spcBef>
              <a:spcAft>
                <a:spcPts val="0"/>
              </a:spcAft>
              <a:buSzPts val="1600"/>
              <a:buChar char="■"/>
              <a:defRPr/>
            </a:lvl6pPr>
            <a:lvl7pPr marL="4267093" lvl="6" indent="-440256" rtl="0">
              <a:spcBef>
                <a:spcPts val="1067"/>
              </a:spcBef>
              <a:spcAft>
                <a:spcPts val="0"/>
              </a:spcAft>
              <a:buSzPts val="1600"/>
              <a:buChar char="●"/>
              <a:defRPr/>
            </a:lvl7pPr>
            <a:lvl8pPr marL="4876678" lvl="7" indent="-440256" rtl="0">
              <a:spcBef>
                <a:spcPts val="1067"/>
              </a:spcBef>
              <a:spcAft>
                <a:spcPts val="0"/>
              </a:spcAft>
              <a:buSzPts val="1600"/>
              <a:buChar char="○"/>
              <a:defRPr/>
            </a:lvl8pPr>
            <a:lvl9pPr marL="5486263" lvl="8" indent="-440256" rtl="0">
              <a:spcBef>
                <a:spcPts val="1067"/>
              </a:spcBef>
              <a:spcAft>
                <a:spcPts val="1067"/>
              </a:spcAft>
              <a:buSzPts val="1600"/>
              <a:buChar char="■"/>
              <a:defRPr/>
            </a:lvl9pPr>
          </a:lstStyle>
          <a:p>
            <a:pPr lvl="0"/>
            <a:r>
              <a:rPr lang="en-GB"/>
              <a:t>Click to edit Master text styles</a:t>
            </a:r>
          </a:p>
        </p:txBody>
      </p:sp>
      <p:sp>
        <p:nvSpPr>
          <p:cNvPr id="39" name="Google Shape;39;p7"/>
          <p:cNvSpPr txBox="1">
            <a:spLocks noGrp="1"/>
          </p:cNvSpPr>
          <p:nvPr>
            <p:ph type="body" idx="2"/>
          </p:nvPr>
        </p:nvSpPr>
        <p:spPr>
          <a:xfrm>
            <a:off x="3795585" y="2623300"/>
            <a:ext cx="2811600" cy="34044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a:lvl1pPr>
            <a:lvl2pPr marL="1219170" lvl="1" indent="-440256" rtl="0">
              <a:spcBef>
                <a:spcPts val="1067"/>
              </a:spcBef>
              <a:spcAft>
                <a:spcPts val="0"/>
              </a:spcAft>
              <a:buSzPts val="1600"/>
              <a:buChar char="○"/>
              <a:defRPr/>
            </a:lvl2pPr>
            <a:lvl3pPr marL="1828754" lvl="2" indent="-440256" rtl="0">
              <a:spcBef>
                <a:spcPts val="1067"/>
              </a:spcBef>
              <a:spcAft>
                <a:spcPts val="0"/>
              </a:spcAft>
              <a:buSzPts val="1600"/>
              <a:buChar char="■"/>
              <a:defRPr/>
            </a:lvl3pPr>
            <a:lvl4pPr marL="2438339" lvl="3" indent="-440256" rtl="0">
              <a:spcBef>
                <a:spcPts val="1067"/>
              </a:spcBef>
              <a:spcAft>
                <a:spcPts val="0"/>
              </a:spcAft>
              <a:buSzPts val="1600"/>
              <a:buChar char="●"/>
              <a:defRPr/>
            </a:lvl4pPr>
            <a:lvl5pPr marL="3047924" lvl="4" indent="-440256" rtl="0">
              <a:spcBef>
                <a:spcPts val="1067"/>
              </a:spcBef>
              <a:spcAft>
                <a:spcPts val="0"/>
              </a:spcAft>
              <a:buSzPts val="1600"/>
              <a:buChar char="○"/>
              <a:defRPr/>
            </a:lvl5pPr>
            <a:lvl6pPr marL="3657509" lvl="5" indent="-440256" rtl="0">
              <a:spcBef>
                <a:spcPts val="1067"/>
              </a:spcBef>
              <a:spcAft>
                <a:spcPts val="0"/>
              </a:spcAft>
              <a:buSzPts val="1600"/>
              <a:buChar char="■"/>
              <a:defRPr/>
            </a:lvl6pPr>
            <a:lvl7pPr marL="4267093" lvl="6" indent="-440256" rtl="0">
              <a:spcBef>
                <a:spcPts val="1067"/>
              </a:spcBef>
              <a:spcAft>
                <a:spcPts val="0"/>
              </a:spcAft>
              <a:buSzPts val="1600"/>
              <a:buChar char="●"/>
              <a:defRPr/>
            </a:lvl7pPr>
            <a:lvl8pPr marL="4876678" lvl="7" indent="-440256" rtl="0">
              <a:spcBef>
                <a:spcPts val="1067"/>
              </a:spcBef>
              <a:spcAft>
                <a:spcPts val="0"/>
              </a:spcAft>
              <a:buSzPts val="1600"/>
              <a:buChar char="○"/>
              <a:defRPr/>
            </a:lvl8pPr>
            <a:lvl9pPr marL="5486263" lvl="8" indent="-440256" rtl="0">
              <a:spcBef>
                <a:spcPts val="1067"/>
              </a:spcBef>
              <a:spcAft>
                <a:spcPts val="1067"/>
              </a:spcAft>
              <a:buSzPts val="1600"/>
              <a:buChar char="■"/>
              <a:defRPr/>
            </a:lvl9pPr>
          </a:lstStyle>
          <a:p>
            <a:pPr lvl="0"/>
            <a:r>
              <a:rPr lang="en-GB"/>
              <a:t>Click to edit Master text styles</a:t>
            </a:r>
          </a:p>
        </p:txBody>
      </p:sp>
      <p:sp>
        <p:nvSpPr>
          <p:cNvPr id="40" name="Google Shape;40;p7"/>
          <p:cNvSpPr txBox="1">
            <a:spLocks noGrp="1"/>
          </p:cNvSpPr>
          <p:nvPr>
            <p:ph type="body" idx="3"/>
          </p:nvPr>
        </p:nvSpPr>
        <p:spPr>
          <a:xfrm>
            <a:off x="6902369" y="2623300"/>
            <a:ext cx="2811600" cy="34044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a:lvl1pPr>
            <a:lvl2pPr marL="1219170" lvl="1" indent="-440256" rtl="0">
              <a:spcBef>
                <a:spcPts val="1067"/>
              </a:spcBef>
              <a:spcAft>
                <a:spcPts val="0"/>
              </a:spcAft>
              <a:buSzPts val="1600"/>
              <a:buChar char="○"/>
              <a:defRPr/>
            </a:lvl2pPr>
            <a:lvl3pPr marL="1828754" lvl="2" indent="-440256" rtl="0">
              <a:spcBef>
                <a:spcPts val="1067"/>
              </a:spcBef>
              <a:spcAft>
                <a:spcPts val="0"/>
              </a:spcAft>
              <a:buSzPts val="1600"/>
              <a:buChar char="■"/>
              <a:defRPr/>
            </a:lvl3pPr>
            <a:lvl4pPr marL="2438339" lvl="3" indent="-440256" rtl="0">
              <a:spcBef>
                <a:spcPts val="1067"/>
              </a:spcBef>
              <a:spcAft>
                <a:spcPts val="0"/>
              </a:spcAft>
              <a:buSzPts val="1600"/>
              <a:buChar char="●"/>
              <a:defRPr/>
            </a:lvl4pPr>
            <a:lvl5pPr marL="3047924" lvl="4" indent="-440256" rtl="0">
              <a:spcBef>
                <a:spcPts val="1067"/>
              </a:spcBef>
              <a:spcAft>
                <a:spcPts val="0"/>
              </a:spcAft>
              <a:buSzPts val="1600"/>
              <a:buChar char="○"/>
              <a:defRPr/>
            </a:lvl5pPr>
            <a:lvl6pPr marL="3657509" lvl="5" indent="-440256" rtl="0">
              <a:spcBef>
                <a:spcPts val="1067"/>
              </a:spcBef>
              <a:spcAft>
                <a:spcPts val="0"/>
              </a:spcAft>
              <a:buSzPts val="1600"/>
              <a:buChar char="■"/>
              <a:defRPr/>
            </a:lvl6pPr>
            <a:lvl7pPr marL="4267093" lvl="6" indent="-440256" rtl="0">
              <a:spcBef>
                <a:spcPts val="1067"/>
              </a:spcBef>
              <a:spcAft>
                <a:spcPts val="0"/>
              </a:spcAft>
              <a:buSzPts val="1600"/>
              <a:buChar char="●"/>
              <a:defRPr/>
            </a:lvl7pPr>
            <a:lvl8pPr marL="4876678" lvl="7" indent="-440256" rtl="0">
              <a:spcBef>
                <a:spcPts val="1067"/>
              </a:spcBef>
              <a:spcAft>
                <a:spcPts val="0"/>
              </a:spcAft>
              <a:buSzPts val="1600"/>
              <a:buChar char="○"/>
              <a:defRPr/>
            </a:lvl8pPr>
            <a:lvl9pPr marL="5486263" lvl="8" indent="-440256" rtl="0">
              <a:spcBef>
                <a:spcPts val="1067"/>
              </a:spcBef>
              <a:spcAft>
                <a:spcPts val="1067"/>
              </a:spcAft>
              <a:buSzPts val="1600"/>
              <a:buChar char="■"/>
              <a:defRPr/>
            </a:lvl9pPr>
          </a:lstStyle>
          <a:p>
            <a:pPr lvl="0"/>
            <a:r>
              <a:rPr lang="en-GB"/>
              <a:t>Click to edit Master text styles</a:t>
            </a:r>
          </a:p>
        </p:txBody>
      </p:sp>
      <p:sp>
        <p:nvSpPr>
          <p:cNvPr id="41" name="Google Shape;41;p7"/>
          <p:cNvSpPr txBox="1">
            <a:spLocks noGrp="1"/>
          </p:cNvSpPr>
          <p:nvPr>
            <p:ph type="sldNum" idx="12"/>
          </p:nvPr>
        </p:nvSpPr>
        <p:spPr>
          <a:xfrm>
            <a:off x="11168100" y="6333133"/>
            <a:ext cx="731600" cy="242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F0B3090-24AF-4F6F-A598-179DF498E123}" type="slidenum">
              <a:rPr lang="en-IN" smtClean="0"/>
              <a:t>‹#›</a:t>
            </a:fld>
            <a:endParaRPr lang="en-IN"/>
          </a:p>
        </p:txBody>
      </p:sp>
    </p:spTree>
    <p:extLst>
      <p:ext uri="{BB962C8B-B14F-4D97-AF65-F5344CB8AC3E}">
        <p14:creationId xmlns:p14="http://schemas.microsoft.com/office/powerpoint/2010/main" val="187533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88800" y="685800"/>
            <a:ext cx="8640000" cy="9572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GB"/>
              <a:t>Click to edit Master title style</a:t>
            </a:r>
            <a:endParaRPr/>
          </a:p>
        </p:txBody>
      </p:sp>
      <p:sp>
        <p:nvSpPr>
          <p:cNvPr id="44" name="Google Shape;44;p8"/>
          <p:cNvSpPr txBox="1">
            <a:spLocks noGrp="1"/>
          </p:cNvSpPr>
          <p:nvPr>
            <p:ph type="sldNum" idx="12"/>
          </p:nvPr>
        </p:nvSpPr>
        <p:spPr>
          <a:xfrm>
            <a:off x="11168100" y="6333133"/>
            <a:ext cx="731600" cy="242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F0B3090-24AF-4F6F-A598-179DF498E123}" type="slidenum">
              <a:rPr lang="en-IN" smtClean="0"/>
              <a:t>‹#›</a:t>
            </a:fld>
            <a:endParaRPr lang="en-IN"/>
          </a:p>
        </p:txBody>
      </p:sp>
    </p:spTree>
    <p:extLst>
      <p:ext uri="{BB962C8B-B14F-4D97-AF65-F5344CB8AC3E}">
        <p14:creationId xmlns:p14="http://schemas.microsoft.com/office/powerpoint/2010/main" val="61357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p:cSld name="Title + subtitle">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688800" y="2207200"/>
            <a:ext cx="4905600" cy="18820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r>
              <a:rPr lang="en-GB"/>
              <a:t>Click to edit Master title style</a:t>
            </a:r>
            <a:endParaRPr/>
          </a:p>
        </p:txBody>
      </p:sp>
      <p:sp>
        <p:nvSpPr>
          <p:cNvPr id="47" name="Google Shape;47;p9"/>
          <p:cNvSpPr txBox="1">
            <a:spLocks noGrp="1"/>
          </p:cNvSpPr>
          <p:nvPr>
            <p:ph type="sldNum" idx="12"/>
          </p:nvPr>
        </p:nvSpPr>
        <p:spPr>
          <a:xfrm>
            <a:off x="11168100" y="6333133"/>
            <a:ext cx="731600" cy="242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F0B3090-24AF-4F6F-A598-179DF498E123}" type="slidenum">
              <a:rPr lang="en-IN" smtClean="0"/>
              <a:t>‹#›</a:t>
            </a:fld>
            <a:endParaRPr lang="en-IN"/>
          </a:p>
        </p:txBody>
      </p:sp>
      <p:sp>
        <p:nvSpPr>
          <p:cNvPr id="48" name="Google Shape;48;p9"/>
          <p:cNvSpPr/>
          <p:nvPr/>
        </p:nvSpPr>
        <p:spPr>
          <a:xfrm>
            <a:off x="326036" y="505919"/>
            <a:ext cx="719528" cy="179883"/>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688800" y="4089200"/>
            <a:ext cx="4905600" cy="3576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1067"/>
              </a:spcBef>
              <a:spcAft>
                <a:spcPts val="0"/>
              </a:spcAft>
              <a:buSzPts val="1600"/>
              <a:buFont typeface="Barlow Medium"/>
              <a:buNone/>
              <a:defRPr>
                <a:latin typeface="Barlow Medium"/>
                <a:ea typeface="Barlow Medium"/>
                <a:cs typeface="Barlow Medium"/>
                <a:sym typeface="Barlow Medium"/>
              </a:defRPr>
            </a:lvl2pPr>
            <a:lvl3pPr lvl="2">
              <a:spcBef>
                <a:spcPts val="1067"/>
              </a:spcBef>
              <a:spcAft>
                <a:spcPts val="0"/>
              </a:spcAft>
              <a:buSzPts val="1600"/>
              <a:buFont typeface="Barlow Medium"/>
              <a:buNone/>
              <a:defRPr>
                <a:latin typeface="Barlow Medium"/>
                <a:ea typeface="Barlow Medium"/>
                <a:cs typeface="Barlow Medium"/>
                <a:sym typeface="Barlow Medium"/>
              </a:defRPr>
            </a:lvl3pPr>
            <a:lvl4pPr lvl="3">
              <a:spcBef>
                <a:spcPts val="1067"/>
              </a:spcBef>
              <a:spcAft>
                <a:spcPts val="0"/>
              </a:spcAft>
              <a:buSzPts val="1600"/>
              <a:buFont typeface="Barlow Medium"/>
              <a:buNone/>
              <a:defRPr>
                <a:latin typeface="Barlow Medium"/>
                <a:ea typeface="Barlow Medium"/>
                <a:cs typeface="Barlow Medium"/>
                <a:sym typeface="Barlow Medium"/>
              </a:defRPr>
            </a:lvl4pPr>
            <a:lvl5pPr lvl="4">
              <a:spcBef>
                <a:spcPts val="1067"/>
              </a:spcBef>
              <a:spcAft>
                <a:spcPts val="0"/>
              </a:spcAft>
              <a:buSzPts val="1600"/>
              <a:buFont typeface="Barlow Medium"/>
              <a:buNone/>
              <a:defRPr>
                <a:latin typeface="Barlow Medium"/>
                <a:ea typeface="Barlow Medium"/>
                <a:cs typeface="Barlow Medium"/>
                <a:sym typeface="Barlow Medium"/>
              </a:defRPr>
            </a:lvl5pPr>
            <a:lvl6pPr lvl="5">
              <a:spcBef>
                <a:spcPts val="1067"/>
              </a:spcBef>
              <a:spcAft>
                <a:spcPts val="0"/>
              </a:spcAft>
              <a:buSzPts val="1600"/>
              <a:buFont typeface="Barlow Medium"/>
              <a:buNone/>
              <a:defRPr>
                <a:latin typeface="Barlow Medium"/>
                <a:ea typeface="Barlow Medium"/>
                <a:cs typeface="Barlow Medium"/>
                <a:sym typeface="Barlow Medium"/>
              </a:defRPr>
            </a:lvl6pPr>
            <a:lvl7pPr lvl="6">
              <a:spcBef>
                <a:spcPts val="1067"/>
              </a:spcBef>
              <a:spcAft>
                <a:spcPts val="0"/>
              </a:spcAft>
              <a:buSzPts val="1600"/>
              <a:buFont typeface="Barlow Medium"/>
              <a:buNone/>
              <a:defRPr>
                <a:latin typeface="Barlow Medium"/>
                <a:ea typeface="Barlow Medium"/>
                <a:cs typeface="Barlow Medium"/>
                <a:sym typeface="Barlow Medium"/>
              </a:defRPr>
            </a:lvl7pPr>
            <a:lvl8pPr lvl="7">
              <a:spcBef>
                <a:spcPts val="1067"/>
              </a:spcBef>
              <a:spcAft>
                <a:spcPts val="0"/>
              </a:spcAft>
              <a:buSzPts val="1600"/>
              <a:buFont typeface="Barlow Medium"/>
              <a:buNone/>
              <a:defRPr>
                <a:latin typeface="Barlow Medium"/>
                <a:ea typeface="Barlow Medium"/>
                <a:cs typeface="Barlow Medium"/>
                <a:sym typeface="Barlow Medium"/>
              </a:defRPr>
            </a:lvl8pPr>
            <a:lvl9pPr lvl="8">
              <a:spcBef>
                <a:spcPts val="1067"/>
              </a:spcBef>
              <a:spcAft>
                <a:spcPts val="1067"/>
              </a:spcAft>
              <a:buSzPts val="1600"/>
              <a:buFont typeface="Barlow Medium"/>
              <a:buNone/>
              <a:defRPr>
                <a:latin typeface="Barlow Medium"/>
                <a:ea typeface="Barlow Medium"/>
                <a:cs typeface="Barlow Medium"/>
                <a:sym typeface="Barlow Medium"/>
              </a:defRPr>
            </a:lvl9pPr>
          </a:lstStyle>
          <a:p>
            <a:r>
              <a:rPr lang="en-GB"/>
              <a:t>Click to edit Master subtitle style</a:t>
            </a:r>
            <a:endParaRPr/>
          </a:p>
        </p:txBody>
      </p:sp>
    </p:spTree>
    <p:extLst>
      <p:ext uri="{BB962C8B-B14F-4D97-AF65-F5344CB8AC3E}">
        <p14:creationId xmlns:p14="http://schemas.microsoft.com/office/powerpoint/2010/main" val="72683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688800" y="5875067"/>
            <a:ext cx="10362800" cy="4052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GB"/>
              <a:t>Click to edit Master text styles</a:t>
            </a:r>
          </a:p>
        </p:txBody>
      </p:sp>
      <p:sp>
        <p:nvSpPr>
          <p:cNvPr id="52" name="Google Shape;52;p10"/>
          <p:cNvSpPr txBox="1">
            <a:spLocks noGrp="1"/>
          </p:cNvSpPr>
          <p:nvPr>
            <p:ph type="sldNum" idx="12"/>
          </p:nvPr>
        </p:nvSpPr>
        <p:spPr>
          <a:xfrm>
            <a:off x="11168100" y="6333133"/>
            <a:ext cx="731600" cy="242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2F0B3090-24AF-4F6F-A598-179DF498E123}" type="slidenum">
              <a:rPr lang="en-IN" smtClean="0"/>
              <a:t>‹#›</a:t>
            </a:fld>
            <a:endParaRPr lang="en-IN"/>
          </a:p>
        </p:txBody>
      </p:sp>
    </p:spTree>
    <p:extLst>
      <p:ext uri="{BB962C8B-B14F-4D97-AF65-F5344CB8AC3E}">
        <p14:creationId xmlns:p14="http://schemas.microsoft.com/office/powerpoint/2010/main" val="246924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8800" y="685800"/>
            <a:ext cx="8640000" cy="9572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688800" y="2623300"/>
            <a:ext cx="9025200" cy="3227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11168100" y="6333133"/>
            <a:ext cx="731600" cy="242400"/>
          </a:xfrm>
          <a:prstGeom prst="rect">
            <a:avLst/>
          </a:prstGeom>
          <a:noFill/>
          <a:ln>
            <a:noFill/>
          </a:ln>
        </p:spPr>
        <p:txBody>
          <a:bodyPr spcFirstLastPara="1" wrap="square" lIns="0" tIns="0" rIns="0" bIns="0" anchor="ctr" anchorCtr="0">
            <a:noAutofit/>
          </a:bodyPr>
          <a:lstStyle>
            <a:lvl1pPr lvl="0" algn="r" rtl="0">
              <a:buNone/>
              <a:defRPr sz="1467" b="1">
                <a:solidFill>
                  <a:schemeClr val="dk1"/>
                </a:solidFill>
                <a:latin typeface="Barlow"/>
                <a:ea typeface="Barlow"/>
                <a:cs typeface="Barlow"/>
                <a:sym typeface="Barlow"/>
              </a:defRPr>
            </a:lvl1pPr>
            <a:lvl2pPr lvl="1" algn="r" rtl="0">
              <a:buNone/>
              <a:defRPr sz="1467" b="1">
                <a:solidFill>
                  <a:schemeClr val="dk1"/>
                </a:solidFill>
                <a:latin typeface="Barlow"/>
                <a:ea typeface="Barlow"/>
                <a:cs typeface="Barlow"/>
                <a:sym typeface="Barlow"/>
              </a:defRPr>
            </a:lvl2pPr>
            <a:lvl3pPr lvl="2" algn="r" rtl="0">
              <a:buNone/>
              <a:defRPr sz="1467" b="1">
                <a:solidFill>
                  <a:schemeClr val="dk1"/>
                </a:solidFill>
                <a:latin typeface="Barlow"/>
                <a:ea typeface="Barlow"/>
                <a:cs typeface="Barlow"/>
                <a:sym typeface="Barlow"/>
              </a:defRPr>
            </a:lvl3pPr>
            <a:lvl4pPr lvl="3" algn="r" rtl="0">
              <a:buNone/>
              <a:defRPr sz="1467" b="1">
                <a:solidFill>
                  <a:schemeClr val="dk1"/>
                </a:solidFill>
                <a:latin typeface="Barlow"/>
                <a:ea typeface="Barlow"/>
                <a:cs typeface="Barlow"/>
                <a:sym typeface="Barlow"/>
              </a:defRPr>
            </a:lvl4pPr>
            <a:lvl5pPr lvl="4" algn="r" rtl="0">
              <a:buNone/>
              <a:defRPr sz="1467" b="1">
                <a:solidFill>
                  <a:schemeClr val="dk1"/>
                </a:solidFill>
                <a:latin typeface="Barlow"/>
                <a:ea typeface="Barlow"/>
                <a:cs typeface="Barlow"/>
                <a:sym typeface="Barlow"/>
              </a:defRPr>
            </a:lvl5pPr>
            <a:lvl6pPr lvl="5" algn="r" rtl="0">
              <a:buNone/>
              <a:defRPr sz="1467" b="1">
                <a:solidFill>
                  <a:schemeClr val="dk1"/>
                </a:solidFill>
                <a:latin typeface="Barlow"/>
                <a:ea typeface="Barlow"/>
                <a:cs typeface="Barlow"/>
                <a:sym typeface="Barlow"/>
              </a:defRPr>
            </a:lvl6pPr>
            <a:lvl7pPr lvl="6" algn="r" rtl="0">
              <a:buNone/>
              <a:defRPr sz="1467" b="1">
                <a:solidFill>
                  <a:schemeClr val="dk1"/>
                </a:solidFill>
                <a:latin typeface="Barlow"/>
                <a:ea typeface="Barlow"/>
                <a:cs typeface="Barlow"/>
                <a:sym typeface="Barlow"/>
              </a:defRPr>
            </a:lvl7pPr>
            <a:lvl8pPr lvl="7" algn="r" rtl="0">
              <a:buNone/>
              <a:defRPr sz="1467" b="1">
                <a:solidFill>
                  <a:schemeClr val="dk1"/>
                </a:solidFill>
                <a:latin typeface="Barlow"/>
                <a:ea typeface="Barlow"/>
                <a:cs typeface="Barlow"/>
                <a:sym typeface="Barlow"/>
              </a:defRPr>
            </a:lvl8pPr>
            <a:lvl9pPr lvl="8" algn="r" rtl="0">
              <a:buNone/>
              <a:defRPr sz="1467" b="1">
                <a:solidFill>
                  <a:schemeClr val="dk1"/>
                </a:solidFill>
                <a:latin typeface="Barlow"/>
                <a:ea typeface="Barlow"/>
                <a:cs typeface="Barlow"/>
                <a:sym typeface="Barlow"/>
              </a:defRPr>
            </a:lvl9pPr>
          </a:lstStyle>
          <a:p>
            <a:fld id="{2F0B3090-24AF-4F6F-A598-179DF498E123}" type="slidenum">
              <a:rPr lang="en-IN" smtClean="0"/>
              <a:t>‹#›</a:t>
            </a:fld>
            <a:endParaRPr lang="en-IN"/>
          </a:p>
        </p:txBody>
      </p:sp>
    </p:spTree>
    <p:extLst>
      <p:ext uri="{BB962C8B-B14F-4D97-AF65-F5344CB8AC3E}">
        <p14:creationId xmlns:p14="http://schemas.microsoft.com/office/powerpoint/2010/main" val="3822243608"/>
      </p:ext>
    </p:extLst>
  </p:cSld>
  <p:clrMap bg1="lt1" tx1="dk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E81F-F278-4E70-A330-9631742A5B6B}"/>
              </a:ext>
            </a:extLst>
          </p:cNvPr>
          <p:cNvSpPr>
            <a:spLocks noGrp="1"/>
          </p:cNvSpPr>
          <p:nvPr>
            <p:ph type="ctrTitle"/>
          </p:nvPr>
        </p:nvSpPr>
        <p:spPr>
          <a:xfrm>
            <a:off x="3756797" y="2812010"/>
            <a:ext cx="4176384" cy="1233979"/>
          </a:xfrm>
        </p:spPr>
        <p:txBody>
          <a:bodyPr vert="horz" lIns="109728" tIns="109728" rIns="109728" bIns="91440" rtlCol="0">
            <a:normAutofit/>
          </a:bodyPr>
          <a:lstStyle/>
          <a:p>
            <a:r>
              <a:rPr lang="en-CA" sz="3700" b="1" i="0" dirty="0">
                <a:effectLst/>
                <a:latin typeface="Lato Extended"/>
              </a:rPr>
              <a:t>H&amp;M Fashion Recommendation</a:t>
            </a:r>
            <a:endParaRPr lang="en-US" sz="3700" b="1" dirty="0"/>
          </a:p>
        </p:txBody>
      </p:sp>
      <p:sp>
        <p:nvSpPr>
          <p:cNvPr id="3" name="Subtitle 2">
            <a:extLst>
              <a:ext uri="{FF2B5EF4-FFF2-40B4-BE49-F238E27FC236}">
                <a16:creationId xmlns:a16="http://schemas.microsoft.com/office/drawing/2014/main" id="{96C887E6-4D88-42F3-A69F-1C77D9B90F97}"/>
              </a:ext>
            </a:extLst>
          </p:cNvPr>
          <p:cNvSpPr>
            <a:spLocks noGrp="1"/>
          </p:cNvSpPr>
          <p:nvPr>
            <p:ph type="subTitle" idx="1"/>
          </p:nvPr>
        </p:nvSpPr>
        <p:spPr>
          <a:xfrm>
            <a:off x="2036100" y="4958190"/>
            <a:ext cx="7639291" cy="1610643"/>
          </a:xfrm>
        </p:spPr>
        <p:txBody>
          <a:bodyPr vert="horz" lIns="109728" tIns="109728" rIns="109728" bIns="91440" rtlCol="0">
            <a:normAutofit/>
          </a:bodyPr>
          <a:lstStyle/>
          <a:p>
            <a:r>
              <a:rPr lang="en-US" sz="1600" dirty="0"/>
              <a:t>Guided By: Dr. Alex </a:t>
            </a:r>
            <a:r>
              <a:rPr lang="en-US" sz="1600" dirty="0" err="1"/>
              <a:t>Maizlish</a:t>
            </a:r>
            <a:endParaRPr lang="en-US" sz="1600" dirty="0"/>
          </a:p>
          <a:p>
            <a:r>
              <a:rPr lang="en-US" sz="1600" dirty="0"/>
              <a:t>Project By:  Dhairya Dave</a:t>
            </a:r>
          </a:p>
          <a:p>
            <a:r>
              <a:rPr lang="en-US" sz="1600" dirty="0"/>
              <a:t>	</a:t>
            </a:r>
            <a:r>
              <a:rPr lang="en-US" sz="1600" b="0" i="0" u="none" strike="noStrike" dirty="0"/>
              <a:t>Manan Soni</a:t>
            </a:r>
          </a:p>
          <a:p>
            <a:r>
              <a:rPr lang="en-US" sz="1600" dirty="0"/>
              <a:t>	      </a:t>
            </a:r>
            <a:r>
              <a:rPr lang="en-US" sz="1600" dirty="0" err="1"/>
              <a:t>Parth</a:t>
            </a:r>
            <a:r>
              <a:rPr lang="en-US" sz="1600" dirty="0"/>
              <a:t> </a:t>
            </a:r>
            <a:r>
              <a:rPr lang="en-US" sz="1600" dirty="0" err="1"/>
              <a:t>Savaliya</a:t>
            </a:r>
            <a:endParaRPr lang="en-US" sz="1600" b="0" i="0" u="none" strike="noStrike" dirty="0"/>
          </a:p>
          <a:p>
            <a:endParaRPr lang="en-US" sz="1600" dirty="0"/>
          </a:p>
        </p:txBody>
      </p:sp>
      <p:pic>
        <p:nvPicPr>
          <p:cNvPr id="1026" name="Picture 2" descr="Northeastern University – Logos Download">
            <a:extLst>
              <a:ext uri="{FF2B5EF4-FFF2-40B4-BE49-F238E27FC236}">
                <a16:creationId xmlns:a16="http://schemas.microsoft.com/office/drawing/2014/main" id="{4449B3D2-BA47-4120-89FE-170B45AE19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5524" y="483837"/>
            <a:ext cx="4960442" cy="150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69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8.png">
            <a:extLst>
              <a:ext uri="{FF2B5EF4-FFF2-40B4-BE49-F238E27FC236}">
                <a16:creationId xmlns:a16="http://schemas.microsoft.com/office/drawing/2014/main" id="{99B56B86-702A-B344-DE43-56BF4AB74B78}"/>
              </a:ext>
            </a:extLst>
          </p:cNvPr>
          <p:cNvPicPr>
            <a:picLocks noGrp="1" noChangeAspect="1"/>
          </p:cNvPicPr>
          <p:nvPr>
            <p:ph idx="1"/>
          </p:nvPr>
        </p:nvPicPr>
        <p:blipFill>
          <a:blip r:embed="rId2" cstate="print"/>
          <a:stretch>
            <a:fillRect/>
          </a:stretch>
        </p:blipFill>
        <p:spPr>
          <a:xfrm>
            <a:off x="2264235" y="321061"/>
            <a:ext cx="7208259" cy="5262158"/>
          </a:xfrm>
          <a:prstGeom prst="rect">
            <a:avLst/>
          </a:prstGeom>
        </p:spPr>
      </p:pic>
      <p:sp>
        <p:nvSpPr>
          <p:cNvPr id="6" name="Content Placeholder 2">
            <a:extLst>
              <a:ext uri="{FF2B5EF4-FFF2-40B4-BE49-F238E27FC236}">
                <a16:creationId xmlns:a16="http://schemas.microsoft.com/office/drawing/2014/main" id="{478A8DE7-E2C2-EF7E-B1F4-F8C388C289AB}"/>
              </a:ext>
            </a:extLst>
          </p:cNvPr>
          <p:cNvSpPr txBox="1">
            <a:spLocks/>
          </p:cNvSpPr>
          <p:nvPr/>
        </p:nvSpPr>
        <p:spPr>
          <a:xfrm>
            <a:off x="3588649" y="5944325"/>
            <a:ext cx="5262046" cy="402688"/>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eaLnBrk="1" hangingPunct="1">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r>
              <a:rPr lang="en-US" sz="1800" dirty="0"/>
              <a:t>Frequency according to Sections.</a:t>
            </a:r>
          </a:p>
        </p:txBody>
      </p:sp>
    </p:spTree>
    <p:extLst>
      <p:ext uri="{BB962C8B-B14F-4D97-AF65-F5344CB8AC3E}">
        <p14:creationId xmlns:p14="http://schemas.microsoft.com/office/powerpoint/2010/main" val="176042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5D1A-CDE7-8C52-396E-DA7CC20D3D22}"/>
              </a:ext>
            </a:extLst>
          </p:cNvPr>
          <p:cNvSpPr>
            <a:spLocks noGrp="1"/>
          </p:cNvSpPr>
          <p:nvPr>
            <p:ph type="title"/>
          </p:nvPr>
        </p:nvSpPr>
        <p:spPr>
          <a:xfrm>
            <a:off x="421511" y="395082"/>
            <a:ext cx="10515600" cy="1325563"/>
          </a:xfrm>
        </p:spPr>
        <p:txBody>
          <a:bodyPr>
            <a:normAutofit/>
          </a:bodyPr>
          <a:lstStyle/>
          <a:p>
            <a:r>
              <a:rPr lang="en-CA" dirty="0"/>
              <a:t>Hypothesis Testing and Confidence</a:t>
            </a:r>
            <a:br>
              <a:rPr lang="en-CA" dirty="0"/>
            </a:br>
            <a:endParaRPr lang="en-IN" dirty="0"/>
          </a:p>
        </p:txBody>
      </p:sp>
      <p:sp>
        <p:nvSpPr>
          <p:cNvPr id="3" name="Content Placeholder 2">
            <a:extLst>
              <a:ext uri="{FF2B5EF4-FFF2-40B4-BE49-F238E27FC236}">
                <a16:creationId xmlns:a16="http://schemas.microsoft.com/office/drawing/2014/main" id="{38533D31-5FA4-DE5B-DF9C-F0927109C96D}"/>
              </a:ext>
            </a:extLst>
          </p:cNvPr>
          <p:cNvSpPr>
            <a:spLocks noGrp="1"/>
          </p:cNvSpPr>
          <p:nvPr>
            <p:ph idx="1"/>
          </p:nvPr>
        </p:nvSpPr>
        <p:spPr>
          <a:xfrm>
            <a:off x="421511" y="1359734"/>
            <a:ext cx="8915400" cy="3777622"/>
          </a:xfrm>
        </p:spPr>
        <p:txBody>
          <a:bodyPr/>
          <a:lstStyle/>
          <a:p>
            <a:r>
              <a:rPr lang="en-IN" sz="2400" b="1" dirty="0"/>
              <a:t>Statement 1: </a:t>
            </a:r>
            <a:r>
              <a:rPr lang="en-IN" sz="2400" dirty="0"/>
              <a:t>How has fashion news and age influenced the purchase in H&amp;M store.</a:t>
            </a:r>
          </a:p>
          <a:p>
            <a:r>
              <a:rPr lang="en-IN" sz="2400" b="1" dirty="0"/>
              <a:t>Statement 2: </a:t>
            </a:r>
            <a:r>
              <a:rPr lang="en-IN" sz="2400" dirty="0"/>
              <a:t>How has graphics and product type has impacted the sales.</a:t>
            </a:r>
          </a:p>
          <a:p>
            <a:r>
              <a:rPr lang="en-IN" sz="2400" b="1" dirty="0"/>
              <a:t>Statement 3: </a:t>
            </a:r>
            <a:r>
              <a:rPr lang="en-IN" sz="2400" dirty="0"/>
              <a:t>How has colours and product type affected the sale in H&amp;M</a:t>
            </a:r>
          </a:p>
          <a:p>
            <a:endParaRPr lang="en-IN" dirty="0"/>
          </a:p>
        </p:txBody>
      </p:sp>
    </p:spTree>
    <p:extLst>
      <p:ext uri="{BB962C8B-B14F-4D97-AF65-F5344CB8AC3E}">
        <p14:creationId xmlns:p14="http://schemas.microsoft.com/office/powerpoint/2010/main" val="190703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5BA2-6460-B08A-D396-0602685888EA}"/>
              </a:ext>
            </a:extLst>
          </p:cNvPr>
          <p:cNvSpPr>
            <a:spLocks noGrp="1"/>
          </p:cNvSpPr>
          <p:nvPr>
            <p:ph type="title"/>
          </p:nvPr>
        </p:nvSpPr>
        <p:spPr>
          <a:xfrm>
            <a:off x="688800" y="559629"/>
            <a:ext cx="8640000" cy="957200"/>
          </a:xfrm>
        </p:spPr>
        <p:txBody>
          <a:bodyPr/>
          <a:lstStyle/>
          <a:p>
            <a:r>
              <a:rPr lang="en-IN" dirty="0"/>
              <a:t>Analysing Statement 1</a:t>
            </a:r>
          </a:p>
        </p:txBody>
      </p:sp>
      <p:sp>
        <p:nvSpPr>
          <p:cNvPr id="3" name="Content Placeholder 2">
            <a:extLst>
              <a:ext uri="{FF2B5EF4-FFF2-40B4-BE49-F238E27FC236}">
                <a16:creationId xmlns:a16="http://schemas.microsoft.com/office/drawing/2014/main" id="{1D8D5F16-D95A-CC3A-BE52-671971C8E110}"/>
              </a:ext>
            </a:extLst>
          </p:cNvPr>
          <p:cNvSpPr>
            <a:spLocks noGrp="1"/>
          </p:cNvSpPr>
          <p:nvPr>
            <p:ph idx="1"/>
          </p:nvPr>
        </p:nvSpPr>
        <p:spPr>
          <a:xfrm>
            <a:off x="688800" y="1516829"/>
            <a:ext cx="10099876" cy="4759917"/>
          </a:xfrm>
        </p:spPr>
        <p:txBody>
          <a:bodyPr>
            <a:normAutofit fontScale="92500" lnSpcReduction="10000"/>
          </a:bodyPr>
          <a:lstStyle/>
          <a:p>
            <a:pPr marL="0" indent="0">
              <a:buNone/>
            </a:pPr>
            <a:r>
              <a:rPr lang="en-IN" sz="2400" dirty="0"/>
              <a:t>How has fashion news and age influenced the club membership in H&amp;M store.</a:t>
            </a:r>
          </a:p>
          <a:p>
            <a:r>
              <a:rPr lang="en-IN" sz="2400" b="1" dirty="0"/>
              <a:t>H0</a:t>
            </a:r>
            <a:r>
              <a:rPr lang="en-IN" sz="2400" dirty="0"/>
              <a:t>: There is </a:t>
            </a:r>
            <a:r>
              <a:rPr lang="en-IN" sz="2400" b="1" dirty="0"/>
              <a:t>no impact of interaction</a:t>
            </a:r>
            <a:r>
              <a:rPr lang="en-IN" sz="2400" dirty="0"/>
              <a:t> between </a:t>
            </a:r>
            <a:r>
              <a:rPr lang="en-IN" sz="2400" b="1" dirty="0"/>
              <a:t>fashion news and age</a:t>
            </a:r>
            <a:r>
              <a:rPr lang="en-IN" sz="2400" dirty="0"/>
              <a:t>.</a:t>
            </a:r>
          </a:p>
          <a:p>
            <a:r>
              <a:rPr lang="en-IN" sz="2400" b="1" dirty="0"/>
              <a:t>H1</a:t>
            </a:r>
            <a:r>
              <a:rPr lang="en-IN" sz="2400" dirty="0"/>
              <a:t>: There is </a:t>
            </a:r>
            <a:r>
              <a:rPr lang="en-IN" sz="2400" b="1" dirty="0"/>
              <a:t>some impact</a:t>
            </a:r>
            <a:r>
              <a:rPr lang="en-IN" sz="2400" dirty="0"/>
              <a:t> of interaction between fashion news frequency and age.</a:t>
            </a:r>
          </a:p>
          <a:p>
            <a:r>
              <a:rPr lang="en-IN" sz="2400" b="1" dirty="0"/>
              <a:t>H0</a:t>
            </a:r>
            <a:r>
              <a:rPr lang="en-IN" sz="2400" dirty="0"/>
              <a:t>: There is </a:t>
            </a:r>
            <a:r>
              <a:rPr lang="en-IN" sz="2400" b="1" dirty="0"/>
              <a:t>no effect of fashion news</a:t>
            </a:r>
            <a:r>
              <a:rPr lang="en-IN" sz="2400" dirty="0"/>
              <a:t> on the </a:t>
            </a:r>
            <a:r>
              <a:rPr lang="en-IN" sz="2400" b="1" dirty="0"/>
              <a:t>club membership</a:t>
            </a:r>
            <a:r>
              <a:rPr lang="en-IN" sz="2400" dirty="0"/>
              <a:t>.</a:t>
            </a:r>
          </a:p>
          <a:p>
            <a:r>
              <a:rPr lang="en-IN" sz="2400" b="1" dirty="0"/>
              <a:t>H1</a:t>
            </a:r>
            <a:r>
              <a:rPr lang="en-IN" sz="2400" dirty="0"/>
              <a:t>: There is </a:t>
            </a:r>
            <a:r>
              <a:rPr lang="en-IN" sz="2400" b="1" dirty="0"/>
              <a:t>a little effect of fashion </a:t>
            </a:r>
            <a:r>
              <a:rPr lang="en-IN" sz="2400" dirty="0"/>
              <a:t>news on the club membership.</a:t>
            </a:r>
            <a:endParaRPr lang="en-IN" sz="2400" b="1" dirty="0"/>
          </a:p>
          <a:p>
            <a:r>
              <a:rPr lang="en-IN" sz="2400" b="1" dirty="0"/>
              <a:t>H0</a:t>
            </a:r>
            <a:r>
              <a:rPr lang="en-IN" sz="2400" dirty="0"/>
              <a:t>: There is </a:t>
            </a:r>
            <a:r>
              <a:rPr lang="en-IN" sz="2400" b="1" dirty="0"/>
              <a:t>no effect of age</a:t>
            </a:r>
            <a:r>
              <a:rPr lang="en-IN" sz="2400" dirty="0"/>
              <a:t> on the </a:t>
            </a:r>
            <a:r>
              <a:rPr lang="en-IN" sz="2400" b="1" dirty="0"/>
              <a:t>club membership</a:t>
            </a:r>
            <a:r>
              <a:rPr lang="en-IN" sz="2400" dirty="0"/>
              <a:t>.</a:t>
            </a:r>
          </a:p>
          <a:p>
            <a:r>
              <a:rPr lang="en-IN" sz="2400" b="1" dirty="0"/>
              <a:t>H1</a:t>
            </a:r>
            <a:r>
              <a:rPr lang="en-IN" sz="2400" dirty="0"/>
              <a:t>: There is </a:t>
            </a:r>
            <a:r>
              <a:rPr lang="en-IN" sz="2400" b="1" dirty="0"/>
              <a:t>some effect </a:t>
            </a:r>
            <a:r>
              <a:rPr lang="en-IN" sz="2400" dirty="0"/>
              <a:t>of age on the club membership.</a:t>
            </a:r>
          </a:p>
          <a:p>
            <a:pPr marL="0" indent="0">
              <a:buNone/>
            </a:pPr>
            <a:endParaRPr lang="en-IN" dirty="0"/>
          </a:p>
          <a:p>
            <a:endParaRPr lang="en-IN" dirty="0"/>
          </a:p>
          <a:p>
            <a:endParaRPr lang="en-IN" dirty="0"/>
          </a:p>
          <a:p>
            <a:pPr>
              <a:lnSpc>
                <a:spcPct val="120000"/>
              </a:lnSpc>
            </a:pPr>
            <a:endParaRPr lang="en-IN" sz="2400" dirty="0"/>
          </a:p>
          <a:p>
            <a:pPr>
              <a:lnSpc>
                <a:spcPct val="120000"/>
              </a:lnSpc>
            </a:pPr>
            <a:r>
              <a:rPr lang="en-IN" sz="2400" dirty="0"/>
              <a:t>Interpreting the outcome we can say that as </a:t>
            </a:r>
            <a:r>
              <a:rPr lang="en-IN" sz="2400" b="1" dirty="0"/>
              <a:t>p-value</a:t>
            </a:r>
            <a:r>
              <a:rPr lang="en-IN" sz="2400" dirty="0"/>
              <a:t> is </a:t>
            </a:r>
            <a:r>
              <a:rPr lang="en-IN" sz="2400" b="1" dirty="0"/>
              <a:t>less than significance</a:t>
            </a:r>
            <a:r>
              <a:rPr lang="en-IN" sz="2400" dirty="0"/>
              <a:t> value hence, we reject the null hypothesis.</a:t>
            </a:r>
          </a:p>
        </p:txBody>
      </p:sp>
      <p:pic>
        <p:nvPicPr>
          <p:cNvPr id="4" name="Picture 3">
            <a:extLst>
              <a:ext uri="{FF2B5EF4-FFF2-40B4-BE49-F238E27FC236}">
                <a16:creationId xmlns:a16="http://schemas.microsoft.com/office/drawing/2014/main" id="{7E6E33A7-D843-4832-8127-82417BB4D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61" y="4363546"/>
            <a:ext cx="5142521" cy="1089304"/>
          </a:xfrm>
          <a:prstGeom prst="rect">
            <a:avLst/>
          </a:prstGeom>
        </p:spPr>
      </p:pic>
    </p:spTree>
    <p:extLst>
      <p:ext uri="{BB962C8B-B14F-4D97-AF65-F5344CB8AC3E}">
        <p14:creationId xmlns:p14="http://schemas.microsoft.com/office/powerpoint/2010/main" val="266711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544F-DEFF-93D7-64DB-B7A46495BF71}"/>
              </a:ext>
            </a:extLst>
          </p:cNvPr>
          <p:cNvSpPr>
            <a:spLocks noGrp="1"/>
          </p:cNvSpPr>
          <p:nvPr>
            <p:ph type="title"/>
          </p:nvPr>
        </p:nvSpPr>
        <p:spPr/>
        <p:txBody>
          <a:bodyPr/>
          <a:lstStyle/>
          <a:p>
            <a:r>
              <a:rPr lang="en-IN" dirty="0"/>
              <a:t>Analysing Statement 2</a:t>
            </a:r>
          </a:p>
        </p:txBody>
      </p:sp>
      <p:sp>
        <p:nvSpPr>
          <p:cNvPr id="3" name="Content Placeholder 2">
            <a:extLst>
              <a:ext uri="{FF2B5EF4-FFF2-40B4-BE49-F238E27FC236}">
                <a16:creationId xmlns:a16="http://schemas.microsoft.com/office/drawing/2014/main" id="{57F18679-63DD-74FC-447C-E47CCFC61142}"/>
              </a:ext>
            </a:extLst>
          </p:cNvPr>
          <p:cNvSpPr>
            <a:spLocks noGrp="1"/>
          </p:cNvSpPr>
          <p:nvPr>
            <p:ph idx="1"/>
          </p:nvPr>
        </p:nvSpPr>
        <p:spPr>
          <a:xfrm>
            <a:off x="838200" y="1540189"/>
            <a:ext cx="8915400" cy="3777622"/>
          </a:xfrm>
        </p:spPr>
        <p:txBody>
          <a:bodyPr>
            <a:normAutofit fontScale="85000" lnSpcReduction="20000"/>
          </a:bodyPr>
          <a:lstStyle/>
          <a:p>
            <a:pPr marL="0" indent="0">
              <a:lnSpc>
                <a:spcPct val="120000"/>
              </a:lnSpc>
              <a:buNone/>
            </a:pPr>
            <a:r>
              <a:rPr lang="en-IN" sz="2600" dirty="0"/>
              <a:t>How has graphics and product type has impacted the sales.</a:t>
            </a:r>
          </a:p>
          <a:p>
            <a:pPr>
              <a:lnSpc>
                <a:spcPct val="120000"/>
              </a:lnSpc>
            </a:pPr>
            <a:r>
              <a:rPr lang="en-IN" sz="2600" dirty="0">
                <a:cs typeface="Calibri" panose="020F0502020204030204" pitchFamily="34" charset="0"/>
              </a:rPr>
              <a:t>Null Hypothesis: </a:t>
            </a:r>
            <a:r>
              <a:rPr lang="en-IN" sz="2600" dirty="0">
                <a:effectLst/>
                <a:ea typeface="Times New Roman" panose="02020603050405020304" pitchFamily="18" charset="0"/>
                <a:cs typeface="Calibri" panose="020F0502020204030204" pitchFamily="34" charset="0"/>
              </a:rPr>
              <a:t>Graphic patterns and Type of Articles do not have any impact on purchases. </a:t>
            </a:r>
          </a:p>
          <a:p>
            <a:pPr>
              <a:lnSpc>
                <a:spcPct val="120000"/>
              </a:lnSpc>
            </a:pPr>
            <a:r>
              <a:rPr lang="en-IN" sz="2600" dirty="0"/>
              <a:t>Alternative Hypothesis: </a:t>
            </a:r>
            <a:r>
              <a:rPr lang="en-IN" sz="2600" dirty="0">
                <a:effectLst/>
                <a:ea typeface="Times New Roman" panose="02020603050405020304" pitchFamily="18" charset="0"/>
              </a:rPr>
              <a:t>They are not independent of purchases made by customers.</a:t>
            </a:r>
          </a:p>
          <a:p>
            <a:pPr>
              <a:lnSpc>
                <a:spcPct val="120000"/>
              </a:lnSpc>
            </a:pPr>
            <a:endParaRPr lang="en-IN" sz="2600" dirty="0">
              <a:ea typeface="Times New Roman" panose="02020603050405020304" pitchFamily="18" charset="0"/>
            </a:endParaRPr>
          </a:p>
          <a:p>
            <a:pPr>
              <a:lnSpc>
                <a:spcPct val="120000"/>
              </a:lnSpc>
            </a:pPr>
            <a:endParaRPr lang="en-IN" sz="2600" dirty="0">
              <a:effectLst/>
              <a:ea typeface="Times New Roman" panose="02020603050405020304" pitchFamily="18" charset="0"/>
            </a:endParaRPr>
          </a:p>
          <a:p>
            <a:pPr>
              <a:lnSpc>
                <a:spcPct val="120000"/>
              </a:lnSpc>
            </a:pPr>
            <a:endParaRPr lang="en-IN" sz="2600" dirty="0">
              <a:ea typeface="Times New Roman" panose="02020603050405020304" pitchFamily="18" charset="0"/>
            </a:endParaRPr>
          </a:p>
          <a:p>
            <a:pPr>
              <a:lnSpc>
                <a:spcPct val="120000"/>
              </a:lnSpc>
            </a:pPr>
            <a:endParaRPr lang="en-IN" sz="2600" dirty="0">
              <a:effectLst/>
              <a:ea typeface="Times New Roman" panose="02020603050405020304" pitchFamily="18" charset="0"/>
            </a:endParaRPr>
          </a:p>
          <a:p>
            <a:pPr>
              <a:lnSpc>
                <a:spcPct val="120000"/>
              </a:lnSpc>
            </a:pPr>
            <a:r>
              <a:rPr lang="en-IN" sz="2600" dirty="0" err="1">
                <a:ea typeface="Times New Roman" panose="02020603050405020304" pitchFamily="18" charset="0"/>
              </a:rPr>
              <a:t>Intrepreting</a:t>
            </a:r>
            <a:r>
              <a:rPr lang="en-IN" sz="2600" dirty="0">
                <a:ea typeface="Times New Roman" panose="02020603050405020304" pitchFamily="18" charset="0"/>
              </a:rPr>
              <a:t> the outcome we can say as p- value is very much less than significance value we reject the null hypothesis </a:t>
            </a:r>
            <a:endParaRPr lang="en-IN" sz="2600" dirty="0">
              <a:effectLst/>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5D347D2-F32A-5B48-E78F-1AB62E1BD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357" y="3429000"/>
            <a:ext cx="5707380" cy="1087755"/>
          </a:xfrm>
          <a:prstGeom prst="rect">
            <a:avLst/>
          </a:prstGeom>
        </p:spPr>
      </p:pic>
    </p:spTree>
    <p:extLst>
      <p:ext uri="{BB962C8B-B14F-4D97-AF65-F5344CB8AC3E}">
        <p14:creationId xmlns:p14="http://schemas.microsoft.com/office/powerpoint/2010/main" val="258523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244E-DB7A-DFED-2F4B-249EF83A39D7}"/>
              </a:ext>
            </a:extLst>
          </p:cNvPr>
          <p:cNvSpPr>
            <a:spLocks noGrp="1"/>
          </p:cNvSpPr>
          <p:nvPr>
            <p:ph type="title"/>
          </p:nvPr>
        </p:nvSpPr>
        <p:spPr/>
        <p:txBody>
          <a:bodyPr/>
          <a:lstStyle/>
          <a:p>
            <a:r>
              <a:rPr lang="en-IN" dirty="0"/>
              <a:t>Analysing Statement 3</a:t>
            </a:r>
          </a:p>
        </p:txBody>
      </p:sp>
      <p:sp>
        <p:nvSpPr>
          <p:cNvPr id="3" name="Content Placeholder 2">
            <a:extLst>
              <a:ext uri="{FF2B5EF4-FFF2-40B4-BE49-F238E27FC236}">
                <a16:creationId xmlns:a16="http://schemas.microsoft.com/office/drawing/2014/main" id="{B582757B-690B-82E8-9695-06BACAE17098}"/>
              </a:ext>
            </a:extLst>
          </p:cNvPr>
          <p:cNvSpPr>
            <a:spLocks noGrp="1"/>
          </p:cNvSpPr>
          <p:nvPr>
            <p:ph idx="1"/>
          </p:nvPr>
        </p:nvSpPr>
        <p:spPr>
          <a:xfrm>
            <a:off x="683675" y="1384494"/>
            <a:ext cx="9881162" cy="4734951"/>
          </a:xfrm>
        </p:spPr>
        <p:txBody>
          <a:bodyPr>
            <a:noAutofit/>
          </a:bodyPr>
          <a:lstStyle/>
          <a:p>
            <a:pPr marL="0" indent="0">
              <a:lnSpc>
                <a:spcPct val="120000"/>
              </a:lnSpc>
              <a:buNone/>
            </a:pPr>
            <a:r>
              <a:rPr lang="en-IN" sz="2400" dirty="0"/>
              <a:t> How has colours and product type affected the sale in H&amp;M.</a:t>
            </a:r>
          </a:p>
          <a:p>
            <a:pPr>
              <a:lnSpc>
                <a:spcPct val="120000"/>
              </a:lnSpc>
            </a:pPr>
            <a:r>
              <a:rPr lang="en-IN" sz="2400" dirty="0"/>
              <a:t>Null Hypothesis: </a:t>
            </a:r>
            <a:r>
              <a:rPr lang="en-IN" sz="2400" dirty="0">
                <a:effectLst/>
                <a:ea typeface="Times New Roman" panose="02020603050405020304" pitchFamily="18" charset="0"/>
              </a:rPr>
              <a:t>Colours of product such as dark, light and Type of Articles (product) do not have any impact on sales made by clients of H&amp;M.</a:t>
            </a:r>
          </a:p>
          <a:p>
            <a:pPr>
              <a:lnSpc>
                <a:spcPct val="120000"/>
              </a:lnSpc>
            </a:pPr>
            <a:r>
              <a:rPr lang="en-IN" sz="2400" dirty="0"/>
              <a:t>Alternative Hypothesis: </a:t>
            </a:r>
            <a:r>
              <a:rPr lang="en-IN" sz="2400" dirty="0">
                <a:effectLst/>
                <a:ea typeface="Times New Roman" panose="02020603050405020304" pitchFamily="18" charset="0"/>
                <a:cs typeface="Calibri" panose="020F0502020204030204" pitchFamily="34" charset="0"/>
              </a:rPr>
              <a:t>They do not have impact on purchases.</a:t>
            </a:r>
          </a:p>
          <a:p>
            <a:pPr>
              <a:lnSpc>
                <a:spcPct val="120000"/>
              </a:lnSpc>
            </a:pPr>
            <a:endParaRPr lang="en-IN" sz="2400" dirty="0">
              <a:ea typeface="Times New Roman" panose="02020603050405020304" pitchFamily="18" charset="0"/>
              <a:cs typeface="Calibri" panose="020F0502020204030204" pitchFamily="34" charset="0"/>
            </a:endParaRPr>
          </a:p>
          <a:p>
            <a:pPr>
              <a:lnSpc>
                <a:spcPct val="120000"/>
              </a:lnSpc>
            </a:pPr>
            <a:endParaRPr lang="en-IN" sz="2400" dirty="0">
              <a:effectLst/>
              <a:ea typeface="Times New Roman" panose="02020603050405020304" pitchFamily="18" charset="0"/>
              <a:cs typeface="Calibri" panose="020F0502020204030204" pitchFamily="34" charset="0"/>
            </a:endParaRPr>
          </a:p>
          <a:p>
            <a:pPr marL="0" indent="0">
              <a:lnSpc>
                <a:spcPct val="120000"/>
              </a:lnSpc>
              <a:buNone/>
            </a:pPr>
            <a:endParaRPr lang="en-IN" sz="2400" dirty="0">
              <a:effectLst/>
              <a:ea typeface="Times New Roman" panose="02020603050405020304" pitchFamily="18" charset="0"/>
              <a:cs typeface="Calibri" panose="020F0502020204030204" pitchFamily="34" charset="0"/>
            </a:endParaRPr>
          </a:p>
          <a:p>
            <a:pPr>
              <a:lnSpc>
                <a:spcPct val="120000"/>
              </a:lnSpc>
            </a:pPr>
            <a:r>
              <a:rPr lang="en-IN" sz="2400" dirty="0">
                <a:ea typeface="Times New Roman" panose="02020603050405020304" pitchFamily="18" charset="0"/>
                <a:cs typeface="Calibri" panose="020F0502020204030204" pitchFamily="34" charset="0"/>
              </a:rPr>
              <a:t>Interpreting the p-value which is very less than alpha and that is why we reject the null hypothesis.</a:t>
            </a:r>
            <a:endParaRPr lang="en-IN" sz="2400" dirty="0">
              <a:effectLst/>
              <a:ea typeface="Times New Roman" panose="02020603050405020304" pitchFamily="18" charset="0"/>
            </a:endParaRPr>
          </a:p>
          <a:p>
            <a:endParaRPr lang="en-IN" sz="2400" dirty="0"/>
          </a:p>
          <a:p>
            <a:endParaRPr lang="en-IN" sz="2400" dirty="0"/>
          </a:p>
        </p:txBody>
      </p:sp>
      <p:pic>
        <p:nvPicPr>
          <p:cNvPr id="4" name="Picture 3">
            <a:extLst>
              <a:ext uri="{FF2B5EF4-FFF2-40B4-BE49-F238E27FC236}">
                <a16:creationId xmlns:a16="http://schemas.microsoft.com/office/drawing/2014/main" id="{686316E7-C94D-8EB8-EBE7-079B0A2D9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85" y="3428999"/>
            <a:ext cx="9251291" cy="1767563"/>
          </a:xfrm>
          <a:prstGeom prst="rect">
            <a:avLst/>
          </a:prstGeom>
        </p:spPr>
      </p:pic>
    </p:spTree>
    <p:extLst>
      <p:ext uri="{BB962C8B-B14F-4D97-AF65-F5344CB8AC3E}">
        <p14:creationId xmlns:p14="http://schemas.microsoft.com/office/powerpoint/2010/main" val="312299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AF29-7FEF-97D9-6DE2-9964B94533CB}"/>
              </a:ext>
            </a:extLst>
          </p:cNvPr>
          <p:cNvSpPr>
            <a:spLocks noGrp="1"/>
          </p:cNvSpPr>
          <p:nvPr>
            <p:ph type="title"/>
          </p:nvPr>
        </p:nvSpPr>
        <p:spPr/>
        <p:txBody>
          <a:bodyPr/>
          <a:lstStyle/>
          <a:p>
            <a:r>
              <a:rPr lang="en-IN" dirty="0"/>
              <a:t>Models and Prediction.</a:t>
            </a:r>
          </a:p>
        </p:txBody>
      </p:sp>
      <p:sp>
        <p:nvSpPr>
          <p:cNvPr id="3" name="Content Placeholder 2">
            <a:extLst>
              <a:ext uri="{FF2B5EF4-FFF2-40B4-BE49-F238E27FC236}">
                <a16:creationId xmlns:a16="http://schemas.microsoft.com/office/drawing/2014/main" id="{D1586016-8973-3598-6D90-89C1D4E7F74D}"/>
              </a:ext>
            </a:extLst>
          </p:cNvPr>
          <p:cNvSpPr>
            <a:spLocks noGrp="1"/>
          </p:cNvSpPr>
          <p:nvPr>
            <p:ph idx="1"/>
          </p:nvPr>
        </p:nvSpPr>
        <p:spPr>
          <a:xfrm>
            <a:off x="838200" y="1690688"/>
            <a:ext cx="10091943" cy="4483664"/>
          </a:xfrm>
        </p:spPr>
        <p:txBody>
          <a:bodyPr>
            <a:noAutofit/>
          </a:bodyPr>
          <a:lstStyle/>
          <a:p>
            <a:pPr marL="0" indent="0">
              <a:spcAft>
                <a:spcPts val="1000"/>
              </a:spcAft>
              <a:buNone/>
            </a:pPr>
            <a:r>
              <a:rPr lang="en-IN" dirty="0">
                <a:effectLst/>
                <a:ea typeface="Times New Roman" panose="02020603050405020304" pitchFamily="18" charset="0"/>
                <a:cs typeface="Calibri" panose="020F0502020204030204" pitchFamily="34" charset="0"/>
              </a:rPr>
              <a:t>Logistic Regression (GLM): In this test, there are multiple samples of different graphic patterns of articles in which we focused on Solid pattern to predict. If a random article whether or not having a solid pattern instead other one. </a:t>
            </a:r>
            <a:endParaRPr lang="en-IN" dirty="0">
              <a:effectLst/>
              <a:ea typeface="Times New Roman" panose="02020603050405020304" pitchFamily="18" charset="0"/>
            </a:endParaRPr>
          </a:p>
          <a:p>
            <a:pPr marL="0" indent="0">
              <a:spcAft>
                <a:spcPts val="1000"/>
              </a:spcAft>
              <a:buNone/>
            </a:pPr>
            <a:r>
              <a:rPr lang="en-IN" dirty="0">
                <a:effectLst/>
                <a:ea typeface="Times New Roman" panose="02020603050405020304" pitchFamily="18" charset="0"/>
                <a:cs typeface="Calibri" panose="020F0502020204030204" pitchFamily="34" charset="0"/>
              </a:rPr>
              <a:t>So made a dummy variable named solid and those samples whom have solid pattern it will denoted as 1 and others as 0. So we will perform binomial Logistic regression for checking between 1 &amp; 0. So in simple, model will test if a article has solid pattern or not. Input variables will be graphical pattern and its colour.</a:t>
            </a:r>
            <a:endParaRPr lang="en-IN" dirty="0">
              <a:effectLst/>
              <a:ea typeface="Times New Roman" panose="02020603050405020304" pitchFamily="18" charset="0"/>
            </a:endParaRPr>
          </a:p>
          <a:p>
            <a:pPr marL="0" indent="0">
              <a:spcAft>
                <a:spcPts val="1000"/>
              </a:spcAft>
              <a:buNone/>
            </a:pPr>
            <a:r>
              <a:rPr lang="en-IN" sz="2000" dirty="0">
                <a:effectLst/>
                <a:ea typeface="Times New Roman" panose="02020603050405020304" pitchFamily="18" charset="0"/>
                <a:cs typeface="Calibri" panose="020F0502020204030204" pitchFamily="34" charset="0"/>
              </a:rPr>
              <a:t> </a:t>
            </a:r>
            <a:endParaRPr lang="en-IN" sz="2000" dirty="0">
              <a:effectLst/>
              <a:ea typeface="Times New Roman" panose="02020603050405020304" pitchFamily="18" charset="0"/>
            </a:endParaRPr>
          </a:p>
          <a:p>
            <a:endParaRPr lang="en-IN" sz="2000" dirty="0"/>
          </a:p>
        </p:txBody>
      </p:sp>
    </p:spTree>
    <p:extLst>
      <p:ext uri="{BB962C8B-B14F-4D97-AF65-F5344CB8AC3E}">
        <p14:creationId xmlns:p14="http://schemas.microsoft.com/office/powerpoint/2010/main" val="291482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AF29-7FEF-97D9-6DE2-9964B94533CB}"/>
              </a:ext>
            </a:extLst>
          </p:cNvPr>
          <p:cNvSpPr>
            <a:spLocks noGrp="1"/>
          </p:cNvSpPr>
          <p:nvPr>
            <p:ph type="title"/>
          </p:nvPr>
        </p:nvSpPr>
        <p:spPr/>
        <p:txBody>
          <a:bodyPr/>
          <a:lstStyle/>
          <a:p>
            <a:r>
              <a:rPr lang="en-IN" dirty="0"/>
              <a:t>Train-test and Confusion Matrix</a:t>
            </a:r>
          </a:p>
        </p:txBody>
      </p:sp>
      <p:sp>
        <p:nvSpPr>
          <p:cNvPr id="3" name="Content Placeholder 2">
            <a:extLst>
              <a:ext uri="{FF2B5EF4-FFF2-40B4-BE49-F238E27FC236}">
                <a16:creationId xmlns:a16="http://schemas.microsoft.com/office/drawing/2014/main" id="{D1586016-8973-3598-6D90-89C1D4E7F74D}"/>
              </a:ext>
            </a:extLst>
          </p:cNvPr>
          <p:cNvSpPr>
            <a:spLocks noGrp="1"/>
          </p:cNvSpPr>
          <p:nvPr>
            <p:ph idx="1"/>
          </p:nvPr>
        </p:nvSpPr>
        <p:spPr>
          <a:xfrm>
            <a:off x="838200" y="1690688"/>
            <a:ext cx="10091943" cy="4483664"/>
          </a:xfrm>
        </p:spPr>
        <p:txBody>
          <a:bodyPr>
            <a:noAutofit/>
          </a:bodyPr>
          <a:lstStyle/>
          <a:p>
            <a:pPr marL="0" indent="0">
              <a:spcAft>
                <a:spcPts val="1000"/>
              </a:spcAft>
              <a:buNone/>
            </a:pPr>
            <a:r>
              <a:rPr lang="en-IN" sz="2000" dirty="0">
                <a:effectLst/>
                <a:ea typeface="Times New Roman" panose="02020603050405020304" pitchFamily="18" charset="0"/>
                <a:cs typeface="Calibri" panose="020F0502020204030204" pitchFamily="34" charset="0"/>
              </a:rPr>
              <a:t>First we split dataset into train and testing sets which had threshold of 0.7.</a:t>
            </a:r>
            <a:endParaRPr lang="en-IN" sz="2000" dirty="0">
              <a:effectLst/>
              <a:ea typeface="Times New Roman" panose="02020603050405020304" pitchFamily="18" charset="0"/>
            </a:endParaRPr>
          </a:p>
          <a:p>
            <a:pPr marL="0" indent="0">
              <a:spcAft>
                <a:spcPts val="1000"/>
              </a:spcAft>
              <a:buNone/>
            </a:pPr>
            <a:r>
              <a:rPr lang="en-IN" sz="2000" dirty="0">
                <a:effectLst/>
                <a:ea typeface="Times New Roman" panose="02020603050405020304" pitchFamily="18" charset="0"/>
                <a:cs typeface="Calibri" panose="020F0502020204030204" pitchFamily="34" charset="0"/>
              </a:rPr>
              <a:t>For the training, we put solid (0,1) variable as independent and other as dependent. F</a:t>
            </a:r>
            <a:r>
              <a:rPr lang="en-IN" sz="2000" dirty="0">
                <a:effectLst/>
                <a:ea typeface="Times New Roman" panose="02020603050405020304" pitchFamily="18" charset="0"/>
              </a:rPr>
              <a:t>rom this we can say P value is 0 for all the variables. Accuracy is 94% and false positives are 4617. But this is for training set so we need to test this model with testing set. To add to this, 34644 are true positives and 34516 are true negatives, surprisingly false negatives are 0.</a:t>
            </a:r>
          </a:p>
          <a:p>
            <a:pPr marL="0" indent="0">
              <a:spcAft>
                <a:spcPts val="1000"/>
              </a:spcAft>
              <a:buNone/>
            </a:pPr>
            <a:r>
              <a:rPr lang="en-IN" sz="2000" dirty="0">
                <a:effectLst/>
                <a:ea typeface="Times New Roman" panose="02020603050405020304" pitchFamily="18" charset="0"/>
                <a:cs typeface="Calibri" panose="020F0502020204030204" pitchFamily="34" charset="0"/>
              </a:rPr>
              <a:t> </a:t>
            </a:r>
            <a:endParaRPr lang="en-IN" sz="2000" dirty="0">
              <a:effectLst/>
              <a:ea typeface="Times New Roman" panose="02020603050405020304" pitchFamily="18" charset="0"/>
            </a:endParaRPr>
          </a:p>
          <a:p>
            <a:endParaRPr lang="en-IN" sz="2000" dirty="0"/>
          </a:p>
        </p:txBody>
      </p:sp>
      <p:pic>
        <p:nvPicPr>
          <p:cNvPr id="7" name="Picture 6">
            <a:extLst>
              <a:ext uri="{FF2B5EF4-FFF2-40B4-BE49-F238E27FC236}">
                <a16:creationId xmlns:a16="http://schemas.microsoft.com/office/drawing/2014/main" id="{DBC74F5E-5FA0-2A2A-56E2-8F82D1262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56" y="3451944"/>
            <a:ext cx="3837771" cy="1715368"/>
          </a:xfrm>
          <a:prstGeom prst="rect">
            <a:avLst/>
          </a:prstGeom>
        </p:spPr>
      </p:pic>
      <p:sp>
        <p:nvSpPr>
          <p:cNvPr id="5" name="Title 1">
            <a:extLst>
              <a:ext uri="{FF2B5EF4-FFF2-40B4-BE49-F238E27FC236}">
                <a16:creationId xmlns:a16="http://schemas.microsoft.com/office/drawing/2014/main" id="{BFB0D783-5F1B-A056-5C24-677669221B83}"/>
              </a:ext>
            </a:extLst>
          </p:cNvPr>
          <p:cNvSpPr txBox="1">
            <a:spLocks/>
          </p:cNvSpPr>
          <p:nvPr/>
        </p:nvSpPr>
        <p:spPr>
          <a:xfrm>
            <a:off x="2046401" y="4865991"/>
            <a:ext cx="1258274" cy="1308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Train set</a:t>
            </a:r>
          </a:p>
        </p:txBody>
      </p:sp>
      <p:pic>
        <p:nvPicPr>
          <p:cNvPr id="6" name="Picture 5">
            <a:extLst>
              <a:ext uri="{FF2B5EF4-FFF2-40B4-BE49-F238E27FC236}">
                <a16:creationId xmlns:a16="http://schemas.microsoft.com/office/drawing/2014/main" id="{AF1B4112-1113-BD8D-116D-6C1374E80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898" y="3428999"/>
            <a:ext cx="3700089" cy="1715367"/>
          </a:xfrm>
          <a:prstGeom prst="rect">
            <a:avLst/>
          </a:prstGeom>
        </p:spPr>
      </p:pic>
      <p:sp>
        <p:nvSpPr>
          <p:cNvPr id="8" name="Title 1">
            <a:extLst>
              <a:ext uri="{FF2B5EF4-FFF2-40B4-BE49-F238E27FC236}">
                <a16:creationId xmlns:a16="http://schemas.microsoft.com/office/drawing/2014/main" id="{08BBD5FB-06E4-1B59-B043-362A48C53E2F}"/>
              </a:ext>
            </a:extLst>
          </p:cNvPr>
          <p:cNvSpPr txBox="1">
            <a:spLocks/>
          </p:cNvSpPr>
          <p:nvPr/>
        </p:nvSpPr>
        <p:spPr>
          <a:xfrm>
            <a:off x="7986604" y="4865991"/>
            <a:ext cx="1258274" cy="1308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Test set</a:t>
            </a:r>
          </a:p>
        </p:txBody>
      </p:sp>
    </p:spTree>
    <p:extLst>
      <p:ext uri="{BB962C8B-B14F-4D97-AF65-F5344CB8AC3E}">
        <p14:creationId xmlns:p14="http://schemas.microsoft.com/office/powerpoint/2010/main" val="134089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7EC7-389C-CEA9-1C76-CB6CE4A7F3F6}"/>
              </a:ext>
            </a:extLst>
          </p:cNvPr>
          <p:cNvSpPr>
            <a:spLocks noGrp="1"/>
          </p:cNvSpPr>
          <p:nvPr>
            <p:ph type="title"/>
          </p:nvPr>
        </p:nvSpPr>
        <p:spPr/>
        <p:txBody>
          <a:bodyPr/>
          <a:lstStyle/>
          <a:p>
            <a:r>
              <a:rPr lang="en-IN" sz="3600" b="1" dirty="0">
                <a:effectLst/>
                <a:latin typeface="Calibri" panose="020F0502020204030204" pitchFamily="34" charset="0"/>
                <a:ea typeface="Times New Roman" panose="02020603050405020304" pitchFamily="18" charset="0"/>
              </a:rPr>
              <a:t>ROC &amp; AUC</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036F9B-83A0-637F-E70F-FED6BFA39176}"/>
              </a:ext>
            </a:extLst>
          </p:cNvPr>
          <p:cNvSpPr>
            <a:spLocks noGrp="1"/>
          </p:cNvSpPr>
          <p:nvPr>
            <p:ph idx="1"/>
          </p:nvPr>
        </p:nvSpPr>
        <p:spPr>
          <a:xfrm>
            <a:off x="5867400" y="1253331"/>
            <a:ext cx="5086350" cy="4351338"/>
          </a:xfrm>
        </p:spPr>
        <p:txBody>
          <a:bodyPr>
            <a:normAutofit fontScale="92500"/>
          </a:bodyPr>
          <a:lstStyle/>
          <a:p>
            <a:pPr>
              <a:spcAft>
                <a:spcPts val="1000"/>
              </a:spcAft>
            </a:pPr>
            <a:r>
              <a:rPr lang="en-IN" sz="2400" dirty="0">
                <a:effectLst/>
                <a:latin typeface="Calibri" panose="020F0502020204030204" pitchFamily="34" charset="0"/>
                <a:ea typeface="Times New Roman" panose="02020603050405020304" pitchFamily="18" charset="0"/>
              </a:rPr>
              <a:t>ROC (Receiver Operating Characteristics) and AUC is Area under curve. Basically, These are the measures to gain the performance of a classification model. And For our model the AUC is 0.8955 which is almost 90%.</a:t>
            </a:r>
            <a:endParaRPr lang="en-IN" sz="2400" dirty="0">
              <a:effectLst/>
              <a:latin typeface="Times New Roman" panose="02020603050405020304" pitchFamily="18" charset="0"/>
              <a:ea typeface="Times New Roman" panose="02020603050405020304" pitchFamily="18" charset="0"/>
            </a:endParaRPr>
          </a:p>
          <a:p>
            <a:r>
              <a:rPr lang="en-IN" sz="2400" dirty="0">
                <a:effectLst/>
                <a:latin typeface="Calibri" panose="020F0502020204030204" pitchFamily="34" charset="0"/>
                <a:ea typeface="Times New Roman" panose="02020603050405020304" pitchFamily="18" charset="0"/>
              </a:rPr>
              <a:t>AUC tells how much the model is capable of determining between classes. The higher this value, the better model Is to tell if yes and no</a:t>
            </a:r>
            <a:endParaRPr lang="en-IN" sz="2400" dirty="0"/>
          </a:p>
        </p:txBody>
      </p:sp>
      <p:pic>
        <p:nvPicPr>
          <p:cNvPr id="4" name="Picture 3">
            <a:extLst>
              <a:ext uri="{FF2B5EF4-FFF2-40B4-BE49-F238E27FC236}">
                <a16:creationId xmlns:a16="http://schemas.microsoft.com/office/drawing/2014/main" id="{7A5A37E7-6EC4-C8CC-D07F-A764956F4B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561" y="1690688"/>
            <a:ext cx="5538839" cy="4357841"/>
          </a:xfrm>
          <a:prstGeom prst="rect">
            <a:avLst/>
          </a:prstGeom>
        </p:spPr>
      </p:pic>
      <p:pic>
        <p:nvPicPr>
          <p:cNvPr id="5" name="Picture 4">
            <a:extLst>
              <a:ext uri="{FF2B5EF4-FFF2-40B4-BE49-F238E27FC236}">
                <a16:creationId xmlns:a16="http://schemas.microsoft.com/office/drawing/2014/main" id="{D5622CF1-A6E7-23A6-2B35-91FD47D0B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246" y="5409019"/>
            <a:ext cx="5124262" cy="824871"/>
          </a:xfrm>
          <a:prstGeom prst="rect">
            <a:avLst/>
          </a:prstGeom>
        </p:spPr>
      </p:pic>
    </p:spTree>
    <p:extLst>
      <p:ext uri="{BB962C8B-B14F-4D97-AF65-F5344CB8AC3E}">
        <p14:creationId xmlns:p14="http://schemas.microsoft.com/office/powerpoint/2010/main" val="311727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B6CC-5426-0E94-CC49-65746367FC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C744069-A96E-EA43-986C-7C6B8E848C2C}"/>
              </a:ext>
            </a:extLst>
          </p:cNvPr>
          <p:cNvSpPr>
            <a:spLocks noGrp="1"/>
          </p:cNvSpPr>
          <p:nvPr>
            <p:ph idx="1"/>
          </p:nvPr>
        </p:nvSpPr>
        <p:spPr>
          <a:xfrm>
            <a:off x="839070" y="1632154"/>
            <a:ext cx="10514730" cy="4497183"/>
          </a:xfrm>
        </p:spPr>
        <p:txBody>
          <a:bodyPr>
            <a:normAutofit/>
          </a:bodyPr>
          <a:lstStyle/>
          <a:p>
            <a:r>
              <a:rPr lang="en-IN" sz="2400" dirty="0"/>
              <a:t>By performing above tests we can conclude that the tests taken helps us to understand the analysis and interpretation of the dataset as hypothesis testing gives us gain confidence with proper proof.</a:t>
            </a:r>
          </a:p>
          <a:p>
            <a:r>
              <a:rPr lang="en-IN" sz="2400" dirty="0"/>
              <a:t>To figure out whether the article picked up by the customer is solid or not we have performed logistic regression which has accuracy of 94% on training set and that same model was able to achieve 93.67% in our testing set. </a:t>
            </a:r>
          </a:p>
          <a:p>
            <a:r>
              <a:rPr lang="en-IN" sz="2400" dirty="0"/>
              <a:t>The ROC &amp; AUC helped us to check how much specific our model is to predict a given random event(customer picking up a specific category of t-shirt).  We were able to get AUC value equal to 0.8955. Closer the value to 1, better the model.</a:t>
            </a:r>
          </a:p>
          <a:p>
            <a:endParaRPr lang="en-IN" dirty="0"/>
          </a:p>
        </p:txBody>
      </p:sp>
    </p:spTree>
    <p:extLst>
      <p:ext uri="{BB962C8B-B14F-4D97-AF65-F5344CB8AC3E}">
        <p14:creationId xmlns:p14="http://schemas.microsoft.com/office/powerpoint/2010/main" val="378642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6C3B-3CC0-C807-58BA-421C9DAF50B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30D09DF-C6AC-7CFD-1871-039BD8E4FA90}"/>
              </a:ext>
            </a:extLst>
          </p:cNvPr>
          <p:cNvSpPr>
            <a:spLocks noGrp="1"/>
          </p:cNvSpPr>
          <p:nvPr>
            <p:ph idx="1"/>
          </p:nvPr>
        </p:nvSpPr>
        <p:spPr/>
        <p:txBody>
          <a:bodyPr/>
          <a:lstStyle/>
          <a:p>
            <a:pPr algn="just"/>
            <a:r>
              <a:rPr lang="en-IN" sz="1800" dirty="0">
                <a:effectLst/>
                <a:latin typeface="Calibri" panose="020F0502020204030204" pitchFamily="34" charset="0"/>
                <a:ea typeface="Times New Roman" panose="02020603050405020304" pitchFamily="18" charset="0"/>
              </a:rPr>
              <a:t>H&amp;M Personalized Fashion Recommendations, Provide product recommendations based on previous purchases, H&amp;M Group </a:t>
            </a:r>
            <a:r>
              <a:rPr lang="en-IN" sz="1800" i="1" dirty="0">
                <a:effectLst/>
                <a:latin typeface="Calibri" panose="020F0502020204030204" pitchFamily="34" charset="0"/>
                <a:ea typeface="Times New Roman" panose="02020603050405020304" pitchFamily="18" charset="0"/>
              </a:rPr>
              <a:t>Sources</a:t>
            </a:r>
            <a:r>
              <a:rPr lang="en-IN" sz="1800" dirty="0">
                <a:effectLst/>
                <a:latin typeface="Calibri" panose="020F0502020204030204" pitchFamily="34" charset="0"/>
                <a:ea typeface="Times New Roman" panose="02020603050405020304" pitchFamily="18" charset="0"/>
              </a:rPr>
              <a:t>: </a:t>
            </a:r>
            <a:r>
              <a:rPr lang="en-IN" sz="1800" dirty="0">
                <a:solidFill>
                  <a:srgbClr val="9F4110"/>
                </a:solidFill>
                <a:effectLst/>
                <a:latin typeface="Calibri" panose="020F0502020204030204" pitchFamily="34" charset="0"/>
                <a:ea typeface="Times New Roman" panose="02020603050405020304" pitchFamily="18" charset="0"/>
              </a:rPr>
              <a:t>https://www.kaggle.com/competitions/h-and-m-personalized-fashion- recommendations/data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227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A88F-D41B-41E8-80AA-6B1A4BDB16DC}"/>
              </a:ext>
            </a:extLst>
          </p:cNvPr>
          <p:cNvSpPr>
            <a:spLocks noGrp="1"/>
          </p:cNvSpPr>
          <p:nvPr>
            <p:ph type="title"/>
          </p:nvPr>
        </p:nvSpPr>
        <p:spPr/>
        <p:txBody>
          <a:bodyPr/>
          <a:lstStyle/>
          <a:p>
            <a:r>
              <a:rPr lang="en-CA" dirty="0"/>
              <a:t>Table Content		</a:t>
            </a:r>
            <a:endParaRPr lang="en-IN" dirty="0"/>
          </a:p>
        </p:txBody>
      </p:sp>
      <p:sp>
        <p:nvSpPr>
          <p:cNvPr id="3" name="Content Placeholder 2">
            <a:extLst>
              <a:ext uri="{FF2B5EF4-FFF2-40B4-BE49-F238E27FC236}">
                <a16:creationId xmlns:a16="http://schemas.microsoft.com/office/drawing/2014/main" id="{96737E0A-1B2B-4D5E-8E3A-11992FE151EA}"/>
              </a:ext>
            </a:extLst>
          </p:cNvPr>
          <p:cNvSpPr>
            <a:spLocks noGrp="1"/>
          </p:cNvSpPr>
          <p:nvPr>
            <p:ph idx="1"/>
          </p:nvPr>
        </p:nvSpPr>
        <p:spPr>
          <a:xfrm>
            <a:off x="688800" y="1731981"/>
            <a:ext cx="9025200" cy="3634425"/>
          </a:xfrm>
        </p:spPr>
        <p:txBody>
          <a:bodyPr>
            <a:normAutofit/>
          </a:bodyPr>
          <a:lstStyle/>
          <a:p>
            <a:r>
              <a:rPr lang="en-CA" sz="2400" dirty="0"/>
              <a:t>Dataset and Source</a:t>
            </a:r>
          </a:p>
          <a:p>
            <a:r>
              <a:rPr lang="en-CA" sz="2400" dirty="0"/>
              <a:t>Objectives </a:t>
            </a:r>
          </a:p>
          <a:p>
            <a:r>
              <a:rPr lang="en-CA" sz="2400" dirty="0"/>
              <a:t>Data cleaning</a:t>
            </a:r>
          </a:p>
          <a:p>
            <a:r>
              <a:rPr lang="en-CA" sz="2400" dirty="0"/>
              <a:t>Analyzing data and its snippets.</a:t>
            </a:r>
          </a:p>
          <a:p>
            <a:r>
              <a:rPr lang="en-CA" sz="2400" dirty="0"/>
              <a:t>Hypothesis testing</a:t>
            </a:r>
          </a:p>
          <a:p>
            <a:r>
              <a:rPr lang="en-CA" sz="2400" dirty="0"/>
              <a:t>Model and prediction</a:t>
            </a:r>
          </a:p>
          <a:p>
            <a:r>
              <a:rPr lang="en-CA" sz="2400" dirty="0"/>
              <a:t>Conclusion</a:t>
            </a:r>
          </a:p>
          <a:p>
            <a:r>
              <a:rPr lang="en-CA" sz="2400" dirty="0"/>
              <a:t>Reference</a:t>
            </a:r>
          </a:p>
          <a:p>
            <a:pPr marL="0" indent="0">
              <a:buNone/>
            </a:pPr>
            <a:endParaRPr lang="en-CA" sz="2400" dirty="0"/>
          </a:p>
          <a:p>
            <a:endParaRPr lang="en-IN" sz="2400" dirty="0"/>
          </a:p>
        </p:txBody>
      </p:sp>
    </p:spTree>
    <p:extLst>
      <p:ext uri="{BB962C8B-B14F-4D97-AF65-F5344CB8AC3E}">
        <p14:creationId xmlns:p14="http://schemas.microsoft.com/office/powerpoint/2010/main" val="305537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648C-FF54-080C-F8E5-36C27453BBE6}"/>
              </a:ext>
            </a:extLst>
          </p:cNvPr>
          <p:cNvSpPr>
            <a:spLocks noGrp="1"/>
          </p:cNvSpPr>
          <p:nvPr>
            <p:ph type="title"/>
          </p:nvPr>
        </p:nvSpPr>
        <p:spPr/>
        <p:txBody>
          <a:bodyPr/>
          <a:lstStyle/>
          <a:p>
            <a:r>
              <a:rPr lang="en-IN" dirty="0"/>
              <a:t>Dataset and Source</a:t>
            </a:r>
          </a:p>
        </p:txBody>
      </p:sp>
      <p:sp>
        <p:nvSpPr>
          <p:cNvPr id="3" name="Content Placeholder 2">
            <a:extLst>
              <a:ext uri="{FF2B5EF4-FFF2-40B4-BE49-F238E27FC236}">
                <a16:creationId xmlns:a16="http://schemas.microsoft.com/office/drawing/2014/main" id="{B052C0ED-E0DB-3FF2-2EDF-EA820CAECCDB}"/>
              </a:ext>
            </a:extLst>
          </p:cNvPr>
          <p:cNvSpPr>
            <a:spLocks noGrp="1"/>
          </p:cNvSpPr>
          <p:nvPr>
            <p:ph idx="1"/>
          </p:nvPr>
        </p:nvSpPr>
        <p:spPr>
          <a:xfrm>
            <a:off x="688800" y="1643000"/>
            <a:ext cx="9025200" cy="3881851"/>
          </a:xfrm>
        </p:spPr>
        <p:txBody>
          <a:bodyPr>
            <a:normAutofit/>
          </a:bodyPr>
          <a:lstStyle/>
          <a:p>
            <a:r>
              <a:rPr lang="en-US" sz="2000" dirty="0"/>
              <a:t>This dataset is about product recommendation of H&amp;M and Source of this data is Kaggle. This was officially released by H&amp;M for competition.</a:t>
            </a:r>
          </a:p>
          <a:p>
            <a:r>
              <a:rPr lang="en-US" sz="2000" dirty="0"/>
              <a:t>It have 105542 rows and 25 variables. </a:t>
            </a:r>
            <a:r>
              <a:rPr lang="en-US" sz="2000" dirty="0" err="1"/>
              <a:t>i.e</a:t>
            </a:r>
            <a:r>
              <a:rPr lang="en-US" sz="2000" dirty="0"/>
              <a:t>, product, sections, description, color, etc. </a:t>
            </a:r>
          </a:p>
          <a:p>
            <a:r>
              <a:rPr lang="en-US" sz="2000" dirty="0"/>
              <a:t>Another dataset related to this is customers with 1.3M samples and 4 variables.</a:t>
            </a:r>
          </a:p>
          <a:p>
            <a:r>
              <a:rPr lang="en-US" sz="2000" dirty="0"/>
              <a:t>what we can do to H&amp;M using this data is motive.</a:t>
            </a:r>
          </a:p>
          <a:p>
            <a:r>
              <a:rPr lang="en-US" sz="2000" dirty="0"/>
              <a:t>Most of the data is category expect the age in customers.</a:t>
            </a:r>
          </a:p>
        </p:txBody>
      </p:sp>
    </p:spTree>
    <p:extLst>
      <p:ext uri="{BB962C8B-B14F-4D97-AF65-F5344CB8AC3E}">
        <p14:creationId xmlns:p14="http://schemas.microsoft.com/office/powerpoint/2010/main" val="298238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1778-F84C-50E2-E376-8BF914BC6067}"/>
              </a:ext>
            </a:extLst>
          </p:cNvPr>
          <p:cNvSpPr>
            <a:spLocks noGrp="1"/>
          </p:cNvSpPr>
          <p:nvPr>
            <p:ph type="title"/>
          </p:nvPr>
        </p:nvSpPr>
        <p:spPr/>
        <p:txBody>
          <a:bodyPr/>
          <a:lstStyle/>
          <a:p>
            <a:r>
              <a:rPr lang="en-IN" dirty="0"/>
              <a:t>Objectives &amp; Aim</a:t>
            </a:r>
          </a:p>
        </p:txBody>
      </p:sp>
      <p:sp>
        <p:nvSpPr>
          <p:cNvPr id="3" name="Content Placeholder 2">
            <a:extLst>
              <a:ext uri="{FF2B5EF4-FFF2-40B4-BE49-F238E27FC236}">
                <a16:creationId xmlns:a16="http://schemas.microsoft.com/office/drawing/2014/main" id="{2286EBFF-91E0-665E-741E-5B3BCB5A26AB}"/>
              </a:ext>
            </a:extLst>
          </p:cNvPr>
          <p:cNvSpPr>
            <a:spLocks noGrp="1"/>
          </p:cNvSpPr>
          <p:nvPr>
            <p:ph idx="1"/>
          </p:nvPr>
        </p:nvSpPr>
        <p:spPr>
          <a:xfrm>
            <a:off x="688800" y="1643000"/>
            <a:ext cx="10515600" cy="4764746"/>
          </a:xfrm>
        </p:spPr>
        <p:txBody>
          <a:bodyPr>
            <a:normAutofit/>
          </a:bodyPr>
          <a:lstStyle/>
          <a:p>
            <a:pPr>
              <a:buFont typeface="+mj-lt"/>
              <a:buAutoNum type="arabicPeriod"/>
            </a:pPr>
            <a:r>
              <a:rPr lang="en-US" sz="2000" dirty="0"/>
              <a:t>Distribution of Customers and membership</a:t>
            </a:r>
          </a:p>
          <a:p>
            <a:pPr>
              <a:buFont typeface="+mj-lt"/>
              <a:buAutoNum type="arabicPeriod"/>
            </a:pPr>
            <a:r>
              <a:rPr lang="en-US" sz="2000" dirty="0"/>
              <a:t>Knowledge of sales/articles of H&amp;M</a:t>
            </a:r>
          </a:p>
          <a:p>
            <a:pPr>
              <a:buFont typeface="+mj-lt"/>
              <a:buAutoNum type="arabicPeriod"/>
            </a:pPr>
            <a:r>
              <a:rPr lang="en-US" sz="2000" dirty="0"/>
              <a:t>Which are the most purchased product or from sections.</a:t>
            </a:r>
          </a:p>
          <a:p>
            <a:pPr>
              <a:buFont typeface="+mj-lt"/>
              <a:buAutoNum type="arabicPeriod"/>
            </a:pPr>
            <a:r>
              <a:rPr lang="en-US" sz="2000" dirty="0"/>
              <a:t>Graphical appearance on products and their percentages to the sales.</a:t>
            </a:r>
          </a:p>
          <a:p>
            <a:pPr marL="127000" indent="0">
              <a:buNone/>
            </a:pPr>
            <a:r>
              <a:rPr lang="en-US" sz="2000" b="1" dirty="0"/>
              <a:t>AIMs</a:t>
            </a:r>
          </a:p>
          <a:p>
            <a:pPr>
              <a:buFont typeface="+mj-lt"/>
              <a:buAutoNum type="arabicPeriod"/>
            </a:pPr>
            <a:r>
              <a:rPr lang="en-US" sz="2000" dirty="0"/>
              <a:t>Which model we can used on our featured variables and why?</a:t>
            </a:r>
          </a:p>
          <a:p>
            <a:pPr>
              <a:buFont typeface="+mj-lt"/>
              <a:buAutoNum type="arabicPeriod"/>
            </a:pPr>
            <a:r>
              <a:rPr lang="en-US" sz="2000" dirty="0"/>
              <a:t>Determination of customers &amp; membership with respected age.</a:t>
            </a:r>
          </a:p>
          <a:p>
            <a:pPr>
              <a:buFont typeface="+mj-lt"/>
              <a:buAutoNum type="arabicPeriod"/>
            </a:pPr>
            <a:r>
              <a:rPr lang="en-US" sz="2000" dirty="0"/>
              <a:t>Determination of customer purchases with respected types of product and graphical appearance.</a:t>
            </a:r>
          </a:p>
          <a:p>
            <a:pPr>
              <a:buFont typeface="+mj-lt"/>
              <a:buAutoNum type="arabicPeriod"/>
            </a:pPr>
            <a:r>
              <a:rPr lang="en-US" sz="2000" dirty="0"/>
              <a:t>Determination of customer purchases of product with respected color and type.</a:t>
            </a:r>
          </a:p>
          <a:p>
            <a:pPr>
              <a:buFont typeface="+mj-lt"/>
              <a:buAutoNum type="arabicPeriod"/>
            </a:pPr>
            <a:r>
              <a:rPr lang="en-US" sz="2000" dirty="0"/>
              <a:t>We are focusing that what people were tried to purchased and based on that tried to predict and gain confidence.</a:t>
            </a:r>
            <a:endParaRPr lang="en-IN" sz="2000" dirty="0"/>
          </a:p>
          <a:p>
            <a:pPr>
              <a:buFont typeface="+mj-lt"/>
              <a:buAutoNum type="arabicPeriod"/>
            </a:pPr>
            <a:endParaRPr lang="en-IN" sz="2000" dirty="0"/>
          </a:p>
        </p:txBody>
      </p:sp>
    </p:spTree>
    <p:extLst>
      <p:ext uri="{BB962C8B-B14F-4D97-AF65-F5344CB8AC3E}">
        <p14:creationId xmlns:p14="http://schemas.microsoft.com/office/powerpoint/2010/main" val="70034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1D02-6A39-E75B-47FF-92EA33A72FFA}"/>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673765B5-3439-6946-8ADB-E2B4D7D9EA07}"/>
              </a:ext>
            </a:extLst>
          </p:cNvPr>
          <p:cNvSpPr>
            <a:spLocks noGrp="1"/>
          </p:cNvSpPr>
          <p:nvPr>
            <p:ph idx="1"/>
          </p:nvPr>
        </p:nvSpPr>
        <p:spPr>
          <a:xfrm>
            <a:off x="688800" y="1719658"/>
            <a:ext cx="9025200" cy="3227200"/>
          </a:xfrm>
        </p:spPr>
        <p:txBody>
          <a:bodyPr/>
          <a:lstStyle/>
          <a:p>
            <a:r>
              <a:rPr lang="en-IN" sz="2400" dirty="0"/>
              <a:t>Dataset of articles was cleaned but not the customer.</a:t>
            </a:r>
          </a:p>
          <a:p>
            <a:r>
              <a:rPr lang="en-IN" sz="2400" dirty="0"/>
              <a:t>For Customer, we used </a:t>
            </a:r>
            <a:r>
              <a:rPr lang="en-IN" sz="2400" b="1" dirty="0"/>
              <a:t>MODE</a:t>
            </a:r>
            <a:r>
              <a:rPr lang="en-IN" sz="2400" dirty="0"/>
              <a:t>.</a:t>
            </a:r>
          </a:p>
          <a:p>
            <a:endParaRPr lang="en-IN" sz="2400" dirty="0"/>
          </a:p>
          <a:p>
            <a:endParaRPr lang="en-IN" sz="2400" dirty="0"/>
          </a:p>
          <a:p>
            <a:endParaRPr lang="en-IN" sz="2400" dirty="0"/>
          </a:p>
          <a:p>
            <a:pPr marL="127000" indent="0">
              <a:buNone/>
            </a:pPr>
            <a:endParaRPr lang="en-IN" sz="2400" dirty="0"/>
          </a:p>
          <a:p>
            <a:r>
              <a:rPr lang="en-IN" sz="2400" dirty="0"/>
              <a:t>To process we used to separate and labelling at most.</a:t>
            </a:r>
          </a:p>
        </p:txBody>
      </p:sp>
      <p:pic>
        <p:nvPicPr>
          <p:cNvPr id="5" name="Picture 4">
            <a:extLst>
              <a:ext uri="{FF2B5EF4-FFF2-40B4-BE49-F238E27FC236}">
                <a16:creationId xmlns:a16="http://schemas.microsoft.com/office/drawing/2014/main" id="{DC2BCD69-E2E3-2670-5580-706EBC5E6349}"/>
              </a:ext>
            </a:extLst>
          </p:cNvPr>
          <p:cNvPicPr>
            <a:picLocks noChangeAspect="1"/>
          </p:cNvPicPr>
          <p:nvPr/>
        </p:nvPicPr>
        <p:blipFill>
          <a:blip r:embed="rId2"/>
          <a:stretch>
            <a:fillRect/>
          </a:stretch>
        </p:blipFill>
        <p:spPr>
          <a:xfrm>
            <a:off x="1159851" y="2665229"/>
            <a:ext cx="6934631" cy="1454950"/>
          </a:xfrm>
          <a:prstGeom prst="rect">
            <a:avLst/>
          </a:prstGeom>
        </p:spPr>
      </p:pic>
    </p:spTree>
    <p:extLst>
      <p:ext uri="{BB962C8B-B14F-4D97-AF65-F5344CB8AC3E}">
        <p14:creationId xmlns:p14="http://schemas.microsoft.com/office/powerpoint/2010/main" val="326905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E8BC3-5730-DE8B-0504-3D55D8E474BD}"/>
              </a:ext>
            </a:extLst>
          </p:cNvPr>
          <p:cNvSpPr>
            <a:spLocks noGrp="1"/>
          </p:cNvSpPr>
          <p:nvPr>
            <p:ph idx="1"/>
          </p:nvPr>
        </p:nvSpPr>
        <p:spPr>
          <a:xfrm>
            <a:off x="4620126" y="445168"/>
            <a:ext cx="6408821" cy="3707283"/>
          </a:xfrm>
        </p:spPr>
        <p:txBody>
          <a:bodyPr>
            <a:normAutofit/>
          </a:bodyPr>
          <a:lstStyle/>
          <a:p>
            <a:r>
              <a:rPr lang="en-US" sz="1800" dirty="0"/>
              <a:t>As we can see that all of the variable is categorical with their assigned codes.</a:t>
            </a:r>
          </a:p>
          <a:p>
            <a:pPr marL="127000" indent="0">
              <a:buNone/>
            </a:pPr>
            <a:endParaRPr lang="en-US" sz="1800" dirty="0"/>
          </a:p>
          <a:p>
            <a:r>
              <a:rPr lang="en-US" sz="1800" dirty="0"/>
              <a:t>There are 62.75% and they are in age bracket 15-40.</a:t>
            </a:r>
          </a:p>
          <a:p>
            <a:r>
              <a:rPr lang="en-US" sz="1800" dirty="0"/>
              <a:t>37.24% are categorized to those who are greater than 40.</a:t>
            </a:r>
          </a:p>
          <a:p>
            <a:endParaRPr lang="en-US" sz="1800" dirty="0"/>
          </a:p>
          <a:p>
            <a:endParaRPr lang="en-US" sz="1800" dirty="0"/>
          </a:p>
          <a:p>
            <a:pPr marL="127000" indent="0">
              <a:buNone/>
            </a:pPr>
            <a:r>
              <a:rPr lang="en-US" sz="1800" dirty="0"/>
              <a:t> </a:t>
            </a:r>
          </a:p>
          <a:p>
            <a:r>
              <a:rPr lang="en-US" sz="1800" dirty="0"/>
              <a:t>To note there are almost no samples in which customers of age 15 and less than that are exist.</a:t>
            </a:r>
          </a:p>
          <a:p>
            <a:endParaRPr lang="en-US" sz="1800" dirty="0"/>
          </a:p>
        </p:txBody>
      </p:sp>
      <p:pic>
        <p:nvPicPr>
          <p:cNvPr id="4" name="Picture 3">
            <a:extLst>
              <a:ext uri="{FF2B5EF4-FFF2-40B4-BE49-F238E27FC236}">
                <a16:creationId xmlns:a16="http://schemas.microsoft.com/office/drawing/2014/main" id="{4FDD9396-8E5B-B8D9-0658-0D82A386C1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1350"/>
          <a:stretch/>
        </p:blipFill>
        <p:spPr>
          <a:xfrm>
            <a:off x="838199" y="324485"/>
            <a:ext cx="3420979" cy="6236995"/>
          </a:xfrm>
          <a:prstGeom prst="rect">
            <a:avLst/>
          </a:prstGeom>
        </p:spPr>
      </p:pic>
      <p:pic>
        <p:nvPicPr>
          <p:cNvPr id="5" name="Picture 4">
            <a:extLst>
              <a:ext uri="{FF2B5EF4-FFF2-40B4-BE49-F238E27FC236}">
                <a16:creationId xmlns:a16="http://schemas.microsoft.com/office/drawing/2014/main" id="{BAEA0229-DFDC-0B46-FD11-E4EA07781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970" y="2175680"/>
            <a:ext cx="2736566" cy="679784"/>
          </a:xfrm>
          <a:prstGeom prst="rect">
            <a:avLst/>
          </a:prstGeom>
        </p:spPr>
      </p:pic>
    </p:spTree>
    <p:extLst>
      <p:ext uri="{BB962C8B-B14F-4D97-AF65-F5344CB8AC3E}">
        <p14:creationId xmlns:p14="http://schemas.microsoft.com/office/powerpoint/2010/main" val="353155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94EF-CD38-D120-674B-2E7E1C5F862D}"/>
              </a:ext>
            </a:extLst>
          </p:cNvPr>
          <p:cNvSpPr>
            <a:spLocks noGrp="1"/>
          </p:cNvSpPr>
          <p:nvPr>
            <p:ph type="title"/>
          </p:nvPr>
        </p:nvSpPr>
        <p:spPr>
          <a:xfrm>
            <a:off x="705521" y="309282"/>
            <a:ext cx="8640000" cy="957200"/>
          </a:xfrm>
        </p:spPr>
        <p:txBody>
          <a:bodyPr/>
          <a:lstStyle/>
          <a:p>
            <a:r>
              <a:rPr lang="en-CA" dirty="0"/>
              <a:t>Analyzing data &amp; Exploration</a:t>
            </a:r>
            <a:br>
              <a:rPr lang="en-CA" dirty="0"/>
            </a:br>
            <a:endParaRPr lang="en-IN" dirty="0"/>
          </a:p>
        </p:txBody>
      </p:sp>
      <p:pic>
        <p:nvPicPr>
          <p:cNvPr id="4" name="image6.png">
            <a:extLst>
              <a:ext uri="{FF2B5EF4-FFF2-40B4-BE49-F238E27FC236}">
                <a16:creationId xmlns:a16="http://schemas.microsoft.com/office/drawing/2014/main" id="{67449C6D-98DD-03BD-AA77-C90F9480CEB0}"/>
              </a:ext>
            </a:extLst>
          </p:cNvPr>
          <p:cNvPicPr>
            <a:picLocks noGrp="1" noChangeAspect="1"/>
          </p:cNvPicPr>
          <p:nvPr>
            <p:ph idx="1"/>
          </p:nvPr>
        </p:nvPicPr>
        <p:blipFill>
          <a:blip r:embed="rId2" cstate="print"/>
          <a:stretch>
            <a:fillRect/>
          </a:stretch>
        </p:blipFill>
        <p:spPr>
          <a:xfrm>
            <a:off x="612174" y="1177461"/>
            <a:ext cx="5186198" cy="4107116"/>
          </a:xfrm>
          <a:prstGeom prst="rect">
            <a:avLst/>
          </a:prstGeom>
        </p:spPr>
      </p:pic>
      <p:pic>
        <p:nvPicPr>
          <p:cNvPr id="7" name="image7.png">
            <a:extLst>
              <a:ext uri="{FF2B5EF4-FFF2-40B4-BE49-F238E27FC236}">
                <a16:creationId xmlns:a16="http://schemas.microsoft.com/office/drawing/2014/main" id="{CA58C7C9-60A7-C118-49FE-126A913422B9}"/>
              </a:ext>
            </a:extLst>
          </p:cNvPr>
          <p:cNvPicPr>
            <a:picLocks noChangeAspect="1"/>
          </p:cNvPicPr>
          <p:nvPr/>
        </p:nvPicPr>
        <p:blipFill>
          <a:blip r:embed="rId3" cstate="print"/>
          <a:stretch>
            <a:fillRect/>
          </a:stretch>
        </p:blipFill>
        <p:spPr>
          <a:xfrm>
            <a:off x="6096000" y="2415996"/>
            <a:ext cx="5784242" cy="4165899"/>
          </a:xfrm>
          <a:prstGeom prst="rect">
            <a:avLst/>
          </a:prstGeom>
        </p:spPr>
      </p:pic>
      <p:sp>
        <p:nvSpPr>
          <p:cNvPr id="9" name="Content Placeholder 2">
            <a:extLst>
              <a:ext uri="{FF2B5EF4-FFF2-40B4-BE49-F238E27FC236}">
                <a16:creationId xmlns:a16="http://schemas.microsoft.com/office/drawing/2014/main" id="{B26E4451-0AE0-979F-7EF9-237411612E25}"/>
              </a:ext>
            </a:extLst>
          </p:cNvPr>
          <p:cNvSpPr txBox="1">
            <a:spLocks/>
          </p:cNvSpPr>
          <p:nvPr/>
        </p:nvSpPr>
        <p:spPr>
          <a:xfrm>
            <a:off x="6096001" y="1177461"/>
            <a:ext cx="5784242" cy="197453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eaLnBrk="1" hangingPunct="1">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r>
              <a:rPr lang="en-US" sz="1800" dirty="0"/>
              <a:t>Distribution of Customer and their status.</a:t>
            </a:r>
          </a:p>
          <a:p>
            <a:r>
              <a:rPr lang="en-US" sz="1800" dirty="0"/>
              <a:t>90% customers are active.</a:t>
            </a:r>
          </a:p>
        </p:txBody>
      </p:sp>
      <p:sp>
        <p:nvSpPr>
          <p:cNvPr id="10" name="Content Placeholder 2">
            <a:extLst>
              <a:ext uri="{FF2B5EF4-FFF2-40B4-BE49-F238E27FC236}">
                <a16:creationId xmlns:a16="http://schemas.microsoft.com/office/drawing/2014/main" id="{455CCD98-BE76-947A-8B66-68954FE07F0B}"/>
              </a:ext>
            </a:extLst>
          </p:cNvPr>
          <p:cNvSpPr txBox="1">
            <a:spLocks/>
          </p:cNvSpPr>
          <p:nvPr/>
        </p:nvSpPr>
        <p:spPr>
          <a:xfrm>
            <a:off x="612174" y="5540189"/>
            <a:ext cx="5403086" cy="782619"/>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eaLnBrk="1" hangingPunct="1">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r>
              <a:rPr lang="en-US" sz="1800" dirty="0"/>
              <a:t>Distribution of </a:t>
            </a:r>
            <a:r>
              <a:rPr lang="en-US" sz="1800" b="1" dirty="0"/>
              <a:t>AGE</a:t>
            </a:r>
            <a:r>
              <a:rPr lang="en-US" sz="1800" dirty="0"/>
              <a:t>.</a:t>
            </a:r>
          </a:p>
          <a:p>
            <a:r>
              <a:rPr lang="en-US" sz="1800" dirty="0"/>
              <a:t>Mean age is 37 for 1.3M samples.</a:t>
            </a:r>
          </a:p>
        </p:txBody>
      </p:sp>
      <p:grpSp>
        <p:nvGrpSpPr>
          <p:cNvPr id="13" name="Group 12">
            <a:extLst>
              <a:ext uri="{FF2B5EF4-FFF2-40B4-BE49-F238E27FC236}">
                <a16:creationId xmlns:a16="http://schemas.microsoft.com/office/drawing/2014/main" id="{792F110F-C05C-C0E3-8F74-F2496DEEF7F6}"/>
              </a:ext>
            </a:extLst>
          </p:cNvPr>
          <p:cNvGrpSpPr/>
          <p:nvPr/>
        </p:nvGrpSpPr>
        <p:grpSpPr>
          <a:xfrm>
            <a:off x="5276859" y="1297736"/>
            <a:ext cx="736560" cy="353160"/>
            <a:chOff x="5276859" y="1297736"/>
            <a:chExt cx="736560" cy="353160"/>
          </a:xfrm>
        </p:grpSpPr>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68A23B62-CFC9-8DEE-82CE-0301E1795BFC}"/>
                    </a:ext>
                  </a:extLst>
                </p14:cNvPr>
                <p14:cNvContentPartPr/>
                <p14:nvPr/>
              </p14:nvContentPartPr>
              <p14:xfrm>
                <a:off x="5287659" y="1297736"/>
                <a:ext cx="725760" cy="322200"/>
              </p14:xfrm>
            </p:contentPart>
          </mc:Choice>
          <mc:Fallback>
            <p:pic>
              <p:nvPicPr>
                <p:cNvPr id="11" name="Ink 10">
                  <a:extLst>
                    <a:ext uri="{FF2B5EF4-FFF2-40B4-BE49-F238E27FC236}">
                      <a16:creationId xmlns:a16="http://schemas.microsoft.com/office/drawing/2014/main" id="{68A23B62-CFC9-8DEE-82CE-0301E1795BFC}"/>
                    </a:ext>
                  </a:extLst>
                </p:cNvPr>
                <p:cNvPicPr/>
                <p:nvPr/>
              </p:nvPicPr>
              <p:blipFill>
                <a:blip r:embed="rId5"/>
                <a:stretch>
                  <a:fillRect/>
                </a:stretch>
              </p:blipFill>
              <p:spPr>
                <a:xfrm>
                  <a:off x="5278659" y="1289096"/>
                  <a:ext cx="74340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2F38F3FC-0357-9B1C-168D-83A91EEA893D}"/>
                    </a:ext>
                  </a:extLst>
                </p14:cNvPr>
                <p14:cNvContentPartPr/>
                <p14:nvPr/>
              </p14:nvContentPartPr>
              <p14:xfrm>
                <a:off x="5276859" y="1473056"/>
                <a:ext cx="214560" cy="177840"/>
              </p14:xfrm>
            </p:contentPart>
          </mc:Choice>
          <mc:Fallback>
            <p:pic>
              <p:nvPicPr>
                <p:cNvPr id="12" name="Ink 11">
                  <a:extLst>
                    <a:ext uri="{FF2B5EF4-FFF2-40B4-BE49-F238E27FC236}">
                      <a16:creationId xmlns:a16="http://schemas.microsoft.com/office/drawing/2014/main" id="{2F38F3FC-0357-9B1C-168D-83A91EEA893D}"/>
                    </a:ext>
                  </a:extLst>
                </p:cNvPr>
                <p:cNvPicPr/>
                <p:nvPr/>
              </p:nvPicPr>
              <p:blipFill>
                <a:blip r:embed="rId7"/>
                <a:stretch>
                  <a:fillRect/>
                </a:stretch>
              </p:blipFill>
              <p:spPr>
                <a:xfrm>
                  <a:off x="5268219" y="1464056"/>
                  <a:ext cx="232200" cy="195480"/>
                </a:xfrm>
                <a:prstGeom prst="rect">
                  <a:avLst/>
                </a:prstGeom>
              </p:spPr>
            </p:pic>
          </mc:Fallback>
        </mc:AlternateContent>
      </p:grpSp>
      <p:grpSp>
        <p:nvGrpSpPr>
          <p:cNvPr id="16" name="Group 15">
            <a:extLst>
              <a:ext uri="{FF2B5EF4-FFF2-40B4-BE49-F238E27FC236}">
                <a16:creationId xmlns:a16="http://schemas.microsoft.com/office/drawing/2014/main" id="{DDE63F7A-D340-8E4C-AE36-FDC41E0A8745}"/>
              </a:ext>
            </a:extLst>
          </p:cNvPr>
          <p:cNvGrpSpPr/>
          <p:nvPr/>
        </p:nvGrpSpPr>
        <p:grpSpPr>
          <a:xfrm>
            <a:off x="5151939" y="5649056"/>
            <a:ext cx="932400" cy="278640"/>
            <a:chOff x="5151939" y="5649056"/>
            <a:chExt cx="932400" cy="278640"/>
          </a:xfrm>
        </p:grpSpPr>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057D1BBE-28BF-4170-10B7-1A3AD144B690}"/>
                    </a:ext>
                  </a:extLst>
                </p14:cNvPr>
                <p14:cNvContentPartPr/>
                <p14:nvPr/>
              </p14:nvContentPartPr>
              <p14:xfrm>
                <a:off x="5151939" y="5649056"/>
                <a:ext cx="904320" cy="278640"/>
              </p14:xfrm>
            </p:contentPart>
          </mc:Choice>
          <mc:Fallback>
            <p:pic>
              <p:nvPicPr>
                <p:cNvPr id="14" name="Ink 13">
                  <a:extLst>
                    <a:ext uri="{FF2B5EF4-FFF2-40B4-BE49-F238E27FC236}">
                      <a16:creationId xmlns:a16="http://schemas.microsoft.com/office/drawing/2014/main" id="{057D1BBE-28BF-4170-10B7-1A3AD144B690}"/>
                    </a:ext>
                  </a:extLst>
                </p:cNvPr>
                <p:cNvPicPr/>
                <p:nvPr/>
              </p:nvPicPr>
              <p:blipFill>
                <a:blip r:embed="rId9"/>
                <a:stretch>
                  <a:fillRect/>
                </a:stretch>
              </p:blipFill>
              <p:spPr>
                <a:xfrm>
                  <a:off x="5142939" y="5640416"/>
                  <a:ext cx="92196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1A904699-4F90-3D51-B1D3-AED0B7EC4313}"/>
                    </a:ext>
                  </a:extLst>
                </p14:cNvPr>
                <p14:cNvContentPartPr/>
                <p14:nvPr/>
              </p14:nvContentPartPr>
              <p14:xfrm>
                <a:off x="5894979" y="5649056"/>
                <a:ext cx="189360" cy="179640"/>
              </p14:xfrm>
            </p:contentPart>
          </mc:Choice>
          <mc:Fallback>
            <p:pic>
              <p:nvPicPr>
                <p:cNvPr id="15" name="Ink 14">
                  <a:extLst>
                    <a:ext uri="{FF2B5EF4-FFF2-40B4-BE49-F238E27FC236}">
                      <a16:creationId xmlns:a16="http://schemas.microsoft.com/office/drawing/2014/main" id="{1A904699-4F90-3D51-B1D3-AED0B7EC4313}"/>
                    </a:ext>
                  </a:extLst>
                </p:cNvPr>
                <p:cNvPicPr/>
                <p:nvPr/>
              </p:nvPicPr>
              <p:blipFill>
                <a:blip r:embed="rId11"/>
                <a:stretch>
                  <a:fillRect/>
                </a:stretch>
              </p:blipFill>
              <p:spPr>
                <a:xfrm>
                  <a:off x="5886339" y="5640416"/>
                  <a:ext cx="207000" cy="197280"/>
                </a:xfrm>
                <a:prstGeom prst="rect">
                  <a:avLst/>
                </a:prstGeom>
              </p:spPr>
            </p:pic>
          </mc:Fallback>
        </mc:AlternateContent>
      </p:grpSp>
    </p:spTree>
    <p:extLst>
      <p:ext uri="{BB962C8B-B14F-4D97-AF65-F5344CB8AC3E}">
        <p14:creationId xmlns:p14="http://schemas.microsoft.com/office/powerpoint/2010/main" val="354171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png">
            <a:extLst>
              <a:ext uri="{FF2B5EF4-FFF2-40B4-BE49-F238E27FC236}">
                <a16:creationId xmlns:a16="http://schemas.microsoft.com/office/drawing/2014/main" id="{927C1FAD-8437-2CA3-CBC8-1EAA12F6562B}"/>
              </a:ext>
            </a:extLst>
          </p:cNvPr>
          <p:cNvPicPr>
            <a:picLocks noGrp="1" noChangeAspect="1"/>
          </p:cNvPicPr>
          <p:nvPr>
            <p:ph idx="1"/>
          </p:nvPr>
        </p:nvPicPr>
        <p:blipFill>
          <a:blip r:embed="rId2" cstate="print"/>
          <a:stretch>
            <a:fillRect/>
          </a:stretch>
        </p:blipFill>
        <p:spPr>
          <a:xfrm>
            <a:off x="385221" y="371684"/>
            <a:ext cx="5469862" cy="4389826"/>
          </a:xfrm>
          <a:prstGeom prst="rect">
            <a:avLst/>
          </a:prstGeom>
        </p:spPr>
      </p:pic>
      <p:pic>
        <p:nvPicPr>
          <p:cNvPr id="6" name="image15.png">
            <a:extLst>
              <a:ext uri="{FF2B5EF4-FFF2-40B4-BE49-F238E27FC236}">
                <a16:creationId xmlns:a16="http://schemas.microsoft.com/office/drawing/2014/main" id="{67AD772D-EA7D-1945-3957-5AC1AD218544}"/>
              </a:ext>
            </a:extLst>
          </p:cNvPr>
          <p:cNvPicPr>
            <a:picLocks noChangeAspect="1"/>
          </p:cNvPicPr>
          <p:nvPr/>
        </p:nvPicPr>
        <p:blipFill>
          <a:blip r:embed="rId3" cstate="print"/>
          <a:stretch>
            <a:fillRect/>
          </a:stretch>
        </p:blipFill>
        <p:spPr>
          <a:xfrm>
            <a:off x="6280275" y="2140772"/>
            <a:ext cx="5469863" cy="4470441"/>
          </a:xfrm>
          <a:prstGeom prst="rect">
            <a:avLst/>
          </a:prstGeom>
        </p:spPr>
      </p:pic>
      <p:sp>
        <p:nvSpPr>
          <p:cNvPr id="7" name="Content Placeholder 2">
            <a:extLst>
              <a:ext uri="{FF2B5EF4-FFF2-40B4-BE49-F238E27FC236}">
                <a16:creationId xmlns:a16="http://schemas.microsoft.com/office/drawing/2014/main" id="{764AFF1F-03F3-17B5-ADEB-AE78B6B9FA3B}"/>
              </a:ext>
            </a:extLst>
          </p:cNvPr>
          <p:cNvSpPr txBox="1">
            <a:spLocks/>
          </p:cNvSpPr>
          <p:nvPr/>
        </p:nvSpPr>
        <p:spPr>
          <a:xfrm>
            <a:off x="317390" y="5028688"/>
            <a:ext cx="5335354" cy="986177"/>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eaLnBrk="1" hangingPunct="1">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r>
              <a:rPr lang="en-US" sz="1800" dirty="0"/>
              <a:t>Frequency of Group of product according to sales</a:t>
            </a:r>
          </a:p>
        </p:txBody>
      </p:sp>
      <p:sp>
        <p:nvSpPr>
          <p:cNvPr id="9" name="Content Placeholder 2">
            <a:extLst>
              <a:ext uri="{FF2B5EF4-FFF2-40B4-BE49-F238E27FC236}">
                <a16:creationId xmlns:a16="http://schemas.microsoft.com/office/drawing/2014/main" id="{5EA7B1AB-BE42-45E2-0971-B893439B80FD}"/>
              </a:ext>
            </a:extLst>
          </p:cNvPr>
          <p:cNvSpPr txBox="1">
            <a:spLocks/>
          </p:cNvSpPr>
          <p:nvPr/>
        </p:nvSpPr>
        <p:spPr>
          <a:xfrm>
            <a:off x="6096000" y="345335"/>
            <a:ext cx="5262046" cy="1182617"/>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eaLnBrk="1" hangingPunct="1">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r>
              <a:rPr lang="en-US" sz="1800" dirty="0"/>
              <a:t>Preferences of customers according to type of products.</a:t>
            </a:r>
          </a:p>
        </p:txBody>
      </p:sp>
    </p:spTree>
    <p:extLst>
      <p:ext uri="{BB962C8B-B14F-4D97-AF65-F5344CB8AC3E}">
        <p14:creationId xmlns:p14="http://schemas.microsoft.com/office/powerpoint/2010/main" val="180249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png">
            <a:extLst>
              <a:ext uri="{FF2B5EF4-FFF2-40B4-BE49-F238E27FC236}">
                <a16:creationId xmlns:a16="http://schemas.microsoft.com/office/drawing/2014/main" id="{B571D6A8-4536-7A02-1397-24FE225F7DD3}"/>
              </a:ext>
            </a:extLst>
          </p:cNvPr>
          <p:cNvPicPr>
            <a:picLocks noGrp="1" noChangeAspect="1"/>
          </p:cNvPicPr>
          <p:nvPr>
            <p:ph idx="1"/>
          </p:nvPr>
        </p:nvPicPr>
        <p:blipFill>
          <a:blip r:embed="rId2" cstate="print"/>
          <a:stretch>
            <a:fillRect/>
          </a:stretch>
        </p:blipFill>
        <p:spPr>
          <a:xfrm>
            <a:off x="333514" y="271650"/>
            <a:ext cx="5185159" cy="4229420"/>
          </a:xfrm>
          <a:prstGeom prst="rect">
            <a:avLst/>
          </a:prstGeom>
        </p:spPr>
      </p:pic>
      <p:pic>
        <p:nvPicPr>
          <p:cNvPr id="7" name="image17.png">
            <a:extLst>
              <a:ext uri="{FF2B5EF4-FFF2-40B4-BE49-F238E27FC236}">
                <a16:creationId xmlns:a16="http://schemas.microsoft.com/office/drawing/2014/main" id="{063B3556-D2BC-2D39-FCFD-89FD1C2C0828}"/>
              </a:ext>
            </a:extLst>
          </p:cNvPr>
          <p:cNvPicPr>
            <a:picLocks noChangeAspect="1"/>
          </p:cNvPicPr>
          <p:nvPr/>
        </p:nvPicPr>
        <p:blipFill>
          <a:blip r:embed="rId3" cstate="print"/>
          <a:stretch>
            <a:fillRect/>
          </a:stretch>
        </p:blipFill>
        <p:spPr>
          <a:xfrm>
            <a:off x="5845921" y="2069093"/>
            <a:ext cx="6012565" cy="4454816"/>
          </a:xfrm>
          <a:prstGeom prst="rect">
            <a:avLst/>
          </a:prstGeom>
        </p:spPr>
      </p:pic>
      <p:sp>
        <p:nvSpPr>
          <p:cNvPr id="9" name="Content Placeholder 2">
            <a:extLst>
              <a:ext uri="{FF2B5EF4-FFF2-40B4-BE49-F238E27FC236}">
                <a16:creationId xmlns:a16="http://schemas.microsoft.com/office/drawing/2014/main" id="{BB636DF6-CCD5-F6A4-87F0-DBB19657DB0C}"/>
              </a:ext>
            </a:extLst>
          </p:cNvPr>
          <p:cNvSpPr txBox="1">
            <a:spLocks/>
          </p:cNvSpPr>
          <p:nvPr/>
        </p:nvSpPr>
        <p:spPr>
          <a:xfrm>
            <a:off x="5845921" y="271650"/>
            <a:ext cx="5262046" cy="1182617"/>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eaLnBrk="1" hangingPunct="1">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r>
              <a:rPr lang="en-US" sz="1800" dirty="0"/>
              <a:t>Distribution of products according to graphical patterns over product.</a:t>
            </a:r>
          </a:p>
        </p:txBody>
      </p:sp>
      <p:sp>
        <p:nvSpPr>
          <p:cNvPr id="10" name="Content Placeholder 2">
            <a:extLst>
              <a:ext uri="{FF2B5EF4-FFF2-40B4-BE49-F238E27FC236}">
                <a16:creationId xmlns:a16="http://schemas.microsoft.com/office/drawing/2014/main" id="{925FA8E7-FB80-E2B9-B6D8-D0DB3DD7B378}"/>
              </a:ext>
            </a:extLst>
          </p:cNvPr>
          <p:cNvSpPr txBox="1">
            <a:spLocks/>
          </p:cNvSpPr>
          <p:nvPr/>
        </p:nvSpPr>
        <p:spPr>
          <a:xfrm>
            <a:off x="295070" y="5403733"/>
            <a:ext cx="5262046" cy="1182617"/>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1pPr>
            <a:lvl2pPr marL="914400" marR="0" lvl="1"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2pPr>
            <a:lvl3pPr marL="1371600" marR="0" lvl="2"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3pPr>
            <a:lvl4pPr marL="1828800" marR="0" lvl="3"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4pPr>
            <a:lvl5pPr marL="2286000" marR="0" lvl="4"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5pPr>
            <a:lvl6pPr marL="2743200" marR="0" lvl="5"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6pPr>
            <a:lvl7pPr marL="3200400" marR="0" lvl="6"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7pPr>
            <a:lvl8pPr marL="3657600" marR="0" lvl="7" indent="-330200" algn="l" rtl="0" eaLnBrk="1" hangingPunct="1">
              <a:lnSpc>
                <a:spcPct val="115000"/>
              </a:lnSpc>
              <a:spcBef>
                <a:spcPts val="800"/>
              </a:spcBef>
              <a:spcAft>
                <a:spcPts val="0"/>
              </a:spcAft>
              <a:buClr>
                <a:schemeClr val="dk1"/>
              </a:buClr>
              <a:buSzPts val="1600"/>
              <a:buFont typeface="Barlow"/>
              <a:buChar char="○"/>
              <a:defRPr sz="1600" b="0" i="0" u="none" strike="noStrike" cap="none">
                <a:solidFill>
                  <a:schemeClr val="dk1"/>
                </a:solidFill>
                <a:latin typeface="Barlow"/>
                <a:ea typeface="Barlow"/>
                <a:cs typeface="Barlow"/>
                <a:sym typeface="Barlow"/>
              </a:defRPr>
            </a:lvl8pPr>
            <a:lvl9pPr marL="4114800" marR="0" lvl="8" indent="-330200" algn="l" rtl="0" eaLnBrk="1" hangingPunct="1">
              <a:lnSpc>
                <a:spcPct val="115000"/>
              </a:lnSpc>
              <a:spcBef>
                <a:spcPts val="800"/>
              </a:spcBef>
              <a:spcAft>
                <a:spcPts val="800"/>
              </a:spcAft>
              <a:buClr>
                <a:schemeClr val="dk1"/>
              </a:buClr>
              <a:buSzPts val="1600"/>
              <a:buFont typeface="Barlow"/>
              <a:buChar char="■"/>
              <a:defRPr sz="1600" b="0" i="0" u="none" strike="noStrike" cap="none">
                <a:solidFill>
                  <a:schemeClr val="dk1"/>
                </a:solidFill>
                <a:latin typeface="Barlow"/>
                <a:ea typeface="Barlow"/>
                <a:cs typeface="Barlow"/>
                <a:sym typeface="Barlow"/>
              </a:defRPr>
            </a:lvl9pPr>
          </a:lstStyle>
          <a:p>
            <a:r>
              <a:rPr lang="en-US" sz="1800" dirty="0"/>
              <a:t>Relative frequency of Categorical distribution of products. </a:t>
            </a:r>
          </a:p>
        </p:txBody>
      </p:sp>
    </p:spTree>
    <p:extLst>
      <p:ext uri="{BB962C8B-B14F-4D97-AF65-F5344CB8AC3E}">
        <p14:creationId xmlns:p14="http://schemas.microsoft.com/office/powerpoint/2010/main" val="894048538"/>
      </p:ext>
    </p:extLst>
  </p:cSld>
  <p:clrMapOvr>
    <a:masterClrMapping/>
  </p:clrMapOvr>
</p:sld>
</file>

<file path=ppt/theme/theme1.xml><?xml version="1.0" encoding="utf-8"?>
<a:theme xmlns:a="http://schemas.openxmlformats.org/drawingml/2006/main" name="Theme1">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C5404155-29A1-0B40-8588-405E661BD37E}" vid="{816AE6D9-FE4A-6043-A216-A5316EA5A8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1188</Words>
  <Application>Microsoft Macintosh PowerPoint</Application>
  <PresentationFormat>Widescreen</PresentationFormat>
  <Paragraphs>111</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Barlow</vt:lpstr>
      <vt:lpstr>Barlow Medium</vt:lpstr>
      <vt:lpstr>Calibri</vt:lpstr>
      <vt:lpstr>Georgia</vt:lpstr>
      <vt:lpstr>Lato Extended</vt:lpstr>
      <vt:lpstr>Times New Roman</vt:lpstr>
      <vt:lpstr>Theme1</vt:lpstr>
      <vt:lpstr>H&amp;M Fashion Recommendation</vt:lpstr>
      <vt:lpstr>Table Content  </vt:lpstr>
      <vt:lpstr>Dataset and Source</vt:lpstr>
      <vt:lpstr>Objectives &amp; Aim</vt:lpstr>
      <vt:lpstr>Data Cleaning</vt:lpstr>
      <vt:lpstr>PowerPoint Presentation</vt:lpstr>
      <vt:lpstr>Analyzing data &amp; Exploration </vt:lpstr>
      <vt:lpstr>PowerPoint Presentation</vt:lpstr>
      <vt:lpstr>PowerPoint Presentation</vt:lpstr>
      <vt:lpstr>PowerPoint Presentation</vt:lpstr>
      <vt:lpstr>Hypothesis Testing and Confidence </vt:lpstr>
      <vt:lpstr>Analysing Statement 1</vt:lpstr>
      <vt:lpstr>Analysing Statement 2</vt:lpstr>
      <vt:lpstr>Analysing Statement 3</vt:lpstr>
      <vt:lpstr>Models and Prediction.</vt:lpstr>
      <vt:lpstr>Train-test and Confusion Matrix</vt:lpstr>
      <vt:lpstr>ROC &amp; AUC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  Intermediate Data Analysis</dc:title>
  <dc:creator>Dhairya Dave</dc:creator>
  <cp:lastModifiedBy>Microsoft Office User</cp:lastModifiedBy>
  <cp:revision>19</cp:revision>
  <dcterms:created xsi:type="dcterms:W3CDTF">2022-05-16T16:57:05Z</dcterms:created>
  <dcterms:modified xsi:type="dcterms:W3CDTF">2022-05-22T02:57:33Z</dcterms:modified>
</cp:coreProperties>
</file>