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58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2D9F4-EFB6-0539-C6E5-4A3F19DC1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C87D51-DDBE-B4D0-5CF0-F82F83FA7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9B69A-E737-5CA0-F8BA-388F050A0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E4AD-393C-4DF3-955D-2121D5F9E5E1}" type="datetimeFigureOut">
              <a:rPr lang="en-AU" smtClean="0"/>
              <a:t>13/06/2025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72D80-9323-CA42-F377-DDD49BA2E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5D305-D184-C639-42EC-08B8F08AF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9A924-F389-441F-8A66-1E5B20EC14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0395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473CB-5970-52E6-FAB9-E0EF3E71E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C8466F-452F-E2F7-66A9-667A5660C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540D1-DC34-EE09-49C4-1132E7DA1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E4AD-393C-4DF3-955D-2121D5F9E5E1}" type="datetimeFigureOut">
              <a:rPr lang="en-AU" smtClean="0"/>
              <a:t>13/06/2025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29935-E076-AB62-AD04-B5464C5CF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DDA8F-84FB-4C16-EF1F-873107711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9A924-F389-441F-8A66-1E5B20EC14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698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833C17-322D-A660-4144-513B14EBF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3B8DA4-B07A-5185-54CD-37D21B596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F53A9-8E13-D3B8-21B4-707189223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E4AD-393C-4DF3-955D-2121D5F9E5E1}" type="datetimeFigureOut">
              <a:rPr lang="en-AU" smtClean="0"/>
              <a:t>13/06/2025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89B56-EA02-CFDB-4E36-DD65207E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9633A-F973-117F-2478-AA69488D8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9A924-F389-441F-8A66-1E5B20EC14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9416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E995F-FF7D-2A18-A159-E3C150ACD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8FC12-433A-C3F0-005F-7BA13A208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3DEB8-6104-88AB-1A6D-C77D9BDFA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E4AD-393C-4DF3-955D-2121D5F9E5E1}" type="datetimeFigureOut">
              <a:rPr lang="en-AU" smtClean="0"/>
              <a:t>13/06/2025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9ED7D-A358-CD76-144B-A9E4819CB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28C28-CA7D-F9D6-CFE1-0898A0C91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9A924-F389-441F-8A66-1E5B20EC14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1432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AF82F-BA51-2D86-1AB9-53968BBAB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45EFD-E0D6-8AD6-DA63-C02624F01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C6043-9F15-24C4-B1FE-E7B7E48BE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E4AD-393C-4DF3-955D-2121D5F9E5E1}" type="datetimeFigureOut">
              <a:rPr lang="en-AU" smtClean="0"/>
              <a:t>13/06/2025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B5C5F-8CD8-4E4A-5F64-2FE1CDB17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F60BE-B2EE-9122-D636-4ED145799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9A924-F389-441F-8A66-1E5B20EC14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8101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5DE38-2266-8699-57E0-9AF671E33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5E562-B6E4-4421-3896-83E4E67315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72483-0A5C-C3AB-F29F-2988B3F19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932CB-8DB8-2947-0FC1-DEA7ED030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E4AD-393C-4DF3-955D-2121D5F9E5E1}" type="datetimeFigureOut">
              <a:rPr lang="en-AU" smtClean="0"/>
              <a:t>13/06/2025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5451A-A21A-DCBC-3E94-599C26059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C2767-BC47-5D00-EDAC-395B4907A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9A924-F389-441F-8A66-1E5B20EC14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4795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9A13-4AF0-DFAE-4BB0-694216BD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0D899-9D3F-8295-00AB-42C56FA9B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8E9A90-6AE1-D75F-DE4C-866B90C60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ECFF7-B1F8-220B-9F36-671A179903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1438C7-073D-AA02-A298-72E4C6604A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8ADE57-08BF-C71B-95E1-576A1FCA3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E4AD-393C-4DF3-955D-2121D5F9E5E1}" type="datetimeFigureOut">
              <a:rPr lang="en-AU" smtClean="0"/>
              <a:t>13/06/2025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A262CF-1B8C-194C-AE68-324F628B2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360CF3-0658-2310-6428-ECCD7C41E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9A924-F389-441F-8A66-1E5B20EC14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472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B4835-5EE2-D7C5-F403-12E578A1D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4F88FB-C086-FA84-842F-A87DB73E4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E4AD-393C-4DF3-955D-2121D5F9E5E1}" type="datetimeFigureOut">
              <a:rPr lang="en-AU" smtClean="0"/>
              <a:t>13/06/2025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DD87EE-05C3-0D19-75B0-7BA2F75C7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4138E5-FDCA-B4B4-E0A1-2FB238D0A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9A924-F389-441F-8A66-1E5B20EC14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8482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C1EF3-0CF5-C0A1-14A7-D2FE4AE1E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E4AD-393C-4DF3-955D-2121D5F9E5E1}" type="datetimeFigureOut">
              <a:rPr lang="en-AU" smtClean="0"/>
              <a:t>13/06/2025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B8CDA7-568C-540D-C72F-27416BF59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A75D78-383B-2620-BBD5-FE9288F37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9A924-F389-441F-8A66-1E5B20EC14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9478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AAE81-31C2-D430-E67E-42CB76F81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972D4-2A53-152F-06AB-D54D7E426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B1E2B-2E5E-B4B1-1975-A6E806D3E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990C0-21C6-E4BA-6F47-C52AF0ECF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E4AD-393C-4DF3-955D-2121D5F9E5E1}" type="datetimeFigureOut">
              <a:rPr lang="en-AU" smtClean="0"/>
              <a:t>13/06/2025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748F3-2AF5-4F21-4FEA-8FE09574D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0EAA1-31D9-E5E5-E3E7-74C86AA46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9A924-F389-441F-8A66-1E5B20EC14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859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AA7E7-9240-430D-4BA8-35390B156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90C0D5-4086-B53E-1F71-BC532D691A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E1FA1B-3A7A-4D1F-B428-AD6C0748C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3E945A-0D88-AF14-6F28-17661071E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E4AD-393C-4DF3-955D-2121D5F9E5E1}" type="datetimeFigureOut">
              <a:rPr lang="en-AU" smtClean="0"/>
              <a:t>13/06/2025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2E645-550A-98FB-E823-15EBD14AF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DD784-E709-DA41-5706-E687CF012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9A924-F389-441F-8A66-1E5B20EC14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477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642C3B-E127-2803-266D-A20A53803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61D56-3E94-4D9A-F59E-16D2B2FBD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3254C-D917-C650-DBAA-805431C2E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7BE4AD-393C-4DF3-955D-2121D5F9E5E1}" type="datetimeFigureOut">
              <a:rPr lang="en-AU" smtClean="0"/>
              <a:t>13/06/2025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863DE-C97C-E202-856B-DD2D15BB05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CB30F-ECFB-D32F-8499-37690982B6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49A924-F389-441F-8A66-1E5B20EC14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8068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E4FF4-E75B-3DF7-1D2D-98FBB65AEE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B035F5-ABF5-07D2-CA87-3C278A3C37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3942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 Ellis</dc:creator>
  <cp:lastModifiedBy>Max Ellis</cp:lastModifiedBy>
  <cp:revision>1</cp:revision>
  <dcterms:created xsi:type="dcterms:W3CDTF">2025-06-13T00:01:49Z</dcterms:created>
  <dcterms:modified xsi:type="dcterms:W3CDTF">2025-06-13T00:02:36Z</dcterms:modified>
</cp:coreProperties>
</file>