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1" r:id="rId7"/>
    <p:sldId id="267" r:id="rId8"/>
    <p:sldId id="266" r:id="rId9"/>
    <p:sldId id="262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Amazon Simple Storage Service (S3)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Amazon Transcribe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Amplify 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B6833C43-C265-4586-96B3-581BA4853A35}">
      <dgm:prSet phldrT="[Text]"/>
      <dgm:spPr/>
      <dgm:t>
        <a:bodyPr/>
        <a:lstStyle/>
        <a:p>
          <a:r>
            <a:rPr lang="en-US" dirty="0"/>
            <a:t>AWS Lambda</a:t>
          </a:r>
        </a:p>
      </dgm:t>
    </dgm:pt>
    <dgm:pt modelId="{ADDA3EEE-696F-4C08-9198-69A2295F35BC}" type="parTrans" cxnId="{C01705BB-BD4D-47FD-B824-6E4D80A03399}">
      <dgm:prSet/>
      <dgm:spPr/>
      <dgm:t>
        <a:bodyPr/>
        <a:lstStyle/>
        <a:p>
          <a:endParaRPr lang="en-IN"/>
        </a:p>
      </dgm:t>
    </dgm:pt>
    <dgm:pt modelId="{5D34B6A5-84A3-49CB-B0FC-F6B0B74B7C04}" type="sibTrans" cxnId="{C01705BB-BD4D-47FD-B824-6E4D80A03399}">
      <dgm:prSet/>
      <dgm:spPr/>
      <dgm:t>
        <a:bodyPr/>
        <a:lstStyle/>
        <a:p>
          <a:endParaRPr lang="en-IN"/>
        </a:p>
      </dgm:t>
    </dgm:pt>
    <dgm:pt modelId="{EDA62563-4AB0-40BC-AE94-4BFF97365E20}">
      <dgm:prSet phldrT="[Text]"/>
      <dgm:spPr/>
      <dgm:t>
        <a:bodyPr/>
        <a:lstStyle/>
        <a:p>
          <a:r>
            <a:rPr lang="en-US" dirty="0"/>
            <a:t>Amazon API Gateway</a:t>
          </a:r>
        </a:p>
      </dgm:t>
    </dgm:pt>
    <dgm:pt modelId="{3C32D081-C91E-4747-A874-536F369B8EDB}" type="parTrans" cxnId="{2CA7F0AB-6577-40CD-A31C-2D65BBBA4A5C}">
      <dgm:prSet/>
      <dgm:spPr/>
      <dgm:t>
        <a:bodyPr/>
        <a:lstStyle/>
        <a:p>
          <a:endParaRPr lang="en-IN"/>
        </a:p>
      </dgm:t>
    </dgm:pt>
    <dgm:pt modelId="{133670E5-E0DA-48DE-A80B-49A51C6B49F6}" type="sibTrans" cxnId="{2CA7F0AB-6577-40CD-A31C-2D65BBBA4A5C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4D82D687-9D7E-4430-BFC7-CA55BA553FF3}" type="pres">
      <dgm:prSet presAssocID="{B6833C43-C265-4586-96B3-581BA4853A35}" presName="text_2" presStyleLbl="node1" presStyleIdx="1" presStyleCnt="5">
        <dgm:presLayoutVars>
          <dgm:bulletEnabled val="1"/>
        </dgm:presLayoutVars>
      </dgm:prSet>
      <dgm:spPr/>
    </dgm:pt>
    <dgm:pt modelId="{A0AF4D48-3788-49B6-A19C-F4EDB597D10C}" type="pres">
      <dgm:prSet presAssocID="{B6833C43-C265-4586-96B3-581BA4853A35}" presName="accent_2" presStyleCnt="0"/>
      <dgm:spPr/>
    </dgm:pt>
    <dgm:pt modelId="{BC045F84-6F6F-4626-BD62-ABD543400B53}" type="pres">
      <dgm:prSet presAssocID="{B6833C43-C265-4586-96B3-581BA4853A35}" presName="accentRepeatNode" presStyleLbl="solidFgAcc1" presStyleIdx="1" presStyleCnt="5"/>
      <dgm:spPr/>
    </dgm:pt>
    <dgm:pt modelId="{56026A07-B045-4369-9D6E-48122933F25B}" type="pres">
      <dgm:prSet presAssocID="{EDA62563-4AB0-40BC-AE94-4BFF97365E20}" presName="text_3" presStyleLbl="node1" presStyleIdx="2" presStyleCnt="5">
        <dgm:presLayoutVars>
          <dgm:bulletEnabled val="1"/>
        </dgm:presLayoutVars>
      </dgm:prSet>
      <dgm:spPr/>
    </dgm:pt>
    <dgm:pt modelId="{5EA7A1E7-F032-4A4D-9181-437719B5B8ED}" type="pres">
      <dgm:prSet presAssocID="{EDA62563-4AB0-40BC-AE94-4BFF97365E20}" presName="accent_3" presStyleCnt="0"/>
      <dgm:spPr/>
    </dgm:pt>
    <dgm:pt modelId="{26A86AFA-67D2-4874-84CF-5DE63F5D2B5E}" type="pres">
      <dgm:prSet presAssocID="{EDA62563-4AB0-40BC-AE94-4BFF97365E20}" presName="accentRepeatNode" presStyleLbl="solidFgAcc1" presStyleIdx="2" presStyleCnt="5"/>
      <dgm:spPr/>
    </dgm:pt>
    <dgm:pt modelId="{EBA7433D-4248-4EAB-BD9F-A4613ADC2094}" type="pres">
      <dgm:prSet presAssocID="{0BEF68B8-1228-47BB-83B5-7B9CD1E3F84E}" presName="text_4" presStyleLbl="node1" presStyleIdx="3" presStyleCnt="5">
        <dgm:presLayoutVars>
          <dgm:bulletEnabled val="1"/>
        </dgm:presLayoutVars>
      </dgm:prSet>
      <dgm:spPr/>
    </dgm:pt>
    <dgm:pt modelId="{7D1AB622-E561-4A57-8A21-EF884F2286A8}" type="pres">
      <dgm:prSet presAssocID="{0BEF68B8-1228-47BB-83B5-7B9CD1E3F84E}" presName="accent_4" presStyleCnt="0"/>
      <dgm:spPr/>
    </dgm:pt>
    <dgm:pt modelId="{3F8116AC-FAC3-4E95-9865-93CCFEB191B9}" type="pres">
      <dgm:prSet presAssocID="{0BEF68B8-1228-47BB-83B5-7B9CD1E3F84E}" presName="accentRepeatNode" presStyleLbl="solidFgAcc1" presStyleIdx="3" presStyleCnt="5"/>
      <dgm:spPr/>
    </dgm:pt>
    <dgm:pt modelId="{A9EA7A6C-BD58-4E71-9EB4-24568E1EE810}" type="pres">
      <dgm:prSet presAssocID="{5605D28D-2CE6-4513-8566-952984E21E14}" presName="text_5" presStyleLbl="node1" presStyleIdx="4" presStyleCnt="5">
        <dgm:presLayoutVars>
          <dgm:bulletEnabled val="1"/>
        </dgm:presLayoutVars>
      </dgm:prSet>
      <dgm:spPr/>
    </dgm:pt>
    <dgm:pt modelId="{8032B89A-9616-4C9F-95FA-B7FDCD702B00}" type="pres">
      <dgm:prSet presAssocID="{5605D28D-2CE6-4513-8566-952984E21E14}" presName="accent_5" presStyleCnt="0"/>
      <dgm:spPr/>
    </dgm:pt>
    <dgm:pt modelId="{A965097E-32F1-4AB8-8C4E-2814A7596B2F}" type="pres">
      <dgm:prSet presAssocID="{5605D28D-2CE6-4513-8566-952984E21E14}" presName="accentRepeatNode" presStyleLbl="solidFgAcc1" presStyleIdx="4" presStyleCnt="5"/>
      <dgm:spPr/>
    </dgm:pt>
  </dgm:ptLst>
  <dgm:cxnLst>
    <dgm:cxn modelId="{C5470B00-B2E0-4F3E-AFDF-E7F1417B53BB}" type="presOf" srcId="{5605D28D-2CE6-4513-8566-952984E21E14}" destId="{A9EA7A6C-BD58-4E71-9EB4-24568E1EE810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35F9FD19-BE73-496C-986B-4EC093AD4990}" type="presOf" srcId="{0BEF68B8-1228-47BB-83B5-7B9CD1E3F84E}" destId="{EBA7433D-4248-4EAB-BD9F-A4613ADC209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9747C69-EDA3-41FA-A9C0-48D7A27D4745}" type="presOf" srcId="{EDA62563-4AB0-40BC-AE94-4BFF97365E20}" destId="{56026A07-B045-4369-9D6E-48122933F25B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3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4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2CA7F0AB-6577-40CD-A31C-2D65BBBA4A5C}" srcId="{7E5AA53B-3EEE-4DE4-BB81-9044890C2946}" destId="{EDA62563-4AB0-40BC-AE94-4BFF97365E20}" srcOrd="2" destOrd="0" parTransId="{3C32D081-C91E-4747-A874-536F369B8EDB}" sibTransId="{133670E5-E0DA-48DE-A80B-49A51C6B49F6}"/>
    <dgm:cxn modelId="{C66BA8B7-1ADC-49FA-BFF0-9A26639E39F1}" type="presOf" srcId="{B6833C43-C265-4586-96B3-581BA4853A35}" destId="{4D82D687-9D7E-4430-BFC7-CA55BA553FF3}" srcOrd="0" destOrd="0" presId="urn:microsoft.com/office/officeart/2008/layout/VerticalCurvedList"/>
    <dgm:cxn modelId="{C01705BB-BD4D-47FD-B824-6E4D80A03399}" srcId="{7E5AA53B-3EEE-4DE4-BB81-9044890C2946}" destId="{B6833C43-C265-4586-96B3-581BA4853A35}" srcOrd="1" destOrd="0" parTransId="{ADDA3EEE-696F-4C08-9198-69A2295F35BC}" sibTransId="{5D34B6A5-84A3-49CB-B0FC-F6B0B74B7C0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A5319382-3318-4203-B57E-85D1DACDB176}" type="presParOf" srcId="{90561C55-3C6E-4D53-85E1-2C50BCDDA392}" destId="{4D82D687-9D7E-4430-BFC7-CA55BA553FF3}" srcOrd="3" destOrd="0" presId="urn:microsoft.com/office/officeart/2008/layout/VerticalCurvedList"/>
    <dgm:cxn modelId="{1311C47B-F27B-4427-A410-3F584B2C653E}" type="presParOf" srcId="{90561C55-3C6E-4D53-85E1-2C50BCDDA392}" destId="{A0AF4D48-3788-49B6-A19C-F4EDB597D10C}" srcOrd="4" destOrd="0" presId="urn:microsoft.com/office/officeart/2008/layout/VerticalCurvedList"/>
    <dgm:cxn modelId="{204508E2-6513-4B88-A00F-BCFFFED08CD7}" type="presParOf" srcId="{A0AF4D48-3788-49B6-A19C-F4EDB597D10C}" destId="{BC045F84-6F6F-4626-BD62-ABD543400B53}" srcOrd="0" destOrd="0" presId="urn:microsoft.com/office/officeart/2008/layout/VerticalCurvedList"/>
    <dgm:cxn modelId="{940855B5-D772-4C97-9D60-F0F7EBF30D2E}" type="presParOf" srcId="{90561C55-3C6E-4D53-85E1-2C50BCDDA392}" destId="{56026A07-B045-4369-9D6E-48122933F25B}" srcOrd="5" destOrd="0" presId="urn:microsoft.com/office/officeart/2008/layout/VerticalCurvedList"/>
    <dgm:cxn modelId="{2713B696-7ED1-45D5-B6B8-68C62B7EB168}" type="presParOf" srcId="{90561C55-3C6E-4D53-85E1-2C50BCDDA392}" destId="{5EA7A1E7-F032-4A4D-9181-437719B5B8ED}" srcOrd="6" destOrd="0" presId="urn:microsoft.com/office/officeart/2008/layout/VerticalCurvedList"/>
    <dgm:cxn modelId="{99E99202-6119-4E00-9F40-DC2992549A19}" type="presParOf" srcId="{5EA7A1E7-F032-4A4D-9181-437719B5B8ED}" destId="{26A86AFA-67D2-4874-84CF-5DE63F5D2B5E}" srcOrd="0" destOrd="0" presId="urn:microsoft.com/office/officeart/2008/layout/VerticalCurvedList"/>
    <dgm:cxn modelId="{B5E43FB1-F222-4B03-A8DF-876FF2F149A8}" type="presParOf" srcId="{90561C55-3C6E-4D53-85E1-2C50BCDDA392}" destId="{EBA7433D-4248-4EAB-BD9F-A4613ADC2094}" srcOrd="7" destOrd="0" presId="urn:microsoft.com/office/officeart/2008/layout/VerticalCurvedList"/>
    <dgm:cxn modelId="{6B434869-4A31-4B38-866E-99172152CD4D}" type="presParOf" srcId="{90561C55-3C6E-4D53-85E1-2C50BCDDA392}" destId="{7D1AB622-E561-4A57-8A21-EF884F2286A8}" srcOrd="8" destOrd="0" presId="urn:microsoft.com/office/officeart/2008/layout/VerticalCurvedList"/>
    <dgm:cxn modelId="{240F4762-1405-4C93-ABE8-318EDB31DE77}" type="presParOf" srcId="{7D1AB622-E561-4A57-8A21-EF884F2286A8}" destId="{3F8116AC-FAC3-4E95-9865-93CCFEB191B9}" srcOrd="0" destOrd="0" presId="urn:microsoft.com/office/officeart/2008/layout/VerticalCurvedList"/>
    <dgm:cxn modelId="{B5B4DB56-99BC-4515-B72D-53B1DF299B11}" type="presParOf" srcId="{90561C55-3C6E-4D53-85E1-2C50BCDDA392}" destId="{A9EA7A6C-BD58-4E71-9EB4-24568E1EE810}" srcOrd="9" destOrd="0" presId="urn:microsoft.com/office/officeart/2008/layout/VerticalCurvedList"/>
    <dgm:cxn modelId="{57F66586-EE6B-4BB3-BFC0-7B56EE310EE1}" type="presParOf" srcId="{90561C55-3C6E-4D53-85E1-2C50BCDDA392}" destId="{8032B89A-9616-4C9F-95FA-B7FDCD702B00}" srcOrd="10" destOrd="0" presId="urn:microsoft.com/office/officeart/2008/layout/VerticalCurvedList"/>
    <dgm:cxn modelId="{4B03C690-4678-4C16-86FE-9CDF4DAF9267}" type="presParOf" srcId="{8032B89A-9616-4C9F-95FA-B7FDCD702B00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Amazon Simple Storage Service (S3)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2D687-9D7E-4430-BFC7-CA55BA553FF3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AWS Lambda</a:t>
          </a:r>
        </a:p>
      </dsp:txBody>
      <dsp:txXfrm>
        <a:off x="657658" y="890913"/>
        <a:ext cx="6149301" cy="445634"/>
      </dsp:txXfrm>
    </dsp:sp>
    <dsp:sp modelId="{BC045F84-6F6F-4626-BD62-ABD543400B53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6A07-B045-4369-9D6E-48122933F25B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Amazon API Gateway</a:t>
          </a:r>
        </a:p>
      </dsp:txBody>
      <dsp:txXfrm>
        <a:off x="755666" y="1559151"/>
        <a:ext cx="6051292" cy="445634"/>
      </dsp:txXfrm>
    </dsp:sp>
    <dsp:sp modelId="{26A86AFA-67D2-4874-84CF-5DE63F5D2B5E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7433D-4248-4EAB-BD9F-A4613ADC2094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Amazon Transcribe</a:t>
          </a:r>
        </a:p>
      </dsp:txBody>
      <dsp:txXfrm>
        <a:off x="657658" y="2227389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A7A6C-BD58-4E71-9EB4-24568E1EE810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AWS Amplify </a:t>
          </a:r>
        </a:p>
      </dsp:txBody>
      <dsp:txXfrm>
        <a:off x="338329" y="2895628"/>
        <a:ext cx="6468629" cy="445634"/>
      </dsp:txXfrm>
    </dsp:sp>
    <dsp:sp modelId="{A965097E-32F1-4AB8-8C4E-2814A7596B2F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3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6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3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6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217999"/>
            <a:ext cx="10993549" cy="1847744"/>
          </a:xfrm>
        </p:spPr>
        <p:txBody>
          <a:bodyPr>
            <a:no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VOICE ANALYZER USING AWS Transcribe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69" y="6021968"/>
            <a:ext cx="10993546" cy="32395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CEBFF"/>
                </a:solidFill>
                <a:latin typeface="+mj-lt"/>
              </a:rPr>
              <a:t>V.Ashwin – CB.EN.U4CSE18212 – Group 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 of the case study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C558C0-D452-493D-A0CC-2B5D3D99BDF0}"/>
              </a:ext>
            </a:extLst>
          </p:cNvPr>
          <p:cNvSpPr txBox="1">
            <a:spLocks/>
          </p:cNvSpPr>
          <p:nvPr/>
        </p:nvSpPr>
        <p:spPr>
          <a:xfrm>
            <a:off x="584200" y="2020513"/>
            <a:ext cx="7213600" cy="421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practice the proper pronunciation of English words.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become make our language and speaking skills more fluent .</a:t>
            </a:r>
          </a:p>
        </p:txBody>
      </p:sp>
    </p:spTree>
    <p:extLst>
      <p:ext uri="{BB962C8B-B14F-4D97-AF65-F5344CB8AC3E}">
        <p14:creationId xmlns:p14="http://schemas.microsoft.com/office/powerpoint/2010/main" val="35487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2793-4BB8-4D34-8181-09E7001E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974"/>
            <a:ext cx="12192000" cy="15819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3E9182-3B02-483D-B6D3-A860DDC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730749" cy="2726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ARCHITECTURE OF THE SYSTEM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76CFC-5A43-47D3-B01B-84E01D2A2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009" y="536712"/>
            <a:ext cx="4837101" cy="6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Cloud modules used in the study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92654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37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2793-4BB8-4D34-8181-09E7001E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3" y="5131488"/>
            <a:ext cx="12192000" cy="15819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3E9182-3B02-483D-B6D3-A860DDC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730749" cy="2726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Mapping of Cloud Modules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0ACE3-1BB7-4458-BCB5-397F6C4F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067" y="824964"/>
            <a:ext cx="7852895" cy="55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SCREENSHOTS OF THE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3193F-BEF1-44DD-89C3-F953C112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86" y="573029"/>
            <a:ext cx="9051721" cy="45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3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SCREENSHOTS OF THE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3531F-19AF-4B0C-BBE2-98FC0E6B4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26" y="588602"/>
            <a:ext cx="8956242" cy="44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SCREENSHOTS OF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8E131-36E5-47FB-AD00-966F9A36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20" y="602380"/>
            <a:ext cx="8947854" cy="44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68C57946-2EDB-4BBF-888F-5C9C04713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46E18054E124E8DD66682F9343D56" ma:contentTypeVersion="10" ma:contentTypeDescription="Create a new document." ma:contentTypeScope="" ma:versionID="7ab75c490f90f35e01e3675d65df5fca">
  <xsd:schema xmlns:xsd="http://www.w3.org/2001/XMLSchema" xmlns:xs="http://www.w3.org/2001/XMLSchema" xmlns:p="http://schemas.microsoft.com/office/2006/metadata/properties" xmlns:ns2="fedb4c8d-d128-4b09-9f62-92228dba102f" targetNamespace="http://schemas.microsoft.com/office/2006/metadata/properties" ma:root="true" ma:fieldsID="c836638329586a9926b63d4f21715ba4" ns2:_="">
    <xsd:import namespace="fedb4c8d-d128-4b09-9f62-92228dba102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b4c8d-d128-4b09-9f62-92228dba102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edb4c8d-d128-4b09-9f62-92228dba102f" xsi:nil="true"/>
    <ReferenceId xmlns="fedb4c8d-d128-4b09-9f62-92228dba102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2B3C7C-5D1A-4AF0-8066-4709C73C6647}"/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{ECB28A11-7AA4-42A8-B429-4A94E60254D9}tf33568355_win32</Template>
  <TotalTime>260</TotalTime>
  <Words>95</Words>
  <Application>Microsoft Office PowerPoint</Application>
  <PresentationFormat>Widescreen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VOICE ANALYZER USING AWS Transcribe</vt:lpstr>
      <vt:lpstr>Objective of the case study</vt:lpstr>
      <vt:lpstr>ARCHITECTURE OF THE SYSTEM</vt:lpstr>
      <vt:lpstr>Cloud modules used in the study</vt:lpstr>
      <vt:lpstr>Mapping of Cloud Modules</vt:lpstr>
      <vt:lpstr>SCREENSHOTS OF THE Application</vt:lpstr>
      <vt:lpstr>SCREENSHOTS OF THE Application</vt:lpstr>
      <vt:lpstr>SCREENSHOTS OF THE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ANALYZER USING AWS REKOGNITION</dc:title>
  <dc:creator>Ashwin Venkatesan</dc:creator>
  <cp:lastModifiedBy>Ashwin Venkatesan</cp:lastModifiedBy>
  <cp:revision>7</cp:revision>
  <dcterms:created xsi:type="dcterms:W3CDTF">2020-11-18T22:00:11Z</dcterms:created>
  <dcterms:modified xsi:type="dcterms:W3CDTF">2020-11-19T11:21:30Z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0x010100D9046E18054E124E8DD66682F9343D56</vt:lpwstr>
  </property>
</Properties>
</file>