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221413" cy="12096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563" y="-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06" y="1979724"/>
            <a:ext cx="5288201" cy="4211461"/>
          </a:xfrm>
        </p:spPr>
        <p:txBody>
          <a:bodyPr anchor="b"/>
          <a:lstStyle>
            <a:lvl1pPr algn="ctr">
              <a:defRPr sz="40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677" y="6353595"/>
            <a:ext cx="4666060" cy="2920580"/>
          </a:xfrm>
        </p:spPr>
        <p:txBody>
          <a:bodyPr/>
          <a:lstStyle>
            <a:lvl1pPr marL="0" indent="0" algn="ctr">
              <a:buNone/>
              <a:defRPr sz="1633"/>
            </a:lvl1pPr>
            <a:lvl2pPr marL="311079" indent="0" algn="ctr">
              <a:buNone/>
              <a:defRPr sz="1361"/>
            </a:lvl2pPr>
            <a:lvl3pPr marL="622158" indent="0" algn="ctr">
              <a:buNone/>
              <a:defRPr sz="1225"/>
            </a:lvl3pPr>
            <a:lvl4pPr marL="933237" indent="0" algn="ctr">
              <a:buNone/>
              <a:defRPr sz="1089"/>
            </a:lvl4pPr>
            <a:lvl5pPr marL="1244316" indent="0" algn="ctr">
              <a:buNone/>
              <a:defRPr sz="1089"/>
            </a:lvl5pPr>
            <a:lvl6pPr marL="1555394" indent="0" algn="ctr">
              <a:buNone/>
              <a:defRPr sz="1089"/>
            </a:lvl6pPr>
            <a:lvl7pPr marL="1866473" indent="0" algn="ctr">
              <a:buNone/>
              <a:defRPr sz="1089"/>
            </a:lvl7pPr>
            <a:lvl8pPr marL="2177552" indent="0" algn="ctr">
              <a:buNone/>
              <a:defRPr sz="1089"/>
            </a:lvl8pPr>
            <a:lvl9pPr marL="2488631" indent="0" algn="ctr">
              <a:buNone/>
              <a:defRPr sz="10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53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52199" y="644040"/>
            <a:ext cx="1341492" cy="102514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722" y="644040"/>
            <a:ext cx="3946709" cy="102514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2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2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82" y="3015791"/>
            <a:ext cx="5365969" cy="5031911"/>
          </a:xfrm>
        </p:spPr>
        <p:txBody>
          <a:bodyPr anchor="b"/>
          <a:lstStyle>
            <a:lvl1pPr>
              <a:defRPr sz="40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482" y="8095306"/>
            <a:ext cx="5365969" cy="2646163"/>
          </a:xfrm>
        </p:spPr>
        <p:txBody>
          <a:bodyPr/>
          <a:lstStyle>
            <a:lvl1pPr marL="0" indent="0">
              <a:buNone/>
              <a:defRPr sz="1633">
                <a:solidFill>
                  <a:schemeClr val="tx1"/>
                </a:solidFill>
              </a:defRPr>
            </a:lvl1pPr>
            <a:lvl2pPr marL="31107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2pPr>
            <a:lvl3pPr marL="622158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3pPr>
            <a:lvl4pPr marL="933237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4pPr>
            <a:lvl5pPr marL="1244316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5pPr>
            <a:lvl6pPr marL="1555394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6pPr>
            <a:lvl7pPr marL="1866473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7pPr>
            <a:lvl8pPr marL="2177552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8pPr>
            <a:lvl9pPr marL="2488631" indent="0">
              <a:buNone/>
              <a:defRPr sz="10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15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722" y="3220200"/>
            <a:ext cx="2644101" cy="7675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590" y="3220200"/>
            <a:ext cx="2644101" cy="7675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32" y="644043"/>
            <a:ext cx="5365969" cy="2338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33" y="2965385"/>
            <a:ext cx="2631949" cy="1453289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79" indent="0">
              <a:buNone/>
              <a:defRPr sz="1361" b="1"/>
            </a:lvl2pPr>
            <a:lvl3pPr marL="622158" indent="0">
              <a:buNone/>
              <a:defRPr sz="1225" b="1"/>
            </a:lvl3pPr>
            <a:lvl4pPr marL="933237" indent="0">
              <a:buNone/>
              <a:defRPr sz="1089" b="1"/>
            </a:lvl4pPr>
            <a:lvl5pPr marL="1244316" indent="0">
              <a:buNone/>
              <a:defRPr sz="1089" b="1"/>
            </a:lvl5pPr>
            <a:lvl6pPr marL="1555394" indent="0">
              <a:buNone/>
              <a:defRPr sz="1089" b="1"/>
            </a:lvl6pPr>
            <a:lvl7pPr marL="1866473" indent="0">
              <a:buNone/>
              <a:defRPr sz="1089" b="1"/>
            </a:lvl7pPr>
            <a:lvl8pPr marL="2177552" indent="0">
              <a:buNone/>
              <a:defRPr sz="1089" b="1"/>
            </a:lvl8pPr>
            <a:lvl9pPr marL="2488631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533" y="4418674"/>
            <a:ext cx="2631949" cy="6499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9591" y="2965385"/>
            <a:ext cx="2644911" cy="1453289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79" indent="0">
              <a:buNone/>
              <a:defRPr sz="1361" b="1"/>
            </a:lvl2pPr>
            <a:lvl3pPr marL="622158" indent="0">
              <a:buNone/>
              <a:defRPr sz="1225" b="1"/>
            </a:lvl3pPr>
            <a:lvl4pPr marL="933237" indent="0">
              <a:buNone/>
              <a:defRPr sz="1089" b="1"/>
            </a:lvl4pPr>
            <a:lvl5pPr marL="1244316" indent="0">
              <a:buNone/>
              <a:defRPr sz="1089" b="1"/>
            </a:lvl5pPr>
            <a:lvl6pPr marL="1555394" indent="0">
              <a:buNone/>
              <a:defRPr sz="1089" b="1"/>
            </a:lvl6pPr>
            <a:lvl7pPr marL="1866473" indent="0">
              <a:buNone/>
              <a:defRPr sz="1089" b="1"/>
            </a:lvl7pPr>
            <a:lvl8pPr marL="2177552" indent="0">
              <a:buNone/>
              <a:defRPr sz="1089" b="1"/>
            </a:lvl8pPr>
            <a:lvl9pPr marL="2488631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9591" y="4418674"/>
            <a:ext cx="2644911" cy="6499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2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0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32" y="806450"/>
            <a:ext cx="2006568" cy="2822575"/>
          </a:xfrm>
        </p:spPr>
        <p:txBody>
          <a:bodyPr anchor="b"/>
          <a:lstStyle>
            <a:lvl1pPr>
              <a:defRPr sz="21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911" y="1741711"/>
            <a:ext cx="3149590" cy="8596533"/>
          </a:xfrm>
        </p:spPr>
        <p:txBody>
          <a:bodyPr/>
          <a:lstStyle>
            <a:lvl1pPr>
              <a:defRPr sz="2177"/>
            </a:lvl1pPr>
            <a:lvl2pPr>
              <a:defRPr sz="1905"/>
            </a:lvl2pPr>
            <a:lvl3pPr>
              <a:defRPr sz="163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32" y="3629025"/>
            <a:ext cx="2006568" cy="6723218"/>
          </a:xfrm>
        </p:spPr>
        <p:txBody>
          <a:bodyPr/>
          <a:lstStyle>
            <a:lvl1pPr marL="0" indent="0">
              <a:buNone/>
              <a:defRPr sz="1089"/>
            </a:lvl1pPr>
            <a:lvl2pPr marL="311079" indent="0">
              <a:buNone/>
              <a:defRPr sz="953"/>
            </a:lvl2pPr>
            <a:lvl3pPr marL="622158" indent="0">
              <a:buNone/>
              <a:defRPr sz="816"/>
            </a:lvl3pPr>
            <a:lvl4pPr marL="933237" indent="0">
              <a:buNone/>
              <a:defRPr sz="680"/>
            </a:lvl4pPr>
            <a:lvl5pPr marL="1244316" indent="0">
              <a:buNone/>
              <a:defRPr sz="680"/>
            </a:lvl5pPr>
            <a:lvl6pPr marL="1555394" indent="0">
              <a:buNone/>
              <a:defRPr sz="680"/>
            </a:lvl6pPr>
            <a:lvl7pPr marL="1866473" indent="0">
              <a:buNone/>
              <a:defRPr sz="680"/>
            </a:lvl7pPr>
            <a:lvl8pPr marL="2177552" indent="0">
              <a:buNone/>
              <a:defRPr sz="680"/>
            </a:lvl8pPr>
            <a:lvl9pPr marL="2488631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0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32" y="806450"/>
            <a:ext cx="2006568" cy="2822575"/>
          </a:xfrm>
        </p:spPr>
        <p:txBody>
          <a:bodyPr anchor="b"/>
          <a:lstStyle>
            <a:lvl1pPr>
              <a:defRPr sz="21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4911" y="1741711"/>
            <a:ext cx="3149590" cy="8596533"/>
          </a:xfrm>
        </p:spPr>
        <p:txBody>
          <a:bodyPr anchor="t"/>
          <a:lstStyle>
            <a:lvl1pPr marL="0" indent="0">
              <a:buNone/>
              <a:defRPr sz="2177"/>
            </a:lvl1pPr>
            <a:lvl2pPr marL="311079" indent="0">
              <a:buNone/>
              <a:defRPr sz="1905"/>
            </a:lvl2pPr>
            <a:lvl3pPr marL="622158" indent="0">
              <a:buNone/>
              <a:defRPr sz="1633"/>
            </a:lvl3pPr>
            <a:lvl4pPr marL="933237" indent="0">
              <a:buNone/>
              <a:defRPr sz="1361"/>
            </a:lvl4pPr>
            <a:lvl5pPr marL="1244316" indent="0">
              <a:buNone/>
              <a:defRPr sz="1361"/>
            </a:lvl5pPr>
            <a:lvl6pPr marL="1555394" indent="0">
              <a:buNone/>
              <a:defRPr sz="1361"/>
            </a:lvl6pPr>
            <a:lvl7pPr marL="1866473" indent="0">
              <a:buNone/>
              <a:defRPr sz="1361"/>
            </a:lvl7pPr>
            <a:lvl8pPr marL="2177552" indent="0">
              <a:buNone/>
              <a:defRPr sz="1361"/>
            </a:lvl8pPr>
            <a:lvl9pPr marL="2488631" indent="0">
              <a:buNone/>
              <a:defRPr sz="136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32" y="3629025"/>
            <a:ext cx="2006568" cy="6723218"/>
          </a:xfrm>
        </p:spPr>
        <p:txBody>
          <a:bodyPr/>
          <a:lstStyle>
            <a:lvl1pPr marL="0" indent="0">
              <a:buNone/>
              <a:defRPr sz="1089"/>
            </a:lvl1pPr>
            <a:lvl2pPr marL="311079" indent="0">
              <a:buNone/>
              <a:defRPr sz="953"/>
            </a:lvl2pPr>
            <a:lvl3pPr marL="622158" indent="0">
              <a:buNone/>
              <a:defRPr sz="816"/>
            </a:lvl3pPr>
            <a:lvl4pPr marL="933237" indent="0">
              <a:buNone/>
              <a:defRPr sz="680"/>
            </a:lvl4pPr>
            <a:lvl5pPr marL="1244316" indent="0">
              <a:buNone/>
              <a:defRPr sz="680"/>
            </a:lvl5pPr>
            <a:lvl6pPr marL="1555394" indent="0">
              <a:buNone/>
              <a:defRPr sz="680"/>
            </a:lvl6pPr>
            <a:lvl7pPr marL="1866473" indent="0">
              <a:buNone/>
              <a:defRPr sz="680"/>
            </a:lvl7pPr>
            <a:lvl8pPr marL="2177552" indent="0">
              <a:buNone/>
              <a:defRPr sz="680"/>
            </a:lvl8pPr>
            <a:lvl9pPr marL="2488631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2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722" y="644043"/>
            <a:ext cx="5365969" cy="2338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722" y="3220200"/>
            <a:ext cx="5365969" cy="7675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722" y="11211898"/>
            <a:ext cx="1399818" cy="644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F176-ED2B-4799-95BD-A15A4858E864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0843" y="11211898"/>
            <a:ext cx="2099727" cy="644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873" y="11211898"/>
            <a:ext cx="1399818" cy="644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DB43-9D74-4A9D-B1F1-A37AC31FD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2158" rtl="0" eaLnBrk="1" latinLnBrk="0" hangingPunct="1">
        <a:lnSpc>
          <a:spcPct val="90000"/>
        </a:lnSpc>
        <a:spcBef>
          <a:spcPct val="0"/>
        </a:spcBef>
        <a:buNone/>
        <a:defRPr sz="2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539" indent="-155539" algn="l" defTabSz="622158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66618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399855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710934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2022013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ED5513-5CFE-4497-89B9-4388B2BB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" y="0"/>
            <a:ext cx="6221186" cy="12096750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F989CE49-B081-4EB3-B3F7-D9912D88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555065"/>
            <a:ext cx="2261279" cy="2520000"/>
          </a:xfrm>
          <a:prstGeom prst="rect">
            <a:avLst/>
          </a:prstGeom>
        </p:spPr>
      </p:pic>
      <p:pic>
        <p:nvPicPr>
          <p:cNvPr id="13" name="Picture 12" descr="A picture containing text, first-aid kit, sign, picture frame&#10;&#10;Description automatically generated">
            <a:extLst>
              <a:ext uri="{FF2B5EF4-FFF2-40B4-BE49-F238E27FC236}">
                <a16:creationId xmlns:a16="http://schemas.microsoft.com/office/drawing/2014/main" id="{70791E78-07FC-4E41-B99F-D1026BBDF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75" y="1673252"/>
            <a:ext cx="900000" cy="9000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732B3EEE-DDC2-4B3A-8727-DE0A37211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12" y="3342783"/>
            <a:ext cx="990000" cy="990000"/>
          </a:xfrm>
          <a:prstGeom prst="rect">
            <a:avLst/>
          </a:prstGeom>
        </p:spPr>
      </p:pic>
      <p:pic>
        <p:nvPicPr>
          <p:cNvPr id="17" name="Picture 1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7AF07257-448A-4257-856D-4C1939F6D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483" y="4363144"/>
            <a:ext cx="1049161" cy="990000"/>
          </a:xfrm>
          <a:prstGeom prst="rect">
            <a:avLst/>
          </a:prstGeom>
        </p:spPr>
      </p:pic>
      <p:pic>
        <p:nvPicPr>
          <p:cNvPr id="19" name="Picture 18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65D26B98-D5A1-4C30-AC96-167D32C0C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0" y="4811844"/>
            <a:ext cx="900000" cy="1238209"/>
          </a:xfrm>
          <a:prstGeom prst="rect">
            <a:avLst/>
          </a:prstGeom>
        </p:spPr>
      </p:pic>
      <p:pic>
        <p:nvPicPr>
          <p:cNvPr id="21" name="Picture 20" descr="A picture containing clipart&#10;&#10;Description automatically generated">
            <a:extLst>
              <a:ext uri="{FF2B5EF4-FFF2-40B4-BE49-F238E27FC236}">
                <a16:creationId xmlns:a16="http://schemas.microsoft.com/office/drawing/2014/main" id="{098A9913-C593-4677-82A5-E83861C9A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50" y="6412300"/>
            <a:ext cx="900000" cy="381746"/>
          </a:xfrm>
          <a:prstGeom prst="rect">
            <a:avLst/>
          </a:prstGeom>
        </p:spPr>
      </p:pic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307C56B1-AC84-49B7-965C-150A377BD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50" y="6915900"/>
            <a:ext cx="900000" cy="767088"/>
          </a:xfrm>
          <a:prstGeom prst="rect">
            <a:avLst/>
          </a:prstGeom>
        </p:spPr>
      </p:pic>
      <p:pic>
        <p:nvPicPr>
          <p:cNvPr id="25" name="Picture 2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4273C7F-0C41-4272-A15C-7FBE20A8A9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36" y="7220012"/>
            <a:ext cx="990000" cy="1075561"/>
          </a:xfrm>
          <a:prstGeom prst="rect">
            <a:avLst/>
          </a:prstGeom>
        </p:spPr>
      </p:pic>
      <p:pic>
        <p:nvPicPr>
          <p:cNvPr id="27" name="Picture 2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59E1DDE-A712-4733-A1AE-332B787CC2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9" y="8035974"/>
            <a:ext cx="810000" cy="1167241"/>
          </a:xfrm>
          <a:prstGeom prst="rect">
            <a:avLst/>
          </a:prstGeom>
        </p:spPr>
      </p:pic>
      <p:pic>
        <p:nvPicPr>
          <p:cNvPr id="29" name="Picture 28" descr="A blue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9B364620-BA5F-42B0-B17D-41BDB1F7D0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29" y="9468733"/>
            <a:ext cx="900000" cy="85384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BBDABB5-492A-4C78-A21D-2BE88F6B5244}"/>
              </a:ext>
            </a:extLst>
          </p:cNvPr>
          <p:cNvSpPr/>
          <p:nvPr/>
        </p:nvSpPr>
        <p:spPr>
          <a:xfrm>
            <a:off x="2258592" y="263112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F1EC9D-8F08-4945-B050-5301D76D5A4C}"/>
              </a:ext>
            </a:extLst>
          </p:cNvPr>
          <p:cNvSpPr/>
          <p:nvPr/>
        </p:nvSpPr>
        <p:spPr>
          <a:xfrm>
            <a:off x="2448178" y="246358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84FC79-9F80-4479-B2BF-841D3FEF5BE1}"/>
              </a:ext>
            </a:extLst>
          </p:cNvPr>
          <p:cNvSpPr/>
          <p:nvPr/>
        </p:nvSpPr>
        <p:spPr>
          <a:xfrm>
            <a:off x="2619104" y="225109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0721E5-B7A3-49C2-8F84-A7F8EEB016CA}"/>
              </a:ext>
            </a:extLst>
          </p:cNvPr>
          <p:cNvSpPr/>
          <p:nvPr/>
        </p:nvSpPr>
        <p:spPr>
          <a:xfrm>
            <a:off x="2867525" y="205979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996810-EAC4-46FC-8200-E4B0154FB528}"/>
              </a:ext>
            </a:extLst>
          </p:cNvPr>
          <p:cNvSpPr/>
          <p:nvPr/>
        </p:nvSpPr>
        <p:spPr>
          <a:xfrm>
            <a:off x="3116373" y="192526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04B8ED-259E-45A6-AC21-51284C76C522}"/>
              </a:ext>
            </a:extLst>
          </p:cNvPr>
          <p:cNvSpPr/>
          <p:nvPr/>
        </p:nvSpPr>
        <p:spPr>
          <a:xfrm>
            <a:off x="3436797" y="195179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B718AA-3BF4-470C-B8CF-060EAB01E128}"/>
              </a:ext>
            </a:extLst>
          </p:cNvPr>
          <p:cNvSpPr/>
          <p:nvPr/>
        </p:nvSpPr>
        <p:spPr>
          <a:xfrm>
            <a:off x="4717406" y="211379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C6085C-592C-4D6B-A9E6-DF700CC71E3A}"/>
              </a:ext>
            </a:extLst>
          </p:cNvPr>
          <p:cNvSpPr/>
          <p:nvPr/>
        </p:nvSpPr>
        <p:spPr>
          <a:xfrm>
            <a:off x="4976777" y="230509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CE431B-4E3F-43A9-8ED3-2122E6C198BA}"/>
              </a:ext>
            </a:extLst>
          </p:cNvPr>
          <p:cNvSpPr/>
          <p:nvPr/>
        </p:nvSpPr>
        <p:spPr>
          <a:xfrm>
            <a:off x="5291437" y="246358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735E48-13FB-4300-9DA5-7871E5BA6C7F}"/>
              </a:ext>
            </a:extLst>
          </p:cNvPr>
          <p:cNvSpPr/>
          <p:nvPr/>
        </p:nvSpPr>
        <p:spPr>
          <a:xfrm>
            <a:off x="5506837" y="272755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7BD4D7-0A03-426E-89F4-F601E1942BC5}"/>
              </a:ext>
            </a:extLst>
          </p:cNvPr>
          <p:cNvSpPr/>
          <p:nvPr/>
        </p:nvSpPr>
        <p:spPr>
          <a:xfrm>
            <a:off x="5464231" y="308016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BA1D95-2D69-479A-866C-4CBFEE3233DC}"/>
              </a:ext>
            </a:extLst>
          </p:cNvPr>
          <p:cNvSpPr/>
          <p:nvPr/>
        </p:nvSpPr>
        <p:spPr>
          <a:xfrm>
            <a:off x="5399437" y="443340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53F760-3034-43BA-9DFB-0B8478E585B4}"/>
              </a:ext>
            </a:extLst>
          </p:cNvPr>
          <p:cNvSpPr/>
          <p:nvPr/>
        </p:nvSpPr>
        <p:spPr>
          <a:xfrm>
            <a:off x="5291437" y="472043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9C6FC1-D765-4066-A78E-5397691FB8C4}"/>
              </a:ext>
            </a:extLst>
          </p:cNvPr>
          <p:cNvSpPr/>
          <p:nvPr/>
        </p:nvSpPr>
        <p:spPr>
          <a:xfrm>
            <a:off x="5030777" y="486445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A27EBA2-3B07-4F95-8D22-6E7A9B3A36E7}"/>
              </a:ext>
            </a:extLst>
          </p:cNvPr>
          <p:cNvSpPr/>
          <p:nvPr/>
        </p:nvSpPr>
        <p:spPr>
          <a:xfrm>
            <a:off x="4717406" y="490040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E9BCD60-3AE1-4B10-AB17-ED3A3D8629A2}"/>
              </a:ext>
            </a:extLst>
          </p:cNvPr>
          <p:cNvSpPr/>
          <p:nvPr/>
        </p:nvSpPr>
        <p:spPr>
          <a:xfrm>
            <a:off x="4402644" y="490040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E7E2859-680D-44C0-898D-F5AA5DAA25C7}"/>
              </a:ext>
            </a:extLst>
          </p:cNvPr>
          <p:cNvSpPr/>
          <p:nvPr/>
        </p:nvSpPr>
        <p:spPr>
          <a:xfrm>
            <a:off x="3068019" y="484640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536D39-38BD-4303-8A4C-C921DB8E32C7}"/>
              </a:ext>
            </a:extLst>
          </p:cNvPr>
          <p:cNvSpPr/>
          <p:nvPr/>
        </p:nvSpPr>
        <p:spPr>
          <a:xfrm>
            <a:off x="2720903" y="497816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6BE1F0D-91AF-474D-8C82-1116727CE9B4}"/>
              </a:ext>
            </a:extLst>
          </p:cNvPr>
          <p:cNvSpPr/>
          <p:nvPr/>
        </p:nvSpPr>
        <p:spPr>
          <a:xfrm>
            <a:off x="2417417" y="516912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B3247F9-98BF-484F-ADFF-9AD48C7FBBEA}"/>
              </a:ext>
            </a:extLst>
          </p:cNvPr>
          <p:cNvSpPr/>
          <p:nvPr/>
        </p:nvSpPr>
        <p:spPr>
          <a:xfrm>
            <a:off x="2176804" y="544252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DC29758-3588-46D5-B51D-98F021F9561E}"/>
              </a:ext>
            </a:extLst>
          </p:cNvPr>
          <p:cNvSpPr/>
          <p:nvPr/>
        </p:nvSpPr>
        <p:spPr>
          <a:xfrm>
            <a:off x="1899858" y="563013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7BA206-655D-410F-B784-ADC7D5A6C337}"/>
              </a:ext>
            </a:extLst>
          </p:cNvPr>
          <p:cNvSpPr/>
          <p:nvPr/>
        </p:nvSpPr>
        <p:spPr>
          <a:xfrm>
            <a:off x="1552050" y="566615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69FC39-3FDC-4C99-9C3E-D943BA350F4A}"/>
              </a:ext>
            </a:extLst>
          </p:cNvPr>
          <p:cNvSpPr/>
          <p:nvPr/>
        </p:nvSpPr>
        <p:spPr>
          <a:xfrm>
            <a:off x="560295" y="572015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D8B2F4-E6D2-4C93-B501-4017DC22425F}"/>
              </a:ext>
            </a:extLst>
          </p:cNvPr>
          <p:cNvSpPr/>
          <p:nvPr/>
        </p:nvSpPr>
        <p:spPr>
          <a:xfrm>
            <a:off x="397399" y="595324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F43F3EF-2600-455D-8D64-3C008DF3438E}"/>
              </a:ext>
            </a:extLst>
          </p:cNvPr>
          <p:cNvSpPr/>
          <p:nvPr/>
        </p:nvSpPr>
        <p:spPr>
          <a:xfrm>
            <a:off x="300326" y="624435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B5F60D7-3F57-4745-9C31-10FB304FE4A8}"/>
              </a:ext>
            </a:extLst>
          </p:cNvPr>
          <p:cNvSpPr/>
          <p:nvPr/>
        </p:nvSpPr>
        <p:spPr>
          <a:xfrm>
            <a:off x="386677" y="657232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C73197-B92A-4559-9053-19213ED5E33D}"/>
              </a:ext>
            </a:extLst>
          </p:cNvPr>
          <p:cNvSpPr/>
          <p:nvPr/>
        </p:nvSpPr>
        <p:spPr>
          <a:xfrm>
            <a:off x="614295" y="681719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4327FE1-722B-4E81-A227-996E17BFD45A}"/>
              </a:ext>
            </a:extLst>
          </p:cNvPr>
          <p:cNvSpPr/>
          <p:nvPr/>
        </p:nvSpPr>
        <p:spPr>
          <a:xfrm>
            <a:off x="867326" y="705283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BD8C75A-6506-40C0-8E63-D0C7D7E9C764}"/>
              </a:ext>
            </a:extLst>
          </p:cNvPr>
          <p:cNvSpPr/>
          <p:nvPr/>
        </p:nvSpPr>
        <p:spPr>
          <a:xfrm>
            <a:off x="1231359" y="713645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BC6D23-5C2D-4A3A-AD5E-A9C03B798332}"/>
              </a:ext>
            </a:extLst>
          </p:cNvPr>
          <p:cNvSpPr/>
          <p:nvPr/>
        </p:nvSpPr>
        <p:spPr>
          <a:xfrm>
            <a:off x="1619275" y="7028458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F0401E-3C43-4447-8865-AC634F9E1010}"/>
              </a:ext>
            </a:extLst>
          </p:cNvPr>
          <p:cNvSpPr/>
          <p:nvPr/>
        </p:nvSpPr>
        <p:spPr>
          <a:xfrm>
            <a:off x="1973133" y="684262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5046818-62B1-439C-9EAE-6D2AB06EF06A}"/>
              </a:ext>
            </a:extLst>
          </p:cNvPr>
          <p:cNvSpPr/>
          <p:nvPr/>
        </p:nvSpPr>
        <p:spPr>
          <a:xfrm>
            <a:off x="2320992" y="681719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B3302BB-67CF-4708-98E8-69E5BFA15B27}"/>
              </a:ext>
            </a:extLst>
          </p:cNvPr>
          <p:cNvSpPr/>
          <p:nvPr/>
        </p:nvSpPr>
        <p:spPr>
          <a:xfrm>
            <a:off x="3595883" y="683190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0C56EB-2C99-4BDC-AA90-05B1F2E64099}"/>
              </a:ext>
            </a:extLst>
          </p:cNvPr>
          <p:cNvSpPr/>
          <p:nvPr/>
        </p:nvSpPr>
        <p:spPr>
          <a:xfrm>
            <a:off x="3889638" y="668960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3C38B06-583B-46B2-A71E-57337AEDFF44}"/>
              </a:ext>
            </a:extLst>
          </p:cNvPr>
          <p:cNvSpPr/>
          <p:nvPr/>
        </p:nvSpPr>
        <p:spPr>
          <a:xfrm>
            <a:off x="4209143" y="653499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0A0B889-4687-4849-80B2-B7A810135FF5}"/>
              </a:ext>
            </a:extLst>
          </p:cNvPr>
          <p:cNvSpPr/>
          <p:nvPr/>
        </p:nvSpPr>
        <p:spPr>
          <a:xfrm>
            <a:off x="4580258" y="657232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8ACF06A-AA07-416D-97F3-ECF4E950A909}"/>
              </a:ext>
            </a:extLst>
          </p:cNvPr>
          <p:cNvSpPr/>
          <p:nvPr/>
        </p:nvSpPr>
        <p:spPr>
          <a:xfrm>
            <a:off x="4909966" y="677477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93D2541-C503-424F-9B3A-26E48BD8461A}"/>
              </a:ext>
            </a:extLst>
          </p:cNvPr>
          <p:cNvSpPr/>
          <p:nvPr/>
        </p:nvSpPr>
        <p:spPr>
          <a:xfrm>
            <a:off x="5173890" y="705280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83855B-9BB8-4281-ABFF-DCCD53A1E55D}"/>
              </a:ext>
            </a:extLst>
          </p:cNvPr>
          <p:cNvSpPr/>
          <p:nvPr/>
        </p:nvSpPr>
        <p:spPr>
          <a:xfrm>
            <a:off x="3637594" y="818757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6182D9-C505-4B5D-B5A9-BC14C30D404E}"/>
              </a:ext>
            </a:extLst>
          </p:cNvPr>
          <p:cNvSpPr/>
          <p:nvPr/>
        </p:nvSpPr>
        <p:spPr>
          <a:xfrm>
            <a:off x="4020119" y="80899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3FACAEE-2D62-44B6-9ED6-48E4E5CEC842}"/>
              </a:ext>
            </a:extLst>
          </p:cNvPr>
          <p:cNvSpPr/>
          <p:nvPr/>
        </p:nvSpPr>
        <p:spPr>
          <a:xfrm>
            <a:off x="4402644" y="798197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C5B2E1C-B2F3-4152-95D9-97B010F3D390}"/>
              </a:ext>
            </a:extLst>
          </p:cNvPr>
          <p:cNvSpPr/>
          <p:nvPr/>
        </p:nvSpPr>
        <p:spPr>
          <a:xfrm>
            <a:off x="3224373" y="8200489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0053229-CB91-4F4E-A138-4ACA2ABED56B}"/>
              </a:ext>
            </a:extLst>
          </p:cNvPr>
          <p:cNvSpPr/>
          <p:nvPr/>
        </p:nvSpPr>
        <p:spPr>
          <a:xfrm>
            <a:off x="2759525" y="813357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F0F1D0E-11F9-45A8-89C3-5952C35B018B}"/>
              </a:ext>
            </a:extLst>
          </p:cNvPr>
          <p:cNvSpPr/>
          <p:nvPr/>
        </p:nvSpPr>
        <p:spPr>
          <a:xfrm>
            <a:off x="2366515" y="801925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6AEBBF-F603-4DE9-836B-5BAB3FA6DC9F}"/>
              </a:ext>
            </a:extLst>
          </p:cNvPr>
          <p:cNvSpPr/>
          <p:nvPr/>
        </p:nvSpPr>
        <p:spPr>
          <a:xfrm>
            <a:off x="1905967" y="800112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AB50A3-E827-4C1E-ACE0-35E59A694BDC}"/>
              </a:ext>
            </a:extLst>
          </p:cNvPr>
          <p:cNvSpPr/>
          <p:nvPr/>
        </p:nvSpPr>
        <p:spPr>
          <a:xfrm>
            <a:off x="1523442" y="807325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663139-3D2E-4B12-AB11-24CBAB1E7ADE}"/>
              </a:ext>
            </a:extLst>
          </p:cNvPr>
          <p:cNvSpPr/>
          <p:nvPr/>
        </p:nvSpPr>
        <p:spPr>
          <a:xfrm>
            <a:off x="1266627" y="833086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E6D7116-E2CB-42C1-A5ED-16BD62C2FAD4}"/>
              </a:ext>
            </a:extLst>
          </p:cNvPr>
          <p:cNvSpPr/>
          <p:nvPr/>
        </p:nvSpPr>
        <p:spPr>
          <a:xfrm>
            <a:off x="790824" y="936073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BDF91A5-2387-4FCC-937B-4E8A1BAF8CB6}"/>
              </a:ext>
            </a:extLst>
          </p:cNvPr>
          <p:cNvSpPr/>
          <p:nvPr/>
        </p:nvSpPr>
        <p:spPr>
          <a:xfrm>
            <a:off x="837667" y="962625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392C86-7AB9-44BF-A449-AA90E4201EE1}"/>
              </a:ext>
            </a:extLst>
          </p:cNvPr>
          <p:cNvSpPr/>
          <p:nvPr/>
        </p:nvSpPr>
        <p:spPr>
          <a:xfrm>
            <a:off x="1013325" y="984165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6E8F71C-60EF-4CE4-915E-C73E717DDFE8}"/>
              </a:ext>
            </a:extLst>
          </p:cNvPr>
          <p:cNvSpPr/>
          <p:nvPr/>
        </p:nvSpPr>
        <p:spPr>
          <a:xfrm>
            <a:off x="1268093" y="994965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6508344-2D8E-42F0-A58B-4AF2C14A85DE}"/>
              </a:ext>
            </a:extLst>
          </p:cNvPr>
          <p:cNvSpPr/>
          <p:nvPr/>
        </p:nvSpPr>
        <p:spPr>
          <a:xfrm>
            <a:off x="1565832" y="991880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E599445-B8B2-4AB4-AB43-E9EC74D4DA24}"/>
              </a:ext>
            </a:extLst>
          </p:cNvPr>
          <p:cNvSpPr/>
          <p:nvPr/>
        </p:nvSpPr>
        <p:spPr>
          <a:xfrm>
            <a:off x="2836675" y="981080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C106C7-5A2F-4207-9A4E-EE5B0ED1CE56}"/>
              </a:ext>
            </a:extLst>
          </p:cNvPr>
          <p:cNvSpPr/>
          <p:nvPr/>
        </p:nvSpPr>
        <p:spPr>
          <a:xfrm>
            <a:off x="3079314" y="968025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BB3328E-2E53-41D9-B230-1D1AD13B31E6}"/>
              </a:ext>
            </a:extLst>
          </p:cNvPr>
          <p:cNvSpPr/>
          <p:nvPr/>
        </p:nvSpPr>
        <p:spPr>
          <a:xfrm>
            <a:off x="3366260" y="9624181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34512CC-3575-4D5F-9445-4D6CD9A44FFF}"/>
              </a:ext>
            </a:extLst>
          </p:cNvPr>
          <p:cNvSpPr/>
          <p:nvPr/>
        </p:nvSpPr>
        <p:spPr>
          <a:xfrm>
            <a:off x="3661998" y="970280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picture containing text, computer, electronics, display&#10;&#10;Description automatically generated">
            <a:extLst>
              <a:ext uri="{FF2B5EF4-FFF2-40B4-BE49-F238E27FC236}">
                <a16:creationId xmlns:a16="http://schemas.microsoft.com/office/drawing/2014/main" id="{DBB99AE5-C3BE-4251-8A57-AABF2B9200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" y="0"/>
            <a:ext cx="6221186" cy="1209675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38094CF-0048-4E68-8A81-056DC68DF896}"/>
              </a:ext>
            </a:extLst>
          </p:cNvPr>
          <p:cNvSpPr txBox="1"/>
          <p:nvPr/>
        </p:nvSpPr>
        <p:spPr>
          <a:xfrm>
            <a:off x="1070589" y="166685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 </a:t>
            </a:r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Collapse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B2D5D7-2B87-4773-A115-98381B005F76}"/>
              </a:ext>
            </a:extLst>
          </p:cNvPr>
          <p:cNvSpPr txBox="1"/>
          <p:nvPr/>
        </p:nvSpPr>
        <p:spPr>
          <a:xfrm>
            <a:off x="3266045" y="258333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 </a:t>
            </a:r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Gathering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FB66AE-B3E6-41CC-B509-40641A07BF69}"/>
              </a:ext>
            </a:extLst>
          </p:cNvPr>
          <p:cNvSpPr txBox="1"/>
          <p:nvPr/>
        </p:nvSpPr>
        <p:spPr>
          <a:xfrm>
            <a:off x="3595883" y="367235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 </a:t>
            </a:r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Remains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A77FC7-0E98-4B6D-A221-EFE697401C7C}"/>
              </a:ext>
            </a:extLst>
          </p:cNvPr>
          <p:cNvSpPr txBox="1"/>
          <p:nvPr/>
        </p:nvSpPr>
        <p:spPr>
          <a:xfrm>
            <a:off x="3921374" y="5096997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Distribution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586599-080B-4C48-9ED3-C9047C8FB85A}"/>
              </a:ext>
            </a:extLst>
          </p:cNvPr>
          <p:cNvSpPr txBox="1"/>
          <p:nvPr/>
        </p:nvSpPr>
        <p:spPr>
          <a:xfrm>
            <a:off x="272242" y="440359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 </a:t>
            </a:r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Spacedrop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0FA935-2167-4018-915D-11EF5E78100F}"/>
              </a:ext>
            </a:extLst>
          </p:cNvPr>
          <p:cNvSpPr txBox="1"/>
          <p:nvPr/>
        </p:nvSpPr>
        <p:spPr>
          <a:xfrm>
            <a:off x="2050432" y="5747053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 DNA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Reconfiguration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1339A8-44D5-43B8-813A-1D548EAC74FF}"/>
              </a:ext>
            </a:extLst>
          </p:cNvPr>
          <p:cNvSpPr txBox="1"/>
          <p:nvPr/>
        </p:nvSpPr>
        <p:spPr>
          <a:xfrm>
            <a:off x="3942318" y="8134956"/>
            <a:ext cx="110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Datapad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61FC67-F831-42C5-8751-6B5CC7EAB087}"/>
              </a:ext>
            </a:extLst>
          </p:cNvPr>
          <p:cNvSpPr txBox="1"/>
          <p:nvPr/>
        </p:nvSpPr>
        <p:spPr>
          <a:xfrm>
            <a:off x="1343026" y="8503509"/>
            <a:ext cx="16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 </a:t>
            </a:r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Spaceport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FA36A6B-E58F-43A5-9618-5CA33CBE26F8}"/>
              </a:ext>
            </a:extLst>
          </p:cNvPr>
          <p:cNvSpPr txBox="1"/>
          <p:nvPr/>
        </p:nvSpPr>
        <p:spPr>
          <a:xfrm>
            <a:off x="1668158" y="1035701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The </a:t>
            </a:r>
            <a:r>
              <a:rPr lang="es-ES" dirty="0" err="1">
                <a:solidFill>
                  <a:schemeClr val="bg1"/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Quest</a:t>
            </a:r>
            <a:endParaRPr lang="en-GB" dirty="0">
              <a:solidFill>
                <a:schemeClr val="bg1"/>
              </a:solidFill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21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STCaiyun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DE LA TORRE CUBILLO</dc:creator>
  <cp:lastModifiedBy>LUIS DE LA TORRE CUBILLO</cp:lastModifiedBy>
  <cp:revision>6</cp:revision>
  <dcterms:created xsi:type="dcterms:W3CDTF">2022-05-26T10:01:48Z</dcterms:created>
  <dcterms:modified xsi:type="dcterms:W3CDTF">2022-05-26T10:44:26Z</dcterms:modified>
</cp:coreProperties>
</file>