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160588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FF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4" autoAdjust="0"/>
    <p:restoredTop sz="94660"/>
  </p:normalViewPr>
  <p:slideViewPr>
    <p:cSldViewPr snapToGrid="0">
      <p:cViewPr varScale="1">
        <p:scale>
          <a:sx n="255" d="100"/>
          <a:sy n="255" d="100"/>
        </p:scale>
        <p:origin x="1382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44" y="353596"/>
            <a:ext cx="1836500" cy="752205"/>
          </a:xfrm>
        </p:spPr>
        <p:txBody>
          <a:bodyPr anchor="b"/>
          <a:lstStyle>
            <a:lvl1pPr algn="ctr">
              <a:defRPr sz="14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74" y="1134809"/>
            <a:ext cx="1620441" cy="521642"/>
          </a:xfrm>
        </p:spPr>
        <p:txBody>
          <a:bodyPr/>
          <a:lstStyle>
            <a:lvl1pPr marL="0" indent="0" algn="ctr">
              <a:buNone/>
              <a:defRPr sz="567"/>
            </a:lvl1pPr>
            <a:lvl2pPr marL="108036" indent="0" algn="ctr">
              <a:buNone/>
              <a:defRPr sz="473"/>
            </a:lvl2pPr>
            <a:lvl3pPr marL="216073" indent="0" algn="ctr">
              <a:buNone/>
              <a:defRPr sz="425"/>
            </a:lvl3pPr>
            <a:lvl4pPr marL="324109" indent="0" algn="ctr">
              <a:buNone/>
              <a:defRPr sz="378"/>
            </a:lvl4pPr>
            <a:lvl5pPr marL="432145" indent="0" algn="ctr">
              <a:buNone/>
              <a:defRPr sz="378"/>
            </a:lvl5pPr>
            <a:lvl6pPr marL="540182" indent="0" algn="ctr">
              <a:buNone/>
              <a:defRPr sz="378"/>
            </a:lvl6pPr>
            <a:lvl7pPr marL="648218" indent="0" algn="ctr">
              <a:buNone/>
              <a:defRPr sz="378"/>
            </a:lvl7pPr>
            <a:lvl8pPr marL="756255" indent="0" algn="ctr">
              <a:buNone/>
              <a:defRPr sz="378"/>
            </a:lvl8pPr>
            <a:lvl9pPr marL="864291" indent="0" algn="ctr">
              <a:buNone/>
              <a:defRPr sz="37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1201-737C-49B9-A2EC-30BDC34BD339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6C06-EBF6-4028-B775-61664E9C0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08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1201-737C-49B9-A2EC-30BDC34BD339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6C06-EBF6-4028-B775-61664E9C0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19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6171" y="115032"/>
            <a:ext cx="465877" cy="18309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41" y="115032"/>
            <a:ext cx="1370623" cy="18309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1201-737C-49B9-A2EC-30BDC34BD339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6C06-EBF6-4028-B775-61664E9C0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96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1201-737C-49B9-A2EC-30BDC34BD339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6C06-EBF6-4028-B775-61664E9C0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16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15" y="538647"/>
            <a:ext cx="1863507" cy="898744"/>
          </a:xfrm>
        </p:spPr>
        <p:txBody>
          <a:bodyPr anchor="b"/>
          <a:lstStyle>
            <a:lvl1pPr>
              <a:defRPr sz="14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15" y="1445894"/>
            <a:ext cx="1863507" cy="472628"/>
          </a:xfrm>
        </p:spPr>
        <p:txBody>
          <a:bodyPr/>
          <a:lstStyle>
            <a:lvl1pPr marL="0" indent="0">
              <a:buNone/>
              <a:defRPr sz="567">
                <a:solidFill>
                  <a:schemeClr val="tx1"/>
                </a:solidFill>
              </a:defRPr>
            </a:lvl1pPr>
            <a:lvl2pPr marL="108036" indent="0">
              <a:buNone/>
              <a:defRPr sz="473">
                <a:solidFill>
                  <a:schemeClr val="tx1">
                    <a:tint val="75000"/>
                  </a:schemeClr>
                </a:solidFill>
              </a:defRPr>
            </a:lvl2pPr>
            <a:lvl3pPr marL="216073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3pPr>
            <a:lvl4pPr marL="324109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4pPr>
            <a:lvl5pPr marL="43214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5pPr>
            <a:lvl6pPr marL="540182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6pPr>
            <a:lvl7pPr marL="648218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7pPr>
            <a:lvl8pPr marL="75625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8pPr>
            <a:lvl9pPr marL="864291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1201-737C-49B9-A2EC-30BDC34BD339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6C06-EBF6-4028-B775-61664E9C0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90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40" y="575157"/>
            <a:ext cx="918250" cy="1370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798" y="575157"/>
            <a:ext cx="918250" cy="1370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1201-737C-49B9-A2EC-30BDC34BD339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6C06-EBF6-4028-B775-61664E9C0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26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15032"/>
            <a:ext cx="1863507" cy="417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22" y="529645"/>
            <a:ext cx="914030" cy="259570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822" y="789215"/>
            <a:ext cx="914030" cy="1160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798" y="529645"/>
            <a:ext cx="918531" cy="259570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798" y="789215"/>
            <a:ext cx="918531" cy="1160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1201-737C-49B9-A2EC-30BDC34BD339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6C06-EBF6-4028-B775-61664E9C0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80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1201-737C-49B9-A2EC-30BDC34BD339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6C06-EBF6-4028-B775-61664E9C0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64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1201-737C-49B9-A2EC-30BDC34BD339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6C06-EBF6-4028-B775-61664E9C0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23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44039"/>
            <a:ext cx="696846" cy="504137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531" y="311085"/>
            <a:ext cx="1093798" cy="1535418"/>
          </a:xfrm>
        </p:spPr>
        <p:txBody>
          <a:bodyPr/>
          <a:lstStyle>
            <a:lvl1pPr>
              <a:defRPr sz="756"/>
            </a:lvl1pPr>
            <a:lvl2pPr>
              <a:defRPr sz="662"/>
            </a:lvl2pPr>
            <a:lvl3pPr>
              <a:defRPr sz="567"/>
            </a:lvl3pPr>
            <a:lvl4pPr>
              <a:defRPr sz="473"/>
            </a:lvl4pPr>
            <a:lvl5pPr>
              <a:defRPr sz="473"/>
            </a:lvl5pPr>
            <a:lvl6pPr>
              <a:defRPr sz="473"/>
            </a:lvl6pPr>
            <a:lvl7pPr>
              <a:defRPr sz="473"/>
            </a:lvl7pPr>
            <a:lvl8pPr>
              <a:defRPr sz="473"/>
            </a:lvl8pPr>
            <a:lvl9pPr>
              <a:defRPr sz="4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648176"/>
            <a:ext cx="696846" cy="1200827"/>
          </a:xfrm>
        </p:spPr>
        <p:txBody>
          <a:bodyPr/>
          <a:lstStyle>
            <a:lvl1pPr marL="0" indent="0">
              <a:buNone/>
              <a:defRPr sz="378"/>
            </a:lvl1pPr>
            <a:lvl2pPr marL="108036" indent="0">
              <a:buNone/>
              <a:defRPr sz="331"/>
            </a:lvl2pPr>
            <a:lvl3pPr marL="216073" indent="0">
              <a:buNone/>
              <a:defRPr sz="284"/>
            </a:lvl3pPr>
            <a:lvl4pPr marL="324109" indent="0">
              <a:buNone/>
              <a:defRPr sz="236"/>
            </a:lvl4pPr>
            <a:lvl5pPr marL="432145" indent="0">
              <a:buNone/>
              <a:defRPr sz="236"/>
            </a:lvl5pPr>
            <a:lvl6pPr marL="540182" indent="0">
              <a:buNone/>
              <a:defRPr sz="236"/>
            </a:lvl6pPr>
            <a:lvl7pPr marL="648218" indent="0">
              <a:buNone/>
              <a:defRPr sz="236"/>
            </a:lvl7pPr>
            <a:lvl8pPr marL="756255" indent="0">
              <a:buNone/>
              <a:defRPr sz="236"/>
            </a:lvl8pPr>
            <a:lvl9pPr marL="864291" indent="0">
              <a:buNone/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1201-737C-49B9-A2EC-30BDC34BD339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6C06-EBF6-4028-B775-61664E9C0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62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44039"/>
            <a:ext cx="696846" cy="504137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531" y="311085"/>
            <a:ext cx="1093798" cy="1535418"/>
          </a:xfrm>
        </p:spPr>
        <p:txBody>
          <a:bodyPr anchor="t"/>
          <a:lstStyle>
            <a:lvl1pPr marL="0" indent="0">
              <a:buNone/>
              <a:defRPr sz="756"/>
            </a:lvl1pPr>
            <a:lvl2pPr marL="108036" indent="0">
              <a:buNone/>
              <a:defRPr sz="662"/>
            </a:lvl2pPr>
            <a:lvl3pPr marL="216073" indent="0">
              <a:buNone/>
              <a:defRPr sz="567"/>
            </a:lvl3pPr>
            <a:lvl4pPr marL="324109" indent="0">
              <a:buNone/>
              <a:defRPr sz="473"/>
            </a:lvl4pPr>
            <a:lvl5pPr marL="432145" indent="0">
              <a:buNone/>
              <a:defRPr sz="473"/>
            </a:lvl5pPr>
            <a:lvl6pPr marL="540182" indent="0">
              <a:buNone/>
              <a:defRPr sz="473"/>
            </a:lvl6pPr>
            <a:lvl7pPr marL="648218" indent="0">
              <a:buNone/>
              <a:defRPr sz="473"/>
            </a:lvl7pPr>
            <a:lvl8pPr marL="756255" indent="0">
              <a:buNone/>
              <a:defRPr sz="473"/>
            </a:lvl8pPr>
            <a:lvl9pPr marL="864291" indent="0">
              <a:buNone/>
              <a:defRPr sz="47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648176"/>
            <a:ext cx="696846" cy="1200827"/>
          </a:xfrm>
        </p:spPr>
        <p:txBody>
          <a:bodyPr/>
          <a:lstStyle>
            <a:lvl1pPr marL="0" indent="0">
              <a:buNone/>
              <a:defRPr sz="378"/>
            </a:lvl1pPr>
            <a:lvl2pPr marL="108036" indent="0">
              <a:buNone/>
              <a:defRPr sz="331"/>
            </a:lvl2pPr>
            <a:lvl3pPr marL="216073" indent="0">
              <a:buNone/>
              <a:defRPr sz="284"/>
            </a:lvl3pPr>
            <a:lvl4pPr marL="324109" indent="0">
              <a:buNone/>
              <a:defRPr sz="236"/>
            </a:lvl4pPr>
            <a:lvl5pPr marL="432145" indent="0">
              <a:buNone/>
              <a:defRPr sz="236"/>
            </a:lvl5pPr>
            <a:lvl6pPr marL="540182" indent="0">
              <a:buNone/>
              <a:defRPr sz="236"/>
            </a:lvl6pPr>
            <a:lvl7pPr marL="648218" indent="0">
              <a:buNone/>
              <a:defRPr sz="236"/>
            </a:lvl7pPr>
            <a:lvl8pPr marL="756255" indent="0">
              <a:buNone/>
              <a:defRPr sz="236"/>
            </a:lvl8pPr>
            <a:lvl9pPr marL="864291" indent="0">
              <a:buNone/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1201-737C-49B9-A2EC-30BDC34BD339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6C06-EBF6-4028-B775-61664E9C0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65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41" y="115032"/>
            <a:ext cx="1863507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41" y="575157"/>
            <a:ext cx="1863507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41" y="2002546"/>
            <a:ext cx="48613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D1201-737C-49B9-A2EC-30BDC34BD339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695" y="2002546"/>
            <a:ext cx="729198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915" y="2002546"/>
            <a:ext cx="48613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96C06-EBF6-4028-B775-61664E9C0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4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6073" rtl="0" eaLnBrk="1" latinLnBrk="0" hangingPunct="1">
        <a:lnSpc>
          <a:spcPct val="90000"/>
        </a:lnSpc>
        <a:spcBef>
          <a:spcPct val="0"/>
        </a:spcBef>
        <a:buNone/>
        <a:defRPr sz="1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18" indent="-54018" algn="l" defTabSz="21607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662" kern="1200">
          <a:solidFill>
            <a:schemeClr val="tx1"/>
          </a:solidFill>
          <a:latin typeface="+mn-lt"/>
          <a:ea typeface="+mn-ea"/>
          <a:cs typeface="+mn-cs"/>
        </a:defRPr>
      </a:lvl1pPr>
      <a:lvl2pPr marL="162055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70091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3pPr>
      <a:lvl4pPr marL="378127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86164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94200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702236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810273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918309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1pPr>
      <a:lvl2pPr marL="108036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2pPr>
      <a:lvl3pPr marL="216073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24109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32145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40182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648218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756255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864291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5805198-3CC1-468A-BED7-F7B4299012C0}"/>
              </a:ext>
            </a:extLst>
          </p:cNvPr>
          <p:cNvSpPr/>
          <p:nvPr/>
        </p:nvSpPr>
        <p:spPr>
          <a:xfrm rot="5400000">
            <a:off x="1062366" y="438408"/>
            <a:ext cx="81660" cy="81660"/>
          </a:xfrm>
          <a:prstGeom prst="triangle">
            <a:avLst/>
          </a:prstGeom>
          <a:solidFill>
            <a:srgbClr val="85FFF3"/>
          </a:solidFill>
          <a:ln>
            <a:solidFill>
              <a:srgbClr val="85FFF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08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0A501A3-38FC-48DE-95E8-1B98B521D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84" y="1184184"/>
            <a:ext cx="952500" cy="952500"/>
          </a:xfrm>
          <a:prstGeom prst="rect">
            <a:avLst/>
          </a:prstGeom>
        </p:spPr>
      </p:pic>
      <p:pic>
        <p:nvPicPr>
          <p:cNvPr id="24" name="Picture 23" descr="A satellite image of the earth&#10;&#10;Description automatically generated with low confidence">
            <a:extLst>
              <a:ext uri="{FF2B5EF4-FFF2-40B4-BE49-F238E27FC236}">
                <a16:creationId xmlns:a16="http://schemas.microsoft.com/office/drawing/2014/main" id="{5E4C7FC3-D479-47C3-A11C-AB8E43E70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4" y="23904"/>
            <a:ext cx="952500" cy="952500"/>
          </a:xfrm>
          <a:prstGeom prst="rect">
            <a:avLst/>
          </a:prstGeom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DAC5FBB1-736D-4313-9062-64A64A99AFF4}"/>
              </a:ext>
            </a:extLst>
          </p:cNvPr>
          <p:cNvSpPr/>
          <p:nvPr/>
        </p:nvSpPr>
        <p:spPr>
          <a:xfrm rot="5400000">
            <a:off x="1247916" y="438408"/>
            <a:ext cx="81660" cy="81660"/>
          </a:xfrm>
          <a:prstGeom prst="triangle">
            <a:avLst/>
          </a:prstGeom>
          <a:solidFill>
            <a:srgbClr val="85FFF3"/>
          </a:solidFill>
          <a:ln>
            <a:solidFill>
              <a:srgbClr val="85FFF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08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E171D1-4E14-4D59-9899-E989049F4235}"/>
              </a:ext>
            </a:extLst>
          </p:cNvPr>
          <p:cNvSpPr/>
          <p:nvPr/>
        </p:nvSpPr>
        <p:spPr>
          <a:xfrm rot="10800000">
            <a:off x="1433466" y="479238"/>
            <a:ext cx="81660" cy="81660"/>
          </a:xfrm>
          <a:prstGeom prst="triangle">
            <a:avLst/>
          </a:prstGeom>
          <a:solidFill>
            <a:srgbClr val="85FFF3"/>
          </a:solidFill>
          <a:ln>
            <a:solidFill>
              <a:srgbClr val="85FFF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08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9EF26D3-DD1D-403D-8BB5-E181A73742E4}"/>
              </a:ext>
            </a:extLst>
          </p:cNvPr>
          <p:cNvSpPr/>
          <p:nvPr/>
        </p:nvSpPr>
        <p:spPr>
          <a:xfrm rot="10800000">
            <a:off x="1433466" y="724048"/>
            <a:ext cx="81660" cy="81660"/>
          </a:xfrm>
          <a:prstGeom prst="triangle">
            <a:avLst/>
          </a:prstGeom>
          <a:solidFill>
            <a:srgbClr val="85FFF3"/>
          </a:solidFill>
          <a:ln>
            <a:solidFill>
              <a:srgbClr val="85FFF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08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CDABA71-2842-42C0-8E30-8746C06DADE4}"/>
              </a:ext>
            </a:extLst>
          </p:cNvPr>
          <p:cNvSpPr/>
          <p:nvPr/>
        </p:nvSpPr>
        <p:spPr>
          <a:xfrm rot="10800000">
            <a:off x="1433466" y="972668"/>
            <a:ext cx="81660" cy="81660"/>
          </a:xfrm>
          <a:prstGeom prst="triangle">
            <a:avLst/>
          </a:prstGeom>
          <a:solidFill>
            <a:srgbClr val="85FFF3"/>
          </a:solidFill>
          <a:ln>
            <a:solidFill>
              <a:srgbClr val="85FFF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08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1F5E981D-A215-442A-B618-EA486E8CE06D}"/>
              </a:ext>
            </a:extLst>
          </p:cNvPr>
          <p:cNvSpPr/>
          <p:nvPr/>
        </p:nvSpPr>
        <p:spPr>
          <a:xfrm rot="16200000">
            <a:off x="1247916" y="1054962"/>
            <a:ext cx="81660" cy="81660"/>
          </a:xfrm>
          <a:prstGeom prst="triangle">
            <a:avLst/>
          </a:prstGeom>
          <a:solidFill>
            <a:srgbClr val="85FFF3"/>
          </a:solidFill>
          <a:ln>
            <a:solidFill>
              <a:srgbClr val="85FFF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08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AAEF81AD-CEA9-468A-84BD-C06B92D22156}"/>
              </a:ext>
            </a:extLst>
          </p:cNvPr>
          <p:cNvSpPr/>
          <p:nvPr/>
        </p:nvSpPr>
        <p:spPr>
          <a:xfrm rot="16200000">
            <a:off x="1059479" y="1054295"/>
            <a:ext cx="81660" cy="81660"/>
          </a:xfrm>
          <a:prstGeom prst="triangle">
            <a:avLst/>
          </a:prstGeom>
          <a:solidFill>
            <a:srgbClr val="85FFF3"/>
          </a:solidFill>
          <a:ln>
            <a:solidFill>
              <a:srgbClr val="85FFF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08" dirty="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50311C4-BE68-4D5C-813C-5687BA008EE7}"/>
              </a:ext>
            </a:extLst>
          </p:cNvPr>
          <p:cNvSpPr/>
          <p:nvPr/>
        </p:nvSpPr>
        <p:spPr>
          <a:xfrm rot="16200000">
            <a:off x="871042" y="1054295"/>
            <a:ext cx="81660" cy="81660"/>
          </a:xfrm>
          <a:prstGeom prst="triangle">
            <a:avLst/>
          </a:prstGeom>
          <a:solidFill>
            <a:srgbClr val="85FFF3"/>
          </a:solidFill>
          <a:ln>
            <a:solidFill>
              <a:srgbClr val="85FFF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08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A92FD5C8-37E4-4F32-B563-1651C5F479DD}"/>
              </a:ext>
            </a:extLst>
          </p:cNvPr>
          <p:cNvSpPr/>
          <p:nvPr/>
        </p:nvSpPr>
        <p:spPr>
          <a:xfrm rot="10800000">
            <a:off x="682029" y="1084225"/>
            <a:ext cx="81660" cy="81660"/>
          </a:xfrm>
          <a:prstGeom prst="triangle">
            <a:avLst/>
          </a:prstGeom>
          <a:solidFill>
            <a:srgbClr val="85FFF3"/>
          </a:solidFill>
          <a:ln>
            <a:solidFill>
              <a:srgbClr val="85FFF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08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7FB7F88F-DB46-457F-A401-855685318BD1}"/>
              </a:ext>
            </a:extLst>
          </p:cNvPr>
          <p:cNvSpPr/>
          <p:nvPr/>
        </p:nvSpPr>
        <p:spPr>
          <a:xfrm rot="5400000">
            <a:off x="870754" y="1640520"/>
            <a:ext cx="81660" cy="81660"/>
          </a:xfrm>
          <a:prstGeom prst="triangle">
            <a:avLst/>
          </a:prstGeom>
          <a:solidFill>
            <a:srgbClr val="85FFF3"/>
          </a:solidFill>
          <a:ln>
            <a:solidFill>
              <a:srgbClr val="85FFF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08" dirty="0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C8F26206-ACC7-4EDB-88ED-13B4831587DA}"/>
              </a:ext>
            </a:extLst>
          </p:cNvPr>
          <p:cNvSpPr/>
          <p:nvPr/>
        </p:nvSpPr>
        <p:spPr>
          <a:xfrm rot="5400000">
            <a:off x="1059479" y="1640520"/>
            <a:ext cx="81660" cy="81660"/>
          </a:xfrm>
          <a:prstGeom prst="triangle">
            <a:avLst/>
          </a:prstGeom>
          <a:solidFill>
            <a:srgbClr val="85FFF3"/>
          </a:solidFill>
          <a:ln>
            <a:solidFill>
              <a:srgbClr val="85FFF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08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0F051948-8457-435B-A60A-D2BAAD5C305A}"/>
              </a:ext>
            </a:extLst>
          </p:cNvPr>
          <p:cNvSpPr/>
          <p:nvPr/>
        </p:nvSpPr>
        <p:spPr>
          <a:xfrm rot="10800000">
            <a:off x="682030" y="1332845"/>
            <a:ext cx="81660" cy="81660"/>
          </a:xfrm>
          <a:prstGeom prst="triangle">
            <a:avLst/>
          </a:prstGeom>
          <a:solidFill>
            <a:srgbClr val="85FFF3"/>
          </a:solidFill>
          <a:ln>
            <a:solidFill>
              <a:srgbClr val="85FFF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08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0D7DF29-9260-45EF-86CF-F57F59D86646}"/>
              </a:ext>
            </a:extLst>
          </p:cNvPr>
          <p:cNvSpPr/>
          <p:nvPr/>
        </p:nvSpPr>
        <p:spPr>
          <a:xfrm rot="10800000">
            <a:off x="682030" y="1581465"/>
            <a:ext cx="81660" cy="81660"/>
          </a:xfrm>
          <a:prstGeom prst="triangle">
            <a:avLst/>
          </a:prstGeom>
          <a:solidFill>
            <a:srgbClr val="85FFF3"/>
          </a:solidFill>
          <a:ln>
            <a:solidFill>
              <a:srgbClr val="85FFF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08"/>
          </a:p>
        </p:txBody>
      </p:sp>
    </p:spTree>
    <p:extLst>
      <p:ext uri="{BB962C8B-B14F-4D97-AF65-F5344CB8AC3E}">
        <p14:creationId xmlns:p14="http://schemas.microsoft.com/office/powerpoint/2010/main" val="61349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9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3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4" grpId="0" animBg="1"/>
      <p:bldP spid="37" grpId="0" animBg="1"/>
      <p:bldP spid="38" grpId="0" animBg="1"/>
      <p:bldP spid="39" grpId="0" animBg="1"/>
      <p:bldP spid="4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DE LA TORRE CUBILLO</dc:creator>
  <cp:lastModifiedBy>LUIS DE LA TORRE CUBILLO</cp:lastModifiedBy>
  <cp:revision>5</cp:revision>
  <dcterms:created xsi:type="dcterms:W3CDTF">2022-05-12T22:54:29Z</dcterms:created>
  <dcterms:modified xsi:type="dcterms:W3CDTF">2022-05-12T23:37:07Z</dcterms:modified>
</cp:coreProperties>
</file>