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405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0BA"/>
    <a:srgbClr val="F6C7C3"/>
    <a:srgbClr val="C9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414125"/>
            <a:ext cx="5814457" cy="3008266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538401"/>
            <a:ext cx="5130404" cy="2086184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6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60041"/>
            <a:ext cx="1474991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60041"/>
            <a:ext cx="4339466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2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154193"/>
            <a:ext cx="5899964" cy="359431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5782513"/>
            <a:ext cx="5899964" cy="189016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300203"/>
            <a:ext cx="2907229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300203"/>
            <a:ext cx="2907229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60043"/>
            <a:ext cx="5899964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118188"/>
            <a:ext cx="2893868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156278"/>
            <a:ext cx="289386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118188"/>
            <a:ext cx="2908120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156278"/>
            <a:ext cx="2908120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244112"/>
            <a:ext cx="3463022" cy="61405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244112"/>
            <a:ext cx="3463022" cy="61405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60043"/>
            <a:ext cx="589996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300203"/>
            <a:ext cx="589996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01AA-D54D-4E9E-A855-F3FDB9BA737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008709"/>
            <a:ext cx="230868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F356-90F9-4A95-895E-F11BE80C3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night sky, ocean floor&#10;&#10;Description automatically generated">
            <a:extLst>
              <a:ext uri="{FF2B5EF4-FFF2-40B4-BE49-F238E27FC236}">
                <a16:creationId xmlns:a16="http://schemas.microsoft.com/office/drawing/2014/main" id="{CBB9128F-19F1-4B6B-A201-16099CD4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7890" y="897520"/>
            <a:ext cx="8656318" cy="684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D8254-34C8-41EF-B2E7-6899EAAFA0BB}"/>
              </a:ext>
            </a:extLst>
          </p:cNvPr>
          <p:cNvSpPr txBox="1"/>
          <p:nvPr/>
        </p:nvSpPr>
        <p:spPr>
          <a:xfrm>
            <a:off x="209629" y="178327"/>
            <a:ext cx="6421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Rewards</a:t>
            </a:r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for</a:t>
            </a:r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holders</a:t>
            </a:r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of</a:t>
            </a:r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our</a:t>
            </a:r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</a:p>
          <a:p>
            <a:pPr algn="ctr"/>
            <a:r>
              <a:rPr lang="es-ES" sz="3600" dirty="0">
                <a:solidFill>
                  <a:schemeClr val="bg1"/>
                </a:solidFill>
                <a:latin typeface="Cheri Liney" panose="00000400000000000000" pitchFamily="2" charset="0"/>
              </a:rPr>
              <a:t>previous </a:t>
            </a:r>
            <a:r>
              <a:rPr lang="es-ES" sz="3600" dirty="0" err="1">
                <a:solidFill>
                  <a:schemeClr val="bg1"/>
                </a:solidFill>
                <a:latin typeface="Cheri Liney" panose="00000400000000000000" pitchFamily="2" charset="0"/>
              </a:rPr>
              <a:t>collections</a:t>
            </a:r>
            <a:endParaRPr lang="en-GB" sz="3600" dirty="0">
              <a:solidFill>
                <a:schemeClr val="bg1"/>
              </a:solidFill>
              <a:latin typeface="Cheri Liney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D2FFA-0FE8-4B93-9016-257CCBB25574}"/>
              </a:ext>
            </a:extLst>
          </p:cNvPr>
          <p:cNvSpPr txBox="1"/>
          <p:nvPr/>
        </p:nvSpPr>
        <p:spPr>
          <a:xfrm>
            <a:off x="209629" y="7717001"/>
            <a:ext cx="3778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heri Liney" panose="00000400000000000000" pitchFamily="2" charset="0"/>
              </a:rPr>
              <a:t>With</a:t>
            </a:r>
            <a:r>
              <a:rPr lang="es-ES" sz="2400" dirty="0">
                <a:solidFill>
                  <a:schemeClr val="bg1"/>
                </a:solidFill>
                <a:latin typeface="Cheri Liney" panose="00000400000000000000" pitchFamily="2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heri Liney" panose="00000400000000000000" pitchFamily="2" charset="0"/>
              </a:rPr>
              <a:t>love</a:t>
            </a:r>
            <a:r>
              <a:rPr lang="es-ES" sz="2400" dirty="0">
                <a:solidFill>
                  <a:schemeClr val="bg1"/>
                </a:solidFill>
                <a:latin typeface="Cheri Liney" panose="00000400000000000000" pitchFamily="2" charset="0"/>
              </a:rPr>
              <a:t>,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heri Liney" panose="00000400000000000000" pitchFamily="2" charset="0"/>
              </a:rPr>
              <a:t>from</a:t>
            </a:r>
            <a:r>
              <a:rPr lang="es-ES" sz="2400" dirty="0">
                <a:solidFill>
                  <a:schemeClr val="bg1"/>
                </a:solidFill>
                <a:latin typeface="Cheri Liney" panose="00000400000000000000" pitchFamily="2" charset="0"/>
              </a:rPr>
              <a:t> My Cute Pixel NFT</a:t>
            </a:r>
            <a:endParaRPr lang="en-GB" sz="2400" dirty="0">
              <a:solidFill>
                <a:schemeClr val="bg1"/>
              </a:solidFill>
              <a:latin typeface="Cheri Liney" panose="00000400000000000000" pitchFamily="2" charset="0"/>
            </a:endParaRPr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FDC15DD-E513-4963-A02E-95B6C5E3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0" y="1777285"/>
            <a:ext cx="1800000" cy="1554926"/>
          </a:xfrm>
          <a:prstGeom prst="rect">
            <a:avLst/>
          </a:prstGeom>
        </p:spPr>
      </p:pic>
      <p:pic>
        <p:nvPicPr>
          <p:cNvPr id="17" name="Picture 16" descr="A picture containing qr code&#10;&#10;Description automatically generated">
            <a:extLst>
              <a:ext uri="{FF2B5EF4-FFF2-40B4-BE49-F238E27FC236}">
                <a16:creationId xmlns:a16="http://schemas.microsoft.com/office/drawing/2014/main" id="{14F7E80A-BDA5-4899-906E-4879EECFE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0" y="4609214"/>
            <a:ext cx="1800000" cy="1553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6DCBE9-B4AF-4ADD-B8D6-F7F93FD3D39F}"/>
              </a:ext>
            </a:extLst>
          </p:cNvPr>
          <p:cNvSpPr txBox="1"/>
          <p:nvPr/>
        </p:nvSpPr>
        <p:spPr>
          <a:xfrm>
            <a:off x="2357120" y="1506172"/>
            <a:ext cx="4273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s-ES" sz="21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The Moe </a:t>
            </a:r>
            <a:r>
              <a:rPr lang="es-ES" sz="21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Girls</a:t>
            </a:r>
            <a:r>
              <a:rPr lang="es-ES" sz="21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:</a:t>
            </a:r>
          </a:p>
          <a:p>
            <a:pPr marL="457200" indent="-457200">
              <a:lnSpc>
                <a:spcPts val="2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Whitelist spot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for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one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nebula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seedpod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 + 50%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discount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to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buy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one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nebula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seedpod</a:t>
            </a:r>
            <a:endParaRPr lang="es-ES" sz="1900" dirty="0">
              <a:solidFill>
                <a:srgbClr val="B5E0BA"/>
              </a:solidFill>
              <a:latin typeface="Chasing Rabbits" panose="02000500000000000000" pitchFamily="2" charset="0"/>
              <a:ea typeface="Meiryo" panose="020B0604030504040204" pitchFamily="34" charset="-128"/>
            </a:endParaRPr>
          </a:p>
          <a:p>
            <a:pPr marL="457200" indent="-457200">
              <a:lnSpc>
                <a:spcPts val="2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20%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discount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to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buy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one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lunian</a:t>
            </a:r>
            <a:r>
              <a:rPr lang="es-ES" sz="1900" dirty="0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1900" dirty="0" err="1">
                <a:solidFill>
                  <a:srgbClr val="B5E0BA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seedpod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*</a:t>
            </a:r>
            <a:endParaRPr lang="en-GB" sz="2400" dirty="0">
              <a:solidFill>
                <a:schemeClr val="accent2">
                  <a:lumMod val="60000"/>
                  <a:lumOff val="40000"/>
                </a:schemeClr>
              </a:solidFill>
              <a:latin typeface="Chasing Rabbits" panose="02000500000000000000" pitchFamily="2" charset="0"/>
              <a:ea typeface="Meiryo" panose="020B060403050404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9DDD06-18B4-430E-A99C-BA4951C3AD65}"/>
              </a:ext>
            </a:extLst>
          </p:cNvPr>
          <p:cNvSpPr txBox="1"/>
          <p:nvPr/>
        </p:nvSpPr>
        <p:spPr>
          <a:xfrm>
            <a:off x="2357119" y="4323998"/>
            <a:ext cx="4273789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s-ES" sz="21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The Pixel </a:t>
            </a:r>
            <a:r>
              <a:rPr lang="es-ES" sz="21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Crypto</a:t>
            </a:r>
            <a:r>
              <a:rPr lang="es-ES" sz="21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21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Puppies</a:t>
            </a:r>
            <a:r>
              <a:rPr lang="es-ES" sz="21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: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20%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discount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to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buy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one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Nebula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seedpod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*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50%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discount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to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buy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one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lunian</a:t>
            </a:r>
            <a:r>
              <a:rPr lang="es-ES" sz="1900" dirty="0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 </a:t>
            </a:r>
            <a:r>
              <a:rPr lang="es-ES" sz="1900" dirty="0" err="1">
                <a:solidFill>
                  <a:srgbClr val="F6C7C3"/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Seedpod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22D2C-BF18-4AEB-B07A-D97713F85C40}"/>
              </a:ext>
            </a:extLst>
          </p:cNvPr>
          <p:cNvSpPr txBox="1"/>
          <p:nvPr/>
        </p:nvSpPr>
        <p:spPr>
          <a:xfrm>
            <a:off x="3647439" y="7375025"/>
            <a:ext cx="3040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*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asing Rabbits" panose="02000500000000000000" pitchFamily="2" charset="0"/>
                <a:ea typeface="Meiryo" panose="020B0604030504040204" pitchFamily="34" charset="-128"/>
              </a:rPr>
              <a:t>(Subject to availability)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22BB9-1622-4033-8AD7-F8ED6E59FA34}"/>
              </a:ext>
            </a:extLst>
          </p:cNvPr>
          <p:cNvSpPr txBox="1"/>
          <p:nvPr/>
        </p:nvSpPr>
        <p:spPr>
          <a:xfrm>
            <a:off x="381344" y="6454805"/>
            <a:ext cx="60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Chasing Rabbits" panose="02000500000000000000" pitchFamily="2" charset="0"/>
              </a:rPr>
              <a:t>AND… 9 </a:t>
            </a:r>
            <a:r>
              <a:rPr lang="es-ES" sz="2400" dirty="0" err="1">
                <a:solidFill>
                  <a:schemeClr val="bg1"/>
                </a:solidFill>
                <a:latin typeface="Chasing Rabbits" panose="02000500000000000000" pitchFamily="2" charset="0"/>
              </a:rPr>
              <a:t>lunian</a:t>
            </a:r>
            <a:r>
              <a:rPr lang="es-ES" sz="2400" dirty="0">
                <a:solidFill>
                  <a:schemeClr val="bg1"/>
                </a:solidFill>
                <a:latin typeface="Chasing Rabbits" panose="02000500000000000000" pitchFamily="2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hasing Rabbits" panose="02000500000000000000" pitchFamily="2" charset="0"/>
              </a:rPr>
              <a:t>seedpods</a:t>
            </a:r>
            <a:r>
              <a:rPr lang="es-ES" sz="2400" dirty="0">
                <a:solidFill>
                  <a:schemeClr val="bg1"/>
                </a:solidFill>
                <a:latin typeface="Chasing Rabbits" panose="02000500000000000000" pitchFamily="2" charset="0"/>
              </a:rPr>
              <a:t> to be </a:t>
            </a:r>
            <a:r>
              <a:rPr lang="es-ES" sz="2400" dirty="0" err="1">
                <a:solidFill>
                  <a:schemeClr val="bg1"/>
                </a:solidFill>
                <a:latin typeface="Chasing Rabbits" panose="02000500000000000000" pitchFamily="2" charset="0"/>
              </a:rPr>
              <a:t>raffled</a:t>
            </a:r>
            <a:r>
              <a:rPr lang="es-ES" sz="2400" dirty="0">
                <a:solidFill>
                  <a:schemeClr val="bg1"/>
                </a:solidFill>
                <a:latin typeface="Chasing Rabbits" panose="02000500000000000000" pitchFamily="2" charset="0"/>
              </a:rPr>
              <a:t> among ALL </a:t>
            </a:r>
            <a:r>
              <a:rPr lang="es-ES" sz="2400" dirty="0" err="1">
                <a:solidFill>
                  <a:schemeClr val="bg1"/>
                </a:solidFill>
                <a:latin typeface="Chasing Rabbits" panose="02000500000000000000" pitchFamily="2" charset="0"/>
              </a:rPr>
              <a:t>holders</a:t>
            </a:r>
            <a:r>
              <a:rPr lang="es-ES" sz="2400" dirty="0">
                <a:solidFill>
                  <a:schemeClr val="bg1"/>
                </a:solidFill>
                <a:latin typeface="Chasing Rabbits" panose="02000500000000000000" pitchFamily="2" charset="0"/>
              </a:rPr>
              <a:t> !!!</a:t>
            </a:r>
            <a:endParaRPr lang="en-GB" sz="2400" dirty="0">
              <a:solidFill>
                <a:schemeClr val="bg1"/>
              </a:solidFill>
              <a:latin typeface="Chasing Rabbit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5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83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Chasing Rabbits</vt:lpstr>
      <vt:lpstr>Cheri Liney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DE LA TORRE CUBILLO</dc:creator>
  <cp:lastModifiedBy>LUIS DE LA TORRE CUBILLO</cp:lastModifiedBy>
  <cp:revision>8</cp:revision>
  <dcterms:created xsi:type="dcterms:W3CDTF">2022-07-02T14:33:42Z</dcterms:created>
  <dcterms:modified xsi:type="dcterms:W3CDTF">2022-07-07T19:22:35Z</dcterms:modified>
</cp:coreProperties>
</file>