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2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4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71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1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33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9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9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7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B29D-3B22-445D-AE1B-7976540F4B13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EF55-7C85-45D5-92D2-4EA5F1DAFD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1200">
        <p:fade/>
      </p:transition>
    </mc:Choice>
    <mc:Fallback xmlns="">
      <p:transition spd="med" advTm="120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AD7D-6ACA-499E-BD65-C6796E55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1E79-FC7D-42D1-A299-E7D03957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C5F5C2D-37A8-4BBD-87E0-92B0E9A0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50"/>
    </mc:Choice>
    <mc:Fallback>
      <p:transition advTm="1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B46190EF-6A32-4904-AC73-AD2CBB65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1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0">
        <p:fade/>
      </p:transition>
    </mc:Choice>
    <mc:Fallback xmlns="">
      <p:transition spd="med" advTm="11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A4E0C84-A369-41EA-A0C3-53630846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50">
        <p:fade/>
      </p:transition>
    </mc:Choice>
    <mc:Fallback xmlns="">
      <p:transition spd="med" advTm="11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AD7D-6ACA-499E-BD65-C6796E55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1E79-FC7D-42D1-A299-E7D03957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1C5F5C2D-37A8-4BBD-87E0-92B0E9A0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DE LA TORRE CUBILLO</dc:creator>
  <cp:lastModifiedBy>LUIS DE LA TORRE CUBILLO</cp:lastModifiedBy>
  <cp:revision>4</cp:revision>
  <dcterms:created xsi:type="dcterms:W3CDTF">2022-07-08T17:52:39Z</dcterms:created>
  <dcterms:modified xsi:type="dcterms:W3CDTF">2022-07-08T18:14:41Z</dcterms:modified>
</cp:coreProperties>
</file>