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B266-545A-6146-8171-F1A63522D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GitHub Analytics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B466E-CBFF-3947-9BA1-3FD2FF4D7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70E-EA7B-5B46-B79B-1AB6BE55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F06E-D478-C541-A731-C24D985C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Existing Process &amp; Limitations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GitHub Apps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Quality Metrics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419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6B2F-B72D-2B42-885A-3CDEDC2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EDCB-32B9-274A-82DE-6B463606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number of organizations are using GitHub as their primary source for collaborative development</a:t>
            </a:r>
          </a:p>
          <a:p>
            <a:r>
              <a:rPr lang="en-US" dirty="0"/>
              <a:t>There is a good amount of metadata generated as part of any operations which are performed in the GitHub</a:t>
            </a:r>
          </a:p>
          <a:p>
            <a:pPr lvl="1"/>
            <a:r>
              <a:rPr lang="en-US" dirty="0"/>
              <a:t>A new branch is created in the repository – CREATE event</a:t>
            </a:r>
          </a:p>
          <a:p>
            <a:pPr lvl="1"/>
            <a:r>
              <a:rPr lang="en-US" dirty="0"/>
              <a:t>A new pull request is created - PULL_REQUEST event</a:t>
            </a:r>
            <a:r>
              <a:rPr lang="en-IN" dirty="0"/>
              <a:t> </a:t>
            </a:r>
          </a:p>
          <a:p>
            <a:r>
              <a:rPr lang="en-US" dirty="0"/>
              <a:t>Can be used to improve the quality of the cloud delivery process</a:t>
            </a:r>
          </a:p>
          <a:p>
            <a:pPr lvl="1"/>
            <a:r>
              <a:rPr lang="en-US" dirty="0"/>
              <a:t>Proper ways for extracting this metadata</a:t>
            </a:r>
          </a:p>
          <a:p>
            <a:pPr lvl="1"/>
            <a:r>
              <a:rPr lang="en-US" dirty="0"/>
              <a:t>Derive useful information from the metadata</a:t>
            </a:r>
          </a:p>
        </p:txBody>
      </p:sp>
    </p:spTree>
    <p:extLst>
      <p:ext uri="{BB962C8B-B14F-4D97-AF65-F5344CB8AC3E}">
        <p14:creationId xmlns:p14="http://schemas.microsoft.com/office/powerpoint/2010/main" val="6191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7959-5A92-C246-BFC0-F2B46F2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Process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A27D-3F4B-2A41-8790-73915856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process of collecting metadata from GitHub</a:t>
            </a:r>
          </a:p>
          <a:p>
            <a:r>
              <a:rPr lang="en-US" dirty="0"/>
              <a:t>Available alternative solutions : active monitoring of the data:</a:t>
            </a:r>
            <a:endParaRPr lang="en-IN" dirty="0"/>
          </a:p>
          <a:p>
            <a:pPr lvl="0"/>
            <a:r>
              <a:rPr lang="en-US" dirty="0"/>
              <a:t>Active monitoring require user to query the GitHub APIs to fetch the data, It involves: </a:t>
            </a:r>
            <a:endParaRPr lang="en-IN" dirty="0"/>
          </a:p>
          <a:p>
            <a:pPr lvl="1"/>
            <a:r>
              <a:rPr lang="en-US" dirty="0"/>
              <a:t>A lot of data transfer</a:t>
            </a:r>
            <a:endParaRPr lang="en-IN" dirty="0"/>
          </a:p>
          <a:p>
            <a:pPr lvl="1"/>
            <a:r>
              <a:rPr lang="en-US" dirty="0"/>
              <a:t>Good amount of processing on the server side</a:t>
            </a:r>
            <a:endParaRPr lang="en-IN" dirty="0"/>
          </a:p>
          <a:p>
            <a:pPr lvl="0"/>
            <a:r>
              <a:rPr lang="en-US" dirty="0"/>
              <a:t>Data is fetched in a scheduled manner during fixed time periods. Hence the real-time data is not used for the analytics. The fetched data is already old</a:t>
            </a:r>
            <a:endParaRPr lang="en-IN" dirty="0"/>
          </a:p>
          <a:p>
            <a:pPr lvl="0"/>
            <a:r>
              <a:rPr lang="en-US" dirty="0"/>
              <a:t>Users need to fetch the complete set of data every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15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05-453C-7F4E-99B2-F838298D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D7F5-E495-5649-8FD5-2C1E44E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Data Extraction - Passive data extraction using GitHub Webhooks </a:t>
            </a:r>
            <a:endParaRPr lang="en-IN" dirty="0"/>
          </a:p>
          <a:p>
            <a:pPr lvl="1"/>
            <a:r>
              <a:rPr lang="en-US" dirty="0"/>
              <a:t>Creation of GitHub App with the required configurations for the data extraction</a:t>
            </a:r>
            <a:endParaRPr lang="en-IN" dirty="0"/>
          </a:p>
          <a:p>
            <a:pPr lvl="1"/>
            <a:r>
              <a:rPr lang="en-US" dirty="0"/>
              <a:t>Installation of the GitHub App in the target organizations</a:t>
            </a:r>
            <a:endParaRPr lang="en-IN" dirty="0"/>
          </a:p>
          <a:p>
            <a:pPr lvl="1"/>
            <a:r>
              <a:rPr lang="en-US" dirty="0"/>
              <a:t>Passive data extraction via GitHub Webhooks</a:t>
            </a:r>
            <a:endParaRPr lang="en-IN" dirty="0"/>
          </a:p>
          <a:p>
            <a:pPr lvl="0"/>
            <a:r>
              <a:rPr lang="en-IN" dirty="0"/>
              <a:t>Data analysis – Data analysis and generation of meaningful insights </a:t>
            </a:r>
          </a:p>
          <a:p>
            <a:pPr lvl="2"/>
            <a:r>
              <a:rPr lang="en-US" dirty="0"/>
              <a:t>State of open PRs</a:t>
            </a:r>
          </a:p>
          <a:p>
            <a:pPr lvl="2"/>
            <a:r>
              <a:rPr lang="en-US" dirty="0"/>
              <a:t>Inactive branches in a repository</a:t>
            </a:r>
          </a:p>
          <a:p>
            <a:pPr lvl="2"/>
            <a:r>
              <a:rPr lang="en-US" dirty="0"/>
              <a:t>Quality of the PR reviews </a:t>
            </a:r>
          </a:p>
          <a:p>
            <a:pPr lvl="2"/>
            <a:r>
              <a:rPr lang="en-US" dirty="0"/>
              <a:t>Ownership of different modules </a:t>
            </a:r>
          </a:p>
          <a:p>
            <a:pPr lvl="2"/>
            <a:r>
              <a:rPr lang="en-US" dirty="0"/>
              <a:t>Stability of the pipeline</a:t>
            </a:r>
            <a:r>
              <a:rPr lang="en-IN" dirty="0"/>
              <a:t> </a:t>
            </a:r>
          </a:p>
          <a:p>
            <a:pPr lvl="1"/>
            <a:r>
              <a:rPr lang="en-US" dirty="0"/>
              <a:t>Persistence of the useful data</a:t>
            </a:r>
            <a:endParaRPr lang="en-IN" dirty="0"/>
          </a:p>
          <a:p>
            <a:pPr lvl="1"/>
            <a:r>
              <a:rPr lang="en-US" dirty="0"/>
              <a:t>Defining SQL Views to fetch aggregated results from the bulk data at run time</a:t>
            </a:r>
            <a:r>
              <a:rPr lang="en-IN" sz="1050" dirty="0"/>
              <a:t> </a:t>
            </a:r>
            <a:endParaRPr lang="en-IN" dirty="0"/>
          </a:p>
          <a:p>
            <a:pPr lvl="1"/>
            <a:r>
              <a:rPr lang="en-US" dirty="0"/>
              <a:t>Cleanup of unused data</a:t>
            </a:r>
            <a:endParaRPr lang="en-IN" dirty="0"/>
          </a:p>
          <a:p>
            <a:pPr lvl="0"/>
            <a:r>
              <a:rPr lang="en-US" dirty="0"/>
              <a:t>Visualization - This feature allows the users to view the derived information using graphs and tables in a centralized UI </a:t>
            </a:r>
            <a:endParaRPr lang="en-IN" dirty="0"/>
          </a:p>
          <a:p>
            <a:pPr lvl="1"/>
            <a:r>
              <a:rPr lang="en-US" dirty="0"/>
              <a:t>Plotting various graphs and table to make best sense out of the available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50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922D-C04D-244E-A493-81F2AAC7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9311-4455-1647-9173-DE541B30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Modern way for third party application or users to integrate with GitHub via the </a:t>
            </a:r>
            <a:r>
              <a:rPr lang="en-IN" dirty="0" err="1"/>
              <a:t>api</a:t>
            </a:r>
            <a:r>
              <a:rPr lang="en-IN" dirty="0"/>
              <a:t> (i.e. building integrations on top of GitHub)</a:t>
            </a:r>
          </a:p>
          <a:p>
            <a:r>
              <a:rPr lang="en-US" dirty="0"/>
              <a:t>Benefits of GitHub Apps</a:t>
            </a:r>
            <a:endParaRPr lang="en-IN" dirty="0"/>
          </a:p>
          <a:p>
            <a:pPr lvl="1"/>
            <a:r>
              <a:rPr lang="en-US"/>
              <a:t>The </a:t>
            </a:r>
            <a:r>
              <a:rPr lang="en-US" dirty="0"/>
              <a:t>best way for third parties to act autonomously on protected GitHub resources</a:t>
            </a:r>
            <a:endParaRPr lang="en-IN" dirty="0"/>
          </a:p>
          <a:p>
            <a:pPr lvl="1"/>
            <a:r>
              <a:rPr lang="en-US" dirty="0"/>
              <a:t>Improved security model - Tokens expire for additional security</a:t>
            </a:r>
            <a:endParaRPr lang="en-IN" dirty="0"/>
          </a:p>
          <a:p>
            <a:pPr lvl="1"/>
            <a:r>
              <a:rPr lang="en-US" dirty="0"/>
              <a:t>Dedicated rate limits</a:t>
            </a:r>
            <a:endParaRPr lang="en-IN" dirty="0"/>
          </a:p>
          <a:p>
            <a:pPr lvl="1"/>
            <a:r>
              <a:rPr lang="en-US" dirty="0"/>
              <a:t>Supported by rich ecosystem of libraries and tools</a:t>
            </a:r>
            <a:endParaRPr lang="en-IN" dirty="0"/>
          </a:p>
          <a:p>
            <a:pPr lvl="1"/>
            <a:r>
              <a:rPr lang="en-US" dirty="0"/>
              <a:t>Granular permissions</a:t>
            </a:r>
            <a:endParaRPr lang="en-IN" dirty="0"/>
          </a:p>
          <a:p>
            <a:pPr lvl="1"/>
            <a:r>
              <a:rPr lang="en-US" dirty="0"/>
              <a:t>Singular </a:t>
            </a:r>
            <a:r>
              <a:rPr lang="en-US" dirty="0" err="1"/>
              <a:t>WebHook</a:t>
            </a:r>
            <a:r>
              <a:rPr lang="en-US" dirty="0"/>
              <a:t> for all events (across different organizations and repositories)</a:t>
            </a:r>
            <a:endParaRPr lang="en-IN" dirty="0"/>
          </a:p>
          <a:p>
            <a:pPr lvl="1"/>
            <a:r>
              <a:rPr lang="en-US" dirty="0"/>
              <a:t>Grantable on individual resources (e.g., giving access to only one repo in the organization)</a:t>
            </a:r>
            <a:endParaRPr lang="en-IN" dirty="0"/>
          </a:p>
          <a:p>
            <a:pPr lvl="1"/>
            <a:r>
              <a:rPr lang="en-US" dirty="0"/>
              <a:t>Better insights to user identity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944F-BC28-3E44-B461-F638BC6D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B0EEA-E426-D84C-AC9E-5D89597E9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15952"/>
          <a:stretch/>
        </p:blipFill>
        <p:spPr>
          <a:xfrm>
            <a:off x="3016980" y="1308973"/>
            <a:ext cx="6158039" cy="50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4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68A3-0666-7248-A3C7-4676EDA3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67B17-668E-4846-BC61-B82EBF086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5767-EDAC-0F43-AC83-3C681F9D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8D50-EE0A-D248-9678-910D73A53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5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425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GitHub Analytics </vt:lpstr>
      <vt:lpstr>Agenda</vt:lpstr>
      <vt:lpstr>Problem Statement</vt:lpstr>
      <vt:lpstr>Existing Process &amp; Limitations</vt:lpstr>
      <vt:lpstr>Objectives</vt:lpstr>
      <vt:lpstr>GitHub Apps</vt:lpstr>
      <vt:lpstr>Solution Architecture</vt:lpstr>
      <vt:lpstr>Quality Metrics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Analytics </dc:title>
  <dc:creator>T T, Nikesh</dc:creator>
  <cp:lastModifiedBy>T T, Nikesh</cp:lastModifiedBy>
  <cp:revision>9</cp:revision>
  <dcterms:created xsi:type="dcterms:W3CDTF">2022-04-25T01:17:28Z</dcterms:created>
  <dcterms:modified xsi:type="dcterms:W3CDTF">2022-05-09T10:08:28Z</dcterms:modified>
</cp:coreProperties>
</file>