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heme/theme2.xml" ContentType="application/vnd.openxmlformats-officedocument.theme+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heme/theme3.xml" ContentType="application/vnd.openxmlformats-officedocument.theme+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notesSlides/notesSlide1.xml" ContentType="application/vnd.openxmlformats-officedocument.presentationml.notesSlide+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notesSlides/notesSlide2.xml" ContentType="application/vnd.openxmlformats-officedocument.presentationml.notesSlide+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notesSlides/notesSlide5.xml" ContentType="application/vnd.openxmlformats-officedocument.presentationml.notesSlide+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757" r:id="rId5"/>
  </p:sldMasterIdLst>
  <p:notesMasterIdLst>
    <p:notesMasterId r:id="rId44"/>
  </p:notesMasterIdLst>
  <p:handoutMasterIdLst>
    <p:handoutMasterId r:id="rId45"/>
  </p:handoutMasterIdLst>
  <p:sldIdLst>
    <p:sldId id="2147376985" r:id="rId6"/>
    <p:sldId id="2147377573" r:id="rId7"/>
    <p:sldId id="2147377574" r:id="rId8"/>
    <p:sldId id="2147377319" r:id="rId9"/>
    <p:sldId id="2147377575" r:id="rId10"/>
    <p:sldId id="2147377576" r:id="rId11"/>
    <p:sldId id="2147377524" r:id="rId12"/>
    <p:sldId id="2147377525" r:id="rId13"/>
    <p:sldId id="2147377526" r:id="rId14"/>
    <p:sldId id="2147377527" r:id="rId15"/>
    <p:sldId id="2147377528" r:id="rId16"/>
    <p:sldId id="2147377577" r:id="rId17"/>
    <p:sldId id="2147377529" r:id="rId18"/>
    <p:sldId id="2147377578" r:id="rId19"/>
    <p:sldId id="2147377530" r:id="rId20"/>
    <p:sldId id="2147377531" r:id="rId21"/>
    <p:sldId id="2147377532" r:id="rId22"/>
    <p:sldId id="2147377533" r:id="rId23"/>
    <p:sldId id="2147377534" r:id="rId24"/>
    <p:sldId id="2147377535" r:id="rId25"/>
    <p:sldId id="2147377579" r:id="rId26"/>
    <p:sldId id="2147377552" r:id="rId27"/>
    <p:sldId id="2147377553" r:id="rId28"/>
    <p:sldId id="2147377554" r:id="rId29"/>
    <p:sldId id="2147377555" r:id="rId30"/>
    <p:sldId id="2147377556" r:id="rId31"/>
    <p:sldId id="2147377557" r:id="rId32"/>
    <p:sldId id="2147377580" r:id="rId33"/>
    <p:sldId id="2147377558" r:id="rId34"/>
    <p:sldId id="2147377559" r:id="rId35"/>
    <p:sldId id="2147377560" r:id="rId36"/>
    <p:sldId id="2147377561" r:id="rId37"/>
    <p:sldId id="2147377562" r:id="rId38"/>
    <p:sldId id="2147377581" r:id="rId39"/>
    <p:sldId id="2147377582" r:id="rId40"/>
    <p:sldId id="2147377583" r:id="rId41"/>
    <p:sldId id="2147377584" r:id="rId42"/>
    <p:sldId id="257" r:id="rId43"/>
  </p:sldIdLst>
  <p:sldSz cx="12192000" cy="6858000"/>
  <p:notesSz cx="7099300" cy="10234613"/>
  <p:embeddedFontLst>
    <p:embeddedFont>
      <p:font typeface="Source Sans 3" panose="020B0503030403020204" pitchFamily="34" charset="0"/>
      <p:regular r:id="rId46"/>
    </p:embeddedFont>
  </p:embeddedFontLst>
  <p:custDataLst>
    <p:tags r:id="rId47"/>
  </p:custDataLst>
  <p:defaultTex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DEFC6197-3076-46D5-8FC4-6677C3661B2E}">
          <p14:sldIdLst>
            <p14:sldId id="2147376985"/>
            <p14:sldId id="2147377573"/>
          </p14:sldIdLst>
        </p14:section>
        <p14:section name="TC3xx available boards" id="{20D9D371-E7CA-4C94-AD80-98C98312294D}">
          <p14:sldIdLst>
            <p14:sldId id="2147377574"/>
            <p14:sldId id="2147377319"/>
          </p14:sldIdLst>
        </p14:section>
        <p14:section name="Introduction to the TC3x GETH module" id="{D4F76354-61A7-4F26-9E5E-C55D7E7F057E}">
          <p14:sldIdLst>
            <p14:sldId id="2147377575"/>
            <p14:sldId id="2147377576"/>
            <p14:sldId id="2147377524"/>
            <p14:sldId id="2147377525"/>
            <p14:sldId id="2147377526"/>
            <p14:sldId id="2147377527"/>
            <p14:sldId id="2147377528"/>
            <p14:sldId id="2147377577"/>
            <p14:sldId id="2147377529"/>
            <p14:sldId id="2147377578"/>
            <p14:sldId id="2147377530"/>
            <p14:sldId id="2147377531"/>
            <p14:sldId id="2147377532"/>
            <p14:sldId id="2147377533"/>
            <p14:sldId id="2147377534"/>
            <p14:sldId id="2147377535"/>
            <p14:sldId id="2147377579"/>
            <p14:sldId id="2147377552"/>
            <p14:sldId id="2147377553"/>
            <p14:sldId id="2147377554"/>
            <p14:sldId id="2147377555"/>
            <p14:sldId id="2147377556"/>
            <p14:sldId id="2147377557"/>
            <p14:sldId id="2147377580"/>
            <p14:sldId id="2147377558"/>
            <p14:sldId id="2147377559"/>
            <p14:sldId id="2147377560"/>
            <p14:sldId id="2147377561"/>
            <p14:sldId id="2147377562"/>
            <p14:sldId id="2147377581"/>
            <p14:sldId id="2147377582"/>
            <p14:sldId id="2147377583"/>
            <p14:sldId id="2147377584"/>
          </p14:sldIdLst>
        </p14:section>
        <p14:section name="last section" id="{F48354A9-80D5-488C-8FD7-FD7D2274EE4E}">
          <p14:sldIdLst>
            <p14:sldId id="257"/>
          </p14:sldIdLst>
        </p14:section>
      </p14:sectionLst>
    </p:ex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187">
          <p15:clr>
            <a:srgbClr val="A4A3A4"/>
          </p15:clr>
        </p15:guide>
        <p15:guide id="2" orient="horz" pos="638">
          <p15:clr>
            <a:srgbClr val="A4A3A4"/>
          </p15:clr>
        </p15:guide>
        <p15:guide id="3" orient="horz" pos="453">
          <p15:clr>
            <a:srgbClr val="A4A3A4"/>
          </p15:clr>
        </p15:guide>
        <p15:guide id="4" orient="horz" pos="6262">
          <p15:clr>
            <a:srgbClr val="A4A3A4"/>
          </p15:clr>
        </p15:guide>
        <p15:guide id="5" pos="4186">
          <p15:clr>
            <a:srgbClr val="A4A3A4"/>
          </p15:clr>
        </p15:guide>
        <p15:guide id="6" pos="286">
          <p15:clr>
            <a:srgbClr val="A4A3A4"/>
          </p15:clr>
        </p15:guide>
        <p15:guide id="7" pos="830">
          <p15:clr>
            <a:srgbClr val="A4A3A4"/>
          </p15:clr>
        </p15:guide>
        <p15:guide id="8" pos="386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5D5DFF"/>
    <a:srgbClr val="ABD9E4"/>
    <a:srgbClr val="FF0000"/>
    <a:srgbClr val="C3C3C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21E4AEA4-8DFA-4A89-87EB-49C32662AFE0}" styleName="Medium Style 2 - Accent 2">
    <a:wholeTbl>
      <a:tcTxStyle>
        <a:fontRef idx="minor">
          <a:prstClr val="black"/>
        </a:fontRef>
        <a:schemeClr val="dk1"/>
      </a:tcTxStyle>
      <a:tcStyle>
        <a:tcBdr>
          <a:left>
            <a:ln w="9525" cmpd="sng">
              <a:solidFill>
                <a:schemeClr val="lt1"/>
              </a:solidFill>
            </a:ln>
          </a:left>
          <a:right>
            <a:ln w="9525" cmpd="sng">
              <a:solidFill>
                <a:srgbClr val="FFFFFF"/>
              </a:solidFill>
            </a:ln>
          </a:right>
          <a:top>
            <a:ln w="9525" cmpd="sng">
              <a:solidFill>
                <a:srgbClr val="FFFFFF"/>
              </a:solidFill>
            </a:ln>
          </a:top>
          <a:bottom>
            <a:ln w="9525" cmpd="sng">
              <a:solidFill>
                <a:srgbClr val="FFFFFF"/>
              </a:solidFill>
            </a:ln>
          </a:bottom>
          <a:insideH>
            <a:ln w="9525" cmpd="sng">
              <a:solidFill>
                <a:srgbClr val="FFFFFF"/>
              </a:solidFill>
            </a:ln>
          </a:insideH>
          <a:insideV>
            <a:ln w="9525" cmpd="sng">
              <a:solidFill>
                <a:srgbClr val="FFFFFF"/>
              </a:solidFill>
            </a:ln>
          </a:insideV>
        </a:tcBdr>
        <a:fill>
          <a:solidFill>
            <a:schemeClr val="lt2"/>
          </a:solidFill>
        </a:fill>
      </a:tcStyle>
    </a:wholeTbl>
    <a:band1H>
      <a:tcStyle>
        <a:tcBdr/>
      </a:tcStyle>
    </a:band1H>
    <a:band2H>
      <a:tcTxStyle>
        <a:fontRef idx="minor">
          <a:prstClr val="white"/>
        </a:fontRef>
        <a:schemeClr val="lt1"/>
      </a:tcTxStyle>
      <a:tcStyle>
        <a:tcBdr/>
        <a:fill>
          <a:solidFill>
            <a:schemeClr val="accent2"/>
          </a:solidFill>
        </a:fill>
      </a:tcStyle>
    </a:band2H>
    <a:band1V>
      <a:tcStyle>
        <a:tcBdr/>
      </a:tcStyle>
    </a:band1V>
    <a:band2V>
      <a:tcTxStyle>
        <a:fontRef idx="minor">
          <a:prstClr val="white"/>
        </a:fontRef>
        <a:schemeClr val="lt1"/>
      </a:tcTxStyle>
      <a:tcStyle>
        <a:tcBdr/>
        <a:fill>
          <a:solidFill>
            <a:schemeClr val="accent2"/>
          </a:solidFill>
        </a:fill>
      </a:tcStyle>
    </a:band2V>
    <a:lastCol>
      <a:tcTxStyle b="on">
        <a:fontRef idx="minor">
          <a:prstClr val="white"/>
        </a:fontRef>
        <a:schemeClr val="lt1"/>
      </a:tcTxStyle>
      <a:tcStyle>
        <a:tcBdr/>
        <a:fill>
          <a:solidFill>
            <a:schemeClr val="accent2"/>
          </a:solidFill>
        </a:fill>
      </a:tcStyle>
    </a:lastCol>
    <a:firstCol>
      <a:tcTxStyle b="on">
        <a:fontRef idx="minor">
          <a:prstClr val="white"/>
        </a:fontRef>
        <a:schemeClr val="lt1"/>
      </a:tcTxStyle>
      <a:tcStyle>
        <a:tcBdr/>
        <a:fill>
          <a:solidFill>
            <a:schemeClr val="accent2"/>
          </a:solidFill>
        </a:fill>
      </a:tcStyle>
    </a:firstCol>
    <a:lastRow>
      <a:tcTxStyle b="on">
        <a:fontRef idx="minor">
          <a:prstClr val="white"/>
        </a:fontRef>
        <a:schemeClr val="lt1"/>
      </a:tcTxStyle>
      <a:tcStyle>
        <a:tcBdr/>
        <a:fill>
          <a:solidFill>
            <a:schemeClr val="accent2"/>
          </a:solidFill>
        </a:fill>
      </a:tcStyle>
    </a:lastRow>
    <a:firstRow>
      <a:tcTxStyle b="on">
        <a:fontRef idx="minor">
          <a:prstClr val="white"/>
        </a:fontRef>
        <a:schemeClr val="lt1"/>
      </a:tcTxStyle>
      <a:tcStyle>
        <a:tcBdr/>
        <a:fill>
          <a:solidFill>
            <a:schemeClr val="accent2"/>
          </a:solidFill>
        </a:fill>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9572" autoAdjust="0"/>
    <p:restoredTop sz="96247" autoAdjust="0"/>
  </p:normalViewPr>
  <p:slideViewPr>
    <p:cSldViewPr snapToObjects="1" showGuides="1">
      <p:cViewPr varScale="1">
        <p:scale>
          <a:sx n="103" d="100"/>
          <a:sy n="103" d="100"/>
        </p:scale>
        <p:origin x="114" y="276"/>
      </p:cViewPr>
      <p:guideLst>
        <p:guide pos="3840"/>
        <p:guide orient="horz" pos="2160"/>
      </p:guideLst>
    </p:cSldViewPr>
  </p:slideViewPr>
  <p:outlineViewPr>
    <p:cViewPr>
      <p:scale>
        <a:sx n="33" d="100"/>
        <a:sy n="33" d="100"/>
      </p:scale>
      <p:origin x="0" y="-1776"/>
    </p:cViewPr>
  </p:outlineViewPr>
  <p:notesTextViewPr>
    <p:cViewPr>
      <p:scale>
        <a:sx n="3" d="2"/>
        <a:sy n="3" d="2"/>
      </p:scale>
      <p:origin x="0" y="0"/>
    </p:cViewPr>
  </p:notesTextViewPr>
  <p:sorterViewPr>
    <p:cViewPr>
      <p:scale>
        <a:sx n="50" d="100"/>
        <a:sy n="50" d="100"/>
      </p:scale>
      <p:origin x="0" y="0"/>
    </p:cViewPr>
  </p:sorterViewPr>
  <p:notesViewPr>
    <p:cSldViewPr snapToObjects="1" showGuides="1">
      <p:cViewPr>
        <p:scale>
          <a:sx n="125" d="100"/>
          <a:sy n="125" d="100"/>
        </p:scale>
        <p:origin x="2916" y="-3162"/>
      </p:cViewPr>
      <p:guideLst>
        <p:guide orient="horz" pos="187"/>
        <p:guide orient="horz" pos="638"/>
        <p:guide orient="horz" pos="453"/>
        <p:guide orient="horz" pos="6262"/>
        <p:guide pos="4186"/>
        <p:guide pos="286"/>
        <p:guide pos="830"/>
        <p:guide pos="3869"/>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tags" Target="tags/tag1.xml"/><Relationship Id="rId50"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font" Target="fonts/font1.fntdata"/><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8" Type="http://schemas.openxmlformats.org/officeDocument/2006/relationships/tags" Target="../tags/tag210.xml"/><Relationship Id="rId3" Type="http://schemas.openxmlformats.org/officeDocument/2006/relationships/tags" Target="../tags/tag205.xml"/><Relationship Id="rId7" Type="http://schemas.openxmlformats.org/officeDocument/2006/relationships/tags" Target="../tags/tag209.xml"/><Relationship Id="rId12" Type="http://schemas.openxmlformats.org/officeDocument/2006/relationships/image" Target="../media/image5.png"/><Relationship Id="rId2" Type="http://schemas.openxmlformats.org/officeDocument/2006/relationships/tags" Target="../tags/tag204.xml"/><Relationship Id="rId1" Type="http://schemas.openxmlformats.org/officeDocument/2006/relationships/theme" Target="../theme/theme3.xml"/><Relationship Id="rId6" Type="http://schemas.openxmlformats.org/officeDocument/2006/relationships/tags" Target="../tags/tag208.xml"/><Relationship Id="rId11" Type="http://schemas.openxmlformats.org/officeDocument/2006/relationships/tags" Target="../tags/tag213.xml"/><Relationship Id="rId5" Type="http://schemas.openxmlformats.org/officeDocument/2006/relationships/tags" Target="../tags/tag207.xml"/><Relationship Id="rId10" Type="http://schemas.openxmlformats.org/officeDocument/2006/relationships/tags" Target="../tags/tag212.xml"/><Relationship Id="rId4" Type="http://schemas.openxmlformats.org/officeDocument/2006/relationships/tags" Target="../tags/tag206.xml"/><Relationship Id="rId9" Type="http://schemas.openxmlformats.org/officeDocument/2006/relationships/tags" Target="../tags/tag2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Header Placeholder" hidden="1"/>
          <p:cNvSpPr>
            <a:spLocks noGrp="1" noChangeArrowheads="1"/>
          </p:cNvSpPr>
          <p:nvPr>
            <p:ph type="hdr" sz="quarter"/>
            <p:custDataLst>
              <p:tags r:id="rId2"/>
            </p:custDataLst>
          </p:nvPr>
        </p:nvSpPr>
        <p:spPr bwMode="auto">
          <a:xfrm>
            <a:off x="7099300" y="0"/>
            <a:ext cx="0" cy="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defTabSz="955819">
              <a:defRPr sz="1200">
                <a:latin typeface="Tahoma" pitchFamily="34" charset="0"/>
              </a:defRPr>
            </a:lvl1pPr>
          </a:lstStyle>
          <a:p>
            <a:endParaRPr lang="en-US" sz="100" dirty="0">
              <a:noFill/>
              <a:latin typeface="Arial" panose="020B0604020202020204" pitchFamily="34" charset="0"/>
              <a:cs typeface="Arial" panose="020B0604020202020204" pitchFamily="34" charset="0"/>
            </a:endParaRPr>
          </a:p>
        </p:txBody>
      </p:sp>
      <p:sp>
        <p:nvSpPr>
          <p:cNvPr id="7" name="Footer Placeholder" hidden="1"/>
          <p:cNvSpPr>
            <a:spLocks noGrp="1"/>
          </p:cNvSpPr>
          <p:nvPr>
            <p:ph type="ftr" sz="quarter" idx="2"/>
            <p:custDataLst>
              <p:tags r:id="rId3"/>
            </p:custDataLst>
          </p:nvPr>
        </p:nvSpPr>
        <p:spPr>
          <a:xfrm>
            <a:off x="7099300" y="10234613"/>
            <a:ext cx="0" cy="0"/>
          </a:xfrm>
          <a:prstGeom prst="rect">
            <a:avLst/>
          </a:prstGeom>
        </p:spPr>
        <p:txBody>
          <a:bodyPr vert="horz" lIns="91440" tIns="45720" rIns="91440" bIns="45720" rtlCol="0" anchor="ctr"/>
          <a:lstStyle>
            <a:lvl1pPr algn="l">
              <a:defRPr sz="1200"/>
            </a:lvl1pPr>
          </a:lstStyle>
          <a:p>
            <a:pPr algn="ctr"/>
            <a:r>
              <a:rPr lang="en-US" sz="100" dirty="0">
                <a:noFill/>
                <a:latin typeface="Arial" panose="020B0604020202020204" pitchFamily="34" charset="0"/>
                <a:ea typeface="Verdana" pitchFamily="34" charset="0"/>
                <a:cs typeface="Arial" panose="020B0604020202020204" pitchFamily="34" charset="0"/>
              </a:rPr>
              <a:t>Copyright © Infineon Technologies AG 2020. All rights reserved.</a:t>
            </a:r>
          </a:p>
          <a:p>
            <a:pPr algn="ctr"/>
            <a:r>
              <a:rPr lang="en-US" sz="100" b="1" dirty="0">
                <a:noFill/>
                <a:latin typeface="Arial" panose="020B0604020202020204" pitchFamily="34" charset="0"/>
                <a:ea typeface="Verdana" pitchFamily="34" charset="0"/>
                <a:cs typeface="Arial" panose="020B0604020202020204" pitchFamily="34" charset="0"/>
              </a:rPr>
              <a:t>restricted</a:t>
            </a:r>
          </a:p>
        </p:txBody>
      </p:sp>
      <p:sp>
        <p:nvSpPr>
          <p:cNvPr id="9" name="Date Placeholder" hidden="1"/>
          <p:cNvSpPr>
            <a:spLocks noGrp="1"/>
          </p:cNvSpPr>
          <p:nvPr>
            <p:ph type="dt" sz="quarter" idx="1"/>
            <p:custDataLst>
              <p:tags r:id="rId4"/>
            </p:custDataLst>
          </p:nvPr>
        </p:nvSpPr>
        <p:spPr>
          <a:xfrm>
            <a:off x="7099300" y="10234613"/>
            <a:ext cx="0" cy="0"/>
          </a:xfrm>
          <a:prstGeom prst="rect">
            <a:avLst/>
          </a:prstGeom>
        </p:spPr>
        <p:txBody>
          <a:bodyPr vert="horz" lIns="91440" tIns="45720" rIns="91440" bIns="45720" rtlCol="0" anchor="ctr"/>
          <a:lstStyle>
            <a:lvl1pPr algn="r">
              <a:defRPr sz="1200"/>
            </a:lvl1pPr>
          </a:lstStyle>
          <a:p>
            <a:pPr algn="l"/>
            <a:r>
              <a:rPr lang="en-US" sz="100" dirty="0">
                <a:noFill/>
                <a:latin typeface="Arial" panose="020B0604020202020204" pitchFamily="34" charset="0"/>
                <a:ea typeface="Verdana" pitchFamily="34" charset="0"/>
                <a:cs typeface="Arial" panose="020B0604020202020204" pitchFamily="34" charset="0"/>
              </a:rPr>
              <a:t>2020-09-28</a:t>
            </a:r>
          </a:p>
          <a:p>
            <a:pPr algn="l"/>
            <a:endParaRPr lang="en-US" sz="100" dirty="0">
              <a:noFill/>
              <a:latin typeface="Arial" panose="020B0604020202020204" pitchFamily="34" charset="0"/>
              <a:ea typeface="Verdana" pitchFamily="34" charset="0"/>
              <a:cs typeface="Arial" panose="020B0604020202020204" pitchFamily="34" charset="0"/>
            </a:endParaRPr>
          </a:p>
        </p:txBody>
      </p:sp>
      <p:sp>
        <p:nvSpPr>
          <p:cNvPr id="10" name="Slide Number Placeholder"/>
          <p:cNvSpPr>
            <a:spLocks noGrp="1"/>
          </p:cNvSpPr>
          <p:nvPr>
            <p:ph type="sldNum" sz="quarter" idx="3"/>
          </p:nvPr>
        </p:nvSpPr>
        <p:spPr>
          <a:xfrm>
            <a:off x="5997922" y="9833798"/>
            <a:ext cx="612000" cy="288000"/>
          </a:xfrm>
          <a:prstGeom prst="rect">
            <a:avLst/>
          </a:prstGeom>
        </p:spPr>
        <p:txBody>
          <a:bodyPr vert="horz" lIns="0" tIns="0" rIns="0" bIns="0" rtlCol="0" anchor="ctr"/>
          <a:lstStyle>
            <a:lvl1pPr algn="r">
              <a:defRPr sz="1200"/>
            </a:lvl1pPr>
          </a:lstStyle>
          <a:p>
            <a:fld id="{4F5EA4BF-E9AE-43AF-B3B0-E8B2B4D213BF}" type="slidenum">
              <a:rPr lang="en-US" sz="800">
                <a:solidFill>
                  <a:srgbClr val="928285"/>
                </a:solidFill>
                <a:latin typeface="Arial" panose="020B0604020202020204" pitchFamily="34" charset="0"/>
                <a:ea typeface="Verdana" pitchFamily="34" charset="0"/>
                <a:cs typeface="Arial" panose="020B0604020202020204" pitchFamily="34" charset="0"/>
              </a:rPr>
              <a:pPr/>
              <a:t>‹#›</a:t>
            </a:fld>
            <a:endParaRPr lang="en-US" sz="800" dirty="0">
              <a:solidFill>
                <a:srgbClr val="928285"/>
              </a:solidFill>
              <a:latin typeface="Arial" panose="020B0604020202020204" pitchFamily="34" charset="0"/>
              <a:ea typeface="Verdana" pitchFamily="34" charset="0"/>
              <a:cs typeface="Arial" panose="020B0604020202020204" pitchFamily="34" charset="0"/>
            </a:endParaRPr>
          </a:p>
        </p:txBody>
      </p:sp>
      <p:sp>
        <p:nvSpPr>
          <p:cNvPr id="2" name="empower_document_placeholder" hidden="1">
            <a:extLst>
              <a:ext uri="{FF2B5EF4-FFF2-40B4-BE49-F238E27FC236}">
                <a16:creationId xmlns:a16="http://schemas.microsoft.com/office/drawing/2014/main" id="{AB77BC53-8E05-4977-B193-6A6AD69A870A}"/>
              </a:ext>
            </a:extLst>
          </p:cNvPr>
          <p:cNvSpPr txBox="1"/>
          <p:nvPr userDrawn="1">
            <p:custDataLst>
              <p:tags r:id="rId5"/>
            </p:custDataLst>
          </p:nvPr>
        </p:nvSpPr>
        <p:spPr bwMode="auto">
          <a:xfrm>
            <a:off x="489310" y="426585"/>
            <a:ext cx="2592000" cy="2880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de-DE" sz="800" kern="0">
                <a:solidFill>
                  <a:srgbClr val="928285"/>
                </a:solidFill>
                <a:latin typeface="Arial" panose="020B0604020202020204" pitchFamily="34" charset="0"/>
                <a:ea typeface="Verdana" pitchFamily="34" charset="0"/>
                <a:cs typeface="Arial" panose="020B0604020202020204" pitchFamily="34" charset="0"/>
              </a:rPr>
              <a:t>[Owner:   Doc ID:   Vers.: ]</a:t>
            </a:r>
            <a:endParaRPr lang="de-DE" sz="800" kern="0" dirty="0">
              <a:solidFill>
                <a:srgbClr val="928285"/>
              </a:solidFill>
              <a:latin typeface="Arial" panose="020B0604020202020204" pitchFamily="34" charset="0"/>
              <a:ea typeface="Verdana" pitchFamily="34" charset="0"/>
              <a:cs typeface="Arial" panose="020B0604020202020204" pitchFamily="34" charset="0"/>
            </a:endParaRPr>
          </a:p>
        </p:txBody>
      </p:sp>
      <p:sp>
        <p:nvSpPr>
          <p:cNvPr id="3" name="empower_proprietary_placeholder" hidden="1">
            <a:extLst>
              <a:ext uri="{FF2B5EF4-FFF2-40B4-BE49-F238E27FC236}">
                <a16:creationId xmlns:a16="http://schemas.microsoft.com/office/drawing/2014/main" id="{8A3F532B-9233-4B6C-A1AE-20F78C1A46B8}"/>
              </a:ext>
            </a:extLst>
          </p:cNvPr>
          <p:cNvSpPr txBox="1"/>
          <p:nvPr userDrawn="1">
            <p:custDataLst>
              <p:tags r:id="rId6"/>
            </p:custDataLst>
          </p:nvPr>
        </p:nvSpPr>
        <p:spPr bwMode="auto">
          <a:xfrm>
            <a:off x="5637922" y="9545798"/>
            <a:ext cx="972000" cy="2880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de-DE" sz="800" b="1" kern="0">
                <a:solidFill>
                  <a:srgbClr val="E30034"/>
                </a:solidFill>
                <a:latin typeface="Arial" panose="020B0604020202020204" pitchFamily="34" charset="0"/>
                <a:ea typeface="Verdana" pitchFamily="34" charset="0"/>
                <a:cs typeface="Arial" panose="020B0604020202020204" pitchFamily="34" charset="0"/>
              </a:rPr>
              <a:t>Infineon Proprietary</a:t>
            </a:r>
            <a:endParaRPr lang="de-DE" sz="800" b="1" kern="0" dirty="0">
              <a:solidFill>
                <a:srgbClr val="E30034"/>
              </a:solidFill>
              <a:latin typeface="Arial" panose="020B0604020202020204" pitchFamily="34" charset="0"/>
              <a:ea typeface="Verdana" pitchFamily="34" charset="0"/>
              <a:cs typeface="Arial" panose="020B0604020202020204" pitchFamily="34" charset="0"/>
            </a:endParaRPr>
          </a:p>
        </p:txBody>
      </p:sp>
      <p:sp>
        <p:nvSpPr>
          <p:cNvPr id="4" name="empower_draft_placeholder" hidden="1">
            <a:extLst>
              <a:ext uri="{FF2B5EF4-FFF2-40B4-BE49-F238E27FC236}">
                <a16:creationId xmlns:a16="http://schemas.microsoft.com/office/drawing/2014/main" id="{707F235E-2AB2-45AA-AAE4-3CA5D9E6B283}"/>
              </a:ext>
            </a:extLst>
          </p:cNvPr>
          <p:cNvSpPr txBox="1"/>
          <p:nvPr userDrawn="1">
            <p:custDataLst>
              <p:tags r:id="rId7"/>
            </p:custDataLst>
          </p:nvPr>
        </p:nvSpPr>
        <p:spPr bwMode="auto">
          <a:xfrm>
            <a:off x="489310" y="9545798"/>
            <a:ext cx="360362" cy="2880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de-DE" sz="800" b="1" kern="0">
                <a:solidFill>
                  <a:srgbClr val="E30034"/>
                </a:solidFill>
                <a:latin typeface="Arial" panose="020B0604020202020204" pitchFamily="34" charset="0"/>
                <a:ea typeface="Verdana" pitchFamily="34" charset="0"/>
                <a:cs typeface="Arial" panose="020B0604020202020204" pitchFamily="34" charset="0"/>
              </a:rPr>
              <a:t>- DRAFT -</a:t>
            </a:r>
            <a:endParaRPr lang="de-DE" sz="800" b="1" kern="0" dirty="0">
              <a:solidFill>
                <a:srgbClr val="E30034"/>
              </a:solidFill>
              <a:latin typeface="Arial" panose="020B0604020202020204" pitchFamily="34" charset="0"/>
              <a:ea typeface="Verdana" pitchFamily="34" charset="0"/>
              <a:cs typeface="Arial" panose="020B0604020202020204" pitchFamily="34" charset="0"/>
            </a:endParaRPr>
          </a:p>
        </p:txBody>
      </p:sp>
      <p:sp>
        <p:nvSpPr>
          <p:cNvPr id="5" name="empower_footer_placeholder">
            <a:extLst>
              <a:ext uri="{FF2B5EF4-FFF2-40B4-BE49-F238E27FC236}">
                <a16:creationId xmlns:a16="http://schemas.microsoft.com/office/drawing/2014/main" id="{5B6337D7-EF4A-437B-98C9-7A76CBDDE797}"/>
              </a:ext>
            </a:extLst>
          </p:cNvPr>
          <p:cNvSpPr txBox="1"/>
          <p:nvPr userDrawn="1">
            <p:custDataLst>
              <p:tags r:id="rId8"/>
            </p:custDataLst>
          </p:nvPr>
        </p:nvSpPr>
        <p:spPr bwMode="auto">
          <a:xfrm>
            <a:off x="2001479" y="9833798"/>
            <a:ext cx="3096343" cy="288000"/>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GB" sz="800" kern="0">
                <a:solidFill>
                  <a:srgbClr val="928285"/>
                </a:solidFill>
                <a:latin typeface="Arial" panose="020B0604020202020204" pitchFamily="34" charset="0"/>
                <a:ea typeface="Verdana" pitchFamily="34" charset="0"/>
                <a:cs typeface="Arial" panose="020B0604020202020204" pitchFamily="34" charset="0"/>
              </a:rPr>
              <a:t>Copyright © Infineon Technologies AG 2023. All rights reserved.</a:t>
            </a:r>
            <a:endParaRPr lang="en-US" sz="800" kern="0" dirty="0">
              <a:solidFill>
                <a:srgbClr val="928285"/>
              </a:solidFill>
              <a:latin typeface="Arial" panose="020B0604020202020204" pitchFamily="34" charset="0"/>
              <a:ea typeface="Verdana" pitchFamily="34" charset="0"/>
              <a:cs typeface="Arial" panose="020B0604020202020204" pitchFamily="34" charset="0"/>
            </a:endParaRPr>
          </a:p>
        </p:txBody>
      </p:sp>
      <p:sp>
        <p:nvSpPr>
          <p:cNvPr id="16" name="empower_classification_attention_placeholder" hidden="1">
            <a:extLst>
              <a:ext uri="{FF2B5EF4-FFF2-40B4-BE49-F238E27FC236}">
                <a16:creationId xmlns:a16="http://schemas.microsoft.com/office/drawing/2014/main" id="{07AA87B6-2D72-4228-A7D0-DDCA437050BF}"/>
              </a:ext>
            </a:extLst>
          </p:cNvPr>
          <p:cNvSpPr txBox="1"/>
          <p:nvPr userDrawn="1">
            <p:custDataLst>
              <p:tags r:id="rId9"/>
            </p:custDataLst>
          </p:nvPr>
        </p:nvSpPr>
        <p:spPr bwMode="auto">
          <a:xfrm>
            <a:off x="3063723" y="426585"/>
            <a:ext cx="971855" cy="288000"/>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de-DE" sz="800" b="1" kern="0">
                <a:solidFill>
                  <a:srgbClr val="E30034"/>
                </a:solidFill>
                <a:latin typeface="Arial" panose="020B0604020202020204" pitchFamily="34" charset="0"/>
                <a:ea typeface="Verdana" pitchFamily="34" charset="0"/>
                <a:cs typeface="Arial" panose="020B0604020202020204" pitchFamily="34" charset="0"/>
              </a:rPr>
              <a:t>restricted</a:t>
            </a:r>
            <a:endParaRPr lang="de-DE" sz="800" b="1" kern="0" dirty="0">
              <a:solidFill>
                <a:srgbClr val="E30034"/>
              </a:solidFill>
              <a:latin typeface="Arial" panose="020B0604020202020204" pitchFamily="34" charset="0"/>
              <a:ea typeface="Verdana" pitchFamily="34" charset="0"/>
              <a:cs typeface="Arial" panose="020B0604020202020204" pitchFamily="34" charset="0"/>
            </a:endParaRPr>
          </a:p>
        </p:txBody>
      </p:sp>
      <p:sp>
        <p:nvSpPr>
          <p:cNvPr id="6" name="empower_classification_placeholder">
            <a:extLst>
              <a:ext uri="{FF2B5EF4-FFF2-40B4-BE49-F238E27FC236}">
                <a16:creationId xmlns:a16="http://schemas.microsoft.com/office/drawing/2014/main" id="{162FD7ED-CC36-4F26-ADD4-95B9EFF2AE3D}"/>
              </a:ext>
            </a:extLst>
          </p:cNvPr>
          <p:cNvSpPr txBox="1"/>
          <p:nvPr userDrawn="1">
            <p:custDataLst>
              <p:tags r:id="rId10"/>
            </p:custDataLst>
          </p:nvPr>
        </p:nvSpPr>
        <p:spPr bwMode="auto">
          <a:xfrm>
            <a:off x="3062327" y="426585"/>
            <a:ext cx="973251" cy="288000"/>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de-DE" sz="800" b="1" kern="0">
                <a:solidFill>
                  <a:srgbClr val="928285"/>
                </a:solidFill>
                <a:latin typeface="Arial" panose="020B0604020202020204" pitchFamily="34" charset="0"/>
                <a:ea typeface="Verdana" pitchFamily="34" charset="0"/>
                <a:cs typeface="Arial" panose="020B0604020202020204" pitchFamily="34" charset="0"/>
              </a:rPr>
              <a:t>restricted</a:t>
            </a:r>
            <a:endParaRPr lang="de-DE" sz="800" b="1" kern="0" dirty="0">
              <a:solidFill>
                <a:srgbClr val="928285"/>
              </a:solidFill>
              <a:latin typeface="Arial" panose="020B0604020202020204" pitchFamily="34" charset="0"/>
              <a:ea typeface="Verdana" pitchFamily="34" charset="0"/>
              <a:cs typeface="Arial" panose="020B0604020202020204" pitchFamily="34" charset="0"/>
            </a:endParaRPr>
          </a:p>
        </p:txBody>
      </p:sp>
      <p:sp>
        <p:nvSpPr>
          <p:cNvPr id="14" name="empower_date_placeholder">
            <a:extLst>
              <a:ext uri="{FF2B5EF4-FFF2-40B4-BE49-F238E27FC236}">
                <a16:creationId xmlns:a16="http://schemas.microsoft.com/office/drawing/2014/main" id="{17C46F5C-5E8F-4CC2-80E6-B88261E13B5B}"/>
              </a:ext>
            </a:extLst>
          </p:cNvPr>
          <p:cNvSpPr txBox="1"/>
          <p:nvPr userDrawn="1">
            <p:custDataLst>
              <p:tags r:id="rId11"/>
            </p:custDataLst>
          </p:nvPr>
        </p:nvSpPr>
        <p:spPr bwMode="auto">
          <a:xfrm>
            <a:off x="489309" y="9833798"/>
            <a:ext cx="612000" cy="2880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de-DE" sz="800" kern="0">
                <a:solidFill>
                  <a:srgbClr val="928285"/>
                </a:solidFill>
                <a:latin typeface="Arial" panose="020B0604020202020204" pitchFamily="34" charset="0"/>
                <a:ea typeface="Verdana" pitchFamily="34" charset="0"/>
                <a:cs typeface="Arial" panose="020B0604020202020204" pitchFamily="34" charset="0"/>
              </a:rPr>
              <a:t>2023-09-28</a:t>
            </a:r>
            <a:endParaRPr lang="de-DE" sz="800" kern="0" dirty="0">
              <a:solidFill>
                <a:srgbClr val="928285"/>
              </a:solidFill>
              <a:latin typeface="Arial" panose="020B0604020202020204" pitchFamily="34" charset="0"/>
              <a:ea typeface="Verdana" pitchFamily="34" charset="0"/>
              <a:cs typeface="Arial" panose="020B0604020202020204" pitchFamily="34" charset="0"/>
            </a:endParaRPr>
          </a:p>
        </p:txBody>
      </p:sp>
      <p:pic>
        <p:nvPicPr>
          <p:cNvPr id="26" name="Logo"/>
          <p:cNvPicPr>
            <a:picLocks noChangeAspect="1" noChangeArrowheads="1"/>
          </p:cNvPicPr>
          <p:nvPr/>
        </p:nvPicPr>
        <p:blipFill>
          <a:blip r:embed="rId12" cstate="print"/>
          <a:srcRect/>
          <a:stretch>
            <a:fillRect/>
          </a:stretch>
        </p:blipFill>
        <p:spPr bwMode="auto">
          <a:xfrm>
            <a:off x="5657072" y="295163"/>
            <a:ext cx="880886" cy="419422"/>
          </a:xfrm>
          <a:prstGeom prst="rect">
            <a:avLst/>
          </a:prstGeom>
          <a:noFill/>
          <a:ln w="9525">
            <a:noFill/>
            <a:miter lim="800000"/>
            <a:headEnd/>
            <a:tailEnd/>
          </a:ln>
          <a:effectLst/>
        </p:spPr>
      </p:pic>
    </p:spTree>
    <p:extLst>
      <p:ext uri="{BB962C8B-B14F-4D97-AF65-F5344CB8AC3E}">
        <p14:creationId xmlns:p14="http://schemas.microsoft.com/office/powerpoint/2010/main" val="3594286928"/>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8" Type="http://schemas.openxmlformats.org/officeDocument/2006/relationships/tags" Target="../tags/tag200.xml"/><Relationship Id="rId3" Type="http://schemas.openxmlformats.org/officeDocument/2006/relationships/tags" Target="../tags/tag195.xml"/><Relationship Id="rId7" Type="http://schemas.openxmlformats.org/officeDocument/2006/relationships/tags" Target="../tags/tag199.xml"/><Relationship Id="rId12" Type="http://schemas.openxmlformats.org/officeDocument/2006/relationships/image" Target="../media/image5.png"/><Relationship Id="rId2" Type="http://schemas.openxmlformats.org/officeDocument/2006/relationships/tags" Target="../tags/tag194.xml"/><Relationship Id="rId1" Type="http://schemas.openxmlformats.org/officeDocument/2006/relationships/theme" Target="../theme/theme2.xml"/><Relationship Id="rId6" Type="http://schemas.openxmlformats.org/officeDocument/2006/relationships/tags" Target="../tags/tag198.xml"/><Relationship Id="rId11" Type="http://schemas.openxmlformats.org/officeDocument/2006/relationships/tags" Target="../tags/tag203.xml"/><Relationship Id="rId5" Type="http://schemas.openxmlformats.org/officeDocument/2006/relationships/tags" Target="../tags/tag197.xml"/><Relationship Id="rId10" Type="http://schemas.openxmlformats.org/officeDocument/2006/relationships/tags" Target="../tags/tag202.xml"/><Relationship Id="rId4" Type="http://schemas.openxmlformats.org/officeDocument/2006/relationships/tags" Target="../tags/tag196.xml"/><Relationship Id="rId9" Type="http://schemas.openxmlformats.org/officeDocument/2006/relationships/tags" Target="../tags/tag20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6" name="Slide"/>
          <p:cNvSpPr>
            <a:spLocks noGrp="1" noRot="1" noChangeAspect="1" noChangeArrowheads="1" noTextEdit="1"/>
          </p:cNvSpPr>
          <p:nvPr>
            <p:ph type="sldImg" idx="2"/>
          </p:nvPr>
        </p:nvSpPr>
        <p:spPr bwMode="auto">
          <a:xfrm>
            <a:off x="454025" y="1012825"/>
            <a:ext cx="6191250" cy="3482975"/>
          </a:xfrm>
          <a:prstGeom prst="rect">
            <a:avLst/>
          </a:prstGeom>
          <a:noFill/>
          <a:ln w="9525">
            <a:solidFill>
              <a:srgbClr val="000000"/>
            </a:solidFill>
            <a:miter lim="800000"/>
            <a:headEnd/>
            <a:tailEnd/>
          </a:ln>
          <a:effectLst/>
        </p:spPr>
      </p:sp>
      <p:sp>
        <p:nvSpPr>
          <p:cNvPr id="84997" name="Notes"/>
          <p:cNvSpPr>
            <a:spLocks noGrp="1" noChangeArrowheads="1"/>
          </p:cNvSpPr>
          <p:nvPr>
            <p:ph type="body" sz="quarter" idx="3"/>
          </p:nvPr>
        </p:nvSpPr>
        <p:spPr bwMode="auto">
          <a:xfrm>
            <a:off x="453306" y="4757266"/>
            <a:ext cx="6191968" cy="478323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dirty="0"/>
              <a:t>Enter Notes</a:t>
            </a:r>
          </a:p>
        </p:txBody>
      </p:sp>
      <p:sp>
        <p:nvSpPr>
          <p:cNvPr id="28" name="Header Placeholder" hidden="1"/>
          <p:cNvSpPr>
            <a:spLocks noGrp="1" noChangeArrowheads="1"/>
          </p:cNvSpPr>
          <p:nvPr>
            <p:ph type="hdr" sz="quarter"/>
            <p:custDataLst>
              <p:tags r:id="rId2"/>
            </p:custDataLst>
          </p:nvPr>
        </p:nvSpPr>
        <p:spPr bwMode="auto">
          <a:xfrm>
            <a:off x="7099300" y="0"/>
            <a:ext cx="0" cy="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defTabSz="955819">
              <a:defRPr sz="100">
                <a:noFill/>
                <a:latin typeface="Arial" panose="020B0604020202020204" pitchFamily="34" charset="0"/>
                <a:cs typeface="Arial" panose="020B0604020202020204" pitchFamily="34" charset="0"/>
              </a:defRPr>
            </a:lvl1pPr>
          </a:lstStyle>
          <a:p>
            <a:endParaRPr lang="en-US" sz="100" dirty="0"/>
          </a:p>
        </p:txBody>
      </p:sp>
      <p:sp>
        <p:nvSpPr>
          <p:cNvPr id="10" name="Footer Placeholder" hidden="1"/>
          <p:cNvSpPr>
            <a:spLocks noGrp="1"/>
          </p:cNvSpPr>
          <p:nvPr>
            <p:ph type="ftr" sz="quarter" idx="4"/>
            <p:custDataLst>
              <p:tags r:id="rId3"/>
            </p:custDataLst>
          </p:nvPr>
        </p:nvSpPr>
        <p:spPr>
          <a:xfrm>
            <a:off x="7099300" y="10234613"/>
            <a:ext cx="0" cy="0"/>
          </a:xfrm>
          <a:prstGeom prst="rect">
            <a:avLst/>
          </a:prstGeom>
        </p:spPr>
        <p:txBody>
          <a:bodyPr vert="horz" lIns="91440" tIns="45720" rIns="91440" bIns="45720" rtlCol="0" anchor="ctr"/>
          <a:lstStyle>
            <a:lvl1pPr algn="ctr">
              <a:defRPr sz="100">
                <a:noFill/>
                <a:latin typeface="Verdana" pitchFamily="34" charset="0"/>
                <a:ea typeface="Verdana" pitchFamily="34" charset="0"/>
                <a:cs typeface="Verdana" pitchFamily="34" charset="0"/>
              </a:defRPr>
            </a:lvl1pPr>
          </a:lstStyle>
          <a:p>
            <a:r>
              <a:rPr lang="en-US" dirty="0">
                <a:latin typeface="Arial" panose="020B0604020202020204" pitchFamily="34" charset="0"/>
                <a:cs typeface="Arial" panose="020B0604020202020204" pitchFamily="34" charset="0"/>
              </a:rPr>
              <a:t>Copyright © Infineon Technologies AG 2020. All rights reserved.</a:t>
            </a:r>
          </a:p>
          <a:p>
            <a:r>
              <a:rPr lang="en-US" b="1" dirty="0">
                <a:latin typeface="Arial" panose="020B0604020202020204" pitchFamily="34" charset="0"/>
                <a:cs typeface="Arial" panose="020B0604020202020204" pitchFamily="34" charset="0"/>
              </a:rPr>
              <a:t>restricted</a:t>
            </a:r>
          </a:p>
        </p:txBody>
      </p:sp>
      <p:sp>
        <p:nvSpPr>
          <p:cNvPr id="11" name="Date Placeholder" hidden="1"/>
          <p:cNvSpPr>
            <a:spLocks noGrp="1"/>
          </p:cNvSpPr>
          <p:nvPr>
            <p:ph type="dt" idx="1"/>
            <p:custDataLst>
              <p:tags r:id="rId4"/>
            </p:custDataLst>
          </p:nvPr>
        </p:nvSpPr>
        <p:spPr>
          <a:xfrm>
            <a:off x="7099300" y="10234613"/>
            <a:ext cx="0" cy="0"/>
          </a:xfrm>
          <a:prstGeom prst="rect">
            <a:avLst/>
          </a:prstGeom>
        </p:spPr>
        <p:txBody>
          <a:bodyPr vert="horz" lIns="91440" tIns="45720" rIns="91440" bIns="45720" rtlCol="0" anchor="ctr"/>
          <a:lstStyle>
            <a:lvl1pPr algn="l">
              <a:defRPr sz="100">
                <a:noFill/>
                <a:latin typeface="Arial" panose="020B0604020202020204" pitchFamily="34" charset="0"/>
                <a:ea typeface="Verdana" pitchFamily="34" charset="0"/>
                <a:cs typeface="Arial" panose="020B0604020202020204" pitchFamily="34" charset="0"/>
              </a:defRPr>
            </a:lvl1pPr>
          </a:lstStyle>
          <a:p>
            <a:r>
              <a:rPr lang="en-US" dirty="0"/>
              <a:t>2020-09-28</a:t>
            </a:r>
          </a:p>
          <a:p>
            <a:endParaRPr lang="en-US" dirty="0"/>
          </a:p>
        </p:txBody>
      </p:sp>
      <p:sp>
        <p:nvSpPr>
          <p:cNvPr id="12" name="Slide Number Placeholder"/>
          <p:cNvSpPr>
            <a:spLocks noGrp="1"/>
          </p:cNvSpPr>
          <p:nvPr>
            <p:ph type="sldNum" sz="quarter" idx="5"/>
          </p:nvPr>
        </p:nvSpPr>
        <p:spPr>
          <a:xfrm>
            <a:off x="6033274" y="9833798"/>
            <a:ext cx="612000" cy="288000"/>
          </a:xfrm>
          <a:prstGeom prst="rect">
            <a:avLst/>
          </a:prstGeom>
        </p:spPr>
        <p:txBody>
          <a:bodyPr vert="horz" lIns="0" tIns="0" rIns="0" bIns="0" rtlCol="0" anchor="ctr"/>
          <a:lstStyle>
            <a:lvl1pPr algn="r">
              <a:defRPr sz="800">
                <a:solidFill>
                  <a:srgbClr val="928285"/>
                </a:solidFill>
                <a:latin typeface="Verdana" pitchFamily="34" charset="0"/>
                <a:ea typeface="Verdana" pitchFamily="34" charset="0"/>
                <a:cs typeface="Verdana" pitchFamily="34" charset="0"/>
              </a:defRPr>
            </a:lvl1pPr>
          </a:lstStyle>
          <a:p>
            <a:fld id="{4165D906-55BD-49C5-997D-27A40DB53D15}" type="slidenum">
              <a:rPr lang="en-US">
                <a:latin typeface="Arial" panose="020B0604020202020204" pitchFamily="34" charset="0"/>
                <a:cs typeface="Arial" panose="020B0604020202020204" pitchFamily="34" charset="0"/>
              </a:rPr>
              <a:pPr/>
              <a:t>‹#›</a:t>
            </a:fld>
            <a:endParaRPr lang="en-US" dirty="0">
              <a:latin typeface="Arial" panose="020B0604020202020204" pitchFamily="34" charset="0"/>
              <a:cs typeface="Arial" panose="020B0604020202020204" pitchFamily="34" charset="0"/>
            </a:endParaRPr>
          </a:p>
        </p:txBody>
      </p:sp>
      <p:sp>
        <p:nvSpPr>
          <p:cNvPr id="2" name="empower_document_placeholder" hidden="1">
            <a:extLst>
              <a:ext uri="{FF2B5EF4-FFF2-40B4-BE49-F238E27FC236}">
                <a16:creationId xmlns:a16="http://schemas.microsoft.com/office/drawing/2014/main" id="{E8AE2277-2635-47CE-8461-F921E010AD66}"/>
              </a:ext>
            </a:extLst>
          </p:cNvPr>
          <p:cNvSpPr txBox="1"/>
          <p:nvPr userDrawn="1">
            <p:custDataLst>
              <p:tags r:id="rId5"/>
            </p:custDataLst>
          </p:nvPr>
        </p:nvSpPr>
        <p:spPr bwMode="auto">
          <a:xfrm>
            <a:off x="453306" y="426585"/>
            <a:ext cx="2592000" cy="2880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de-DE" sz="800" kern="0">
                <a:solidFill>
                  <a:srgbClr val="928285"/>
                </a:solidFill>
                <a:latin typeface="Arial" panose="020B0604020202020204" pitchFamily="34" charset="0"/>
                <a:ea typeface="Verdana" pitchFamily="34" charset="0"/>
                <a:cs typeface="Arial" panose="020B0604020202020204" pitchFamily="34" charset="0"/>
              </a:rPr>
              <a:t>[Owner:   Doc ID:   Vers.: ]</a:t>
            </a:r>
            <a:endParaRPr lang="de-DE" sz="800" kern="0" dirty="0">
              <a:solidFill>
                <a:srgbClr val="928285"/>
              </a:solidFill>
              <a:latin typeface="Arial" panose="020B0604020202020204" pitchFamily="34" charset="0"/>
              <a:ea typeface="Verdana" pitchFamily="34" charset="0"/>
              <a:cs typeface="Arial" panose="020B0604020202020204" pitchFamily="34" charset="0"/>
            </a:endParaRPr>
          </a:p>
        </p:txBody>
      </p:sp>
      <p:sp>
        <p:nvSpPr>
          <p:cNvPr id="3" name="empower_proprietary_placeholder" hidden="1">
            <a:extLst>
              <a:ext uri="{FF2B5EF4-FFF2-40B4-BE49-F238E27FC236}">
                <a16:creationId xmlns:a16="http://schemas.microsoft.com/office/drawing/2014/main" id="{1ED6373F-3656-4DFD-9B9C-BC0ABABA2CBF}"/>
              </a:ext>
            </a:extLst>
          </p:cNvPr>
          <p:cNvSpPr txBox="1"/>
          <p:nvPr userDrawn="1">
            <p:custDataLst>
              <p:tags r:id="rId6"/>
            </p:custDataLst>
          </p:nvPr>
        </p:nvSpPr>
        <p:spPr bwMode="auto">
          <a:xfrm>
            <a:off x="5673274" y="9545798"/>
            <a:ext cx="972000" cy="2880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de-DE" sz="800" b="1" kern="0">
                <a:solidFill>
                  <a:srgbClr val="E30034"/>
                </a:solidFill>
                <a:latin typeface="Arial" panose="020B0604020202020204" pitchFamily="34" charset="0"/>
                <a:ea typeface="Verdana" pitchFamily="34" charset="0"/>
                <a:cs typeface="Arial" panose="020B0604020202020204" pitchFamily="34" charset="0"/>
              </a:rPr>
              <a:t>Infineon Proprietary</a:t>
            </a:r>
            <a:endParaRPr lang="de-DE" sz="800" b="1" kern="0" dirty="0">
              <a:solidFill>
                <a:srgbClr val="E30034"/>
              </a:solidFill>
              <a:latin typeface="Arial" panose="020B0604020202020204" pitchFamily="34" charset="0"/>
              <a:ea typeface="Verdana" pitchFamily="34" charset="0"/>
              <a:cs typeface="Arial" panose="020B0604020202020204" pitchFamily="34" charset="0"/>
            </a:endParaRPr>
          </a:p>
        </p:txBody>
      </p:sp>
      <p:sp>
        <p:nvSpPr>
          <p:cNvPr id="4" name="empower_draft_placeholder" hidden="1">
            <a:extLst>
              <a:ext uri="{FF2B5EF4-FFF2-40B4-BE49-F238E27FC236}">
                <a16:creationId xmlns:a16="http://schemas.microsoft.com/office/drawing/2014/main" id="{3D3123B4-E08C-4CCD-9703-AD1F689F1FB7}"/>
              </a:ext>
            </a:extLst>
          </p:cNvPr>
          <p:cNvSpPr txBox="1"/>
          <p:nvPr userDrawn="1">
            <p:custDataLst>
              <p:tags r:id="rId7"/>
            </p:custDataLst>
          </p:nvPr>
        </p:nvSpPr>
        <p:spPr bwMode="auto">
          <a:xfrm>
            <a:off x="453306" y="9545798"/>
            <a:ext cx="360362" cy="2880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de-DE" sz="800" b="1" kern="0">
                <a:solidFill>
                  <a:srgbClr val="E30034"/>
                </a:solidFill>
                <a:latin typeface="Arial" panose="020B0604020202020204" pitchFamily="34" charset="0"/>
                <a:ea typeface="Verdana" pitchFamily="34" charset="0"/>
                <a:cs typeface="Arial" panose="020B0604020202020204" pitchFamily="34" charset="0"/>
              </a:rPr>
              <a:t>- DRAFT -</a:t>
            </a:r>
            <a:endParaRPr lang="de-DE" sz="800" b="1" kern="0" dirty="0">
              <a:solidFill>
                <a:srgbClr val="E30034"/>
              </a:solidFill>
              <a:latin typeface="Arial" panose="020B0604020202020204" pitchFamily="34" charset="0"/>
              <a:ea typeface="Verdana" pitchFamily="34" charset="0"/>
              <a:cs typeface="Arial" panose="020B0604020202020204" pitchFamily="34" charset="0"/>
            </a:endParaRPr>
          </a:p>
        </p:txBody>
      </p:sp>
      <p:sp>
        <p:nvSpPr>
          <p:cNvPr id="5" name="empower_footer_placeholder">
            <a:extLst>
              <a:ext uri="{FF2B5EF4-FFF2-40B4-BE49-F238E27FC236}">
                <a16:creationId xmlns:a16="http://schemas.microsoft.com/office/drawing/2014/main" id="{7E51E007-F5B3-45C7-900F-9B0FFE9F37F6}"/>
              </a:ext>
            </a:extLst>
          </p:cNvPr>
          <p:cNvSpPr txBox="1"/>
          <p:nvPr userDrawn="1">
            <p:custDataLst>
              <p:tags r:id="rId8"/>
            </p:custDataLst>
          </p:nvPr>
        </p:nvSpPr>
        <p:spPr bwMode="auto">
          <a:xfrm>
            <a:off x="2001479" y="9833798"/>
            <a:ext cx="3096343" cy="288000"/>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GB" sz="800" kern="0">
                <a:solidFill>
                  <a:srgbClr val="928285"/>
                </a:solidFill>
                <a:latin typeface="Arial" panose="020B0604020202020204" pitchFamily="34" charset="0"/>
                <a:ea typeface="Verdana" pitchFamily="34" charset="0"/>
                <a:cs typeface="Arial" panose="020B0604020202020204" pitchFamily="34" charset="0"/>
              </a:rPr>
              <a:t>Copyright © Infineon Technologies AG 2023. All rights reserved.</a:t>
            </a:r>
            <a:endParaRPr lang="en-US" sz="800" kern="0" dirty="0">
              <a:solidFill>
                <a:srgbClr val="928285"/>
              </a:solidFill>
              <a:latin typeface="Arial" panose="020B0604020202020204" pitchFamily="34" charset="0"/>
              <a:ea typeface="Verdana" pitchFamily="34" charset="0"/>
              <a:cs typeface="Arial" panose="020B0604020202020204" pitchFamily="34" charset="0"/>
            </a:endParaRPr>
          </a:p>
        </p:txBody>
      </p:sp>
      <p:sp>
        <p:nvSpPr>
          <p:cNvPr id="6" name="empower_classification_attention_placeholder" hidden="1">
            <a:extLst>
              <a:ext uri="{FF2B5EF4-FFF2-40B4-BE49-F238E27FC236}">
                <a16:creationId xmlns:a16="http://schemas.microsoft.com/office/drawing/2014/main" id="{CD1E0C77-9862-4B96-A3C1-8F3320EB5330}"/>
              </a:ext>
            </a:extLst>
          </p:cNvPr>
          <p:cNvSpPr txBox="1"/>
          <p:nvPr userDrawn="1">
            <p:custDataLst>
              <p:tags r:id="rId9"/>
            </p:custDataLst>
          </p:nvPr>
        </p:nvSpPr>
        <p:spPr bwMode="auto">
          <a:xfrm>
            <a:off x="3063723" y="426585"/>
            <a:ext cx="971855" cy="288000"/>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de-DE" sz="800" b="1" kern="0">
                <a:solidFill>
                  <a:srgbClr val="E30034"/>
                </a:solidFill>
                <a:latin typeface="Arial" panose="020B0604020202020204" pitchFamily="34" charset="0"/>
                <a:ea typeface="Verdana" pitchFamily="34" charset="0"/>
                <a:cs typeface="Arial" panose="020B0604020202020204" pitchFamily="34" charset="0"/>
              </a:rPr>
              <a:t>restricted</a:t>
            </a:r>
            <a:endParaRPr lang="de-DE" sz="800" b="1" kern="0" dirty="0">
              <a:solidFill>
                <a:srgbClr val="E30034"/>
              </a:solidFill>
              <a:latin typeface="Arial" panose="020B0604020202020204" pitchFamily="34" charset="0"/>
              <a:ea typeface="Verdana" pitchFamily="34" charset="0"/>
              <a:cs typeface="Arial" panose="020B0604020202020204" pitchFamily="34" charset="0"/>
            </a:endParaRPr>
          </a:p>
        </p:txBody>
      </p:sp>
      <p:sp>
        <p:nvSpPr>
          <p:cNvPr id="7" name="empower_classification_placeholder">
            <a:extLst>
              <a:ext uri="{FF2B5EF4-FFF2-40B4-BE49-F238E27FC236}">
                <a16:creationId xmlns:a16="http://schemas.microsoft.com/office/drawing/2014/main" id="{9F464BB7-63C3-4B8A-A50E-5FC32FA6A18F}"/>
              </a:ext>
            </a:extLst>
          </p:cNvPr>
          <p:cNvSpPr txBox="1"/>
          <p:nvPr userDrawn="1">
            <p:custDataLst>
              <p:tags r:id="rId10"/>
            </p:custDataLst>
          </p:nvPr>
        </p:nvSpPr>
        <p:spPr bwMode="auto">
          <a:xfrm>
            <a:off x="3062327" y="426585"/>
            <a:ext cx="973251" cy="288000"/>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de-DE" sz="800" b="1" kern="0">
                <a:solidFill>
                  <a:srgbClr val="928285"/>
                </a:solidFill>
                <a:latin typeface="Arial" panose="020B0604020202020204" pitchFamily="34" charset="0"/>
                <a:ea typeface="Verdana" pitchFamily="34" charset="0"/>
                <a:cs typeface="Arial" panose="020B0604020202020204" pitchFamily="34" charset="0"/>
              </a:rPr>
              <a:t>restricted</a:t>
            </a:r>
            <a:endParaRPr lang="de-DE" sz="800" b="1" kern="0" dirty="0">
              <a:solidFill>
                <a:srgbClr val="928285"/>
              </a:solidFill>
              <a:latin typeface="Arial" panose="020B0604020202020204" pitchFamily="34" charset="0"/>
              <a:ea typeface="Verdana" pitchFamily="34" charset="0"/>
              <a:cs typeface="Arial" panose="020B0604020202020204" pitchFamily="34" charset="0"/>
            </a:endParaRPr>
          </a:p>
        </p:txBody>
      </p:sp>
      <p:sp>
        <p:nvSpPr>
          <p:cNvPr id="8" name="empower_date_placeholder">
            <a:extLst>
              <a:ext uri="{FF2B5EF4-FFF2-40B4-BE49-F238E27FC236}">
                <a16:creationId xmlns:a16="http://schemas.microsoft.com/office/drawing/2014/main" id="{7E930412-6BBA-43BF-B0D5-11DDE46E471E}"/>
              </a:ext>
            </a:extLst>
          </p:cNvPr>
          <p:cNvSpPr txBox="1"/>
          <p:nvPr userDrawn="1">
            <p:custDataLst>
              <p:tags r:id="rId11"/>
            </p:custDataLst>
          </p:nvPr>
        </p:nvSpPr>
        <p:spPr bwMode="auto">
          <a:xfrm>
            <a:off x="453306" y="9833798"/>
            <a:ext cx="612000" cy="2880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de-DE" sz="800" kern="0">
                <a:solidFill>
                  <a:srgbClr val="928285"/>
                </a:solidFill>
                <a:latin typeface="Arial" panose="020B0604020202020204" pitchFamily="34" charset="0"/>
                <a:ea typeface="Verdana" pitchFamily="34" charset="0"/>
                <a:cs typeface="Arial" panose="020B0604020202020204" pitchFamily="34" charset="0"/>
              </a:rPr>
              <a:t>2023-09-28</a:t>
            </a:r>
            <a:endParaRPr lang="de-DE" sz="800" kern="0" dirty="0">
              <a:solidFill>
                <a:srgbClr val="928285"/>
              </a:solidFill>
              <a:latin typeface="Arial" panose="020B0604020202020204" pitchFamily="34" charset="0"/>
              <a:ea typeface="Verdana" pitchFamily="34" charset="0"/>
              <a:cs typeface="Arial" panose="020B0604020202020204" pitchFamily="34" charset="0"/>
            </a:endParaRPr>
          </a:p>
        </p:txBody>
      </p:sp>
      <p:pic>
        <p:nvPicPr>
          <p:cNvPr id="32" name="Logo"/>
          <p:cNvPicPr>
            <a:picLocks noChangeAspect="1" noChangeArrowheads="1"/>
          </p:cNvPicPr>
          <p:nvPr/>
        </p:nvPicPr>
        <p:blipFill>
          <a:blip r:embed="rId12" cstate="print"/>
          <a:srcRect/>
          <a:stretch>
            <a:fillRect/>
          </a:stretch>
        </p:blipFill>
        <p:spPr bwMode="auto">
          <a:xfrm>
            <a:off x="5657072" y="295163"/>
            <a:ext cx="880886" cy="419422"/>
          </a:xfrm>
          <a:prstGeom prst="rect">
            <a:avLst/>
          </a:prstGeom>
          <a:noFill/>
          <a:ln w="9525">
            <a:noFill/>
            <a:miter lim="800000"/>
            <a:headEnd/>
            <a:tailEnd/>
          </a:ln>
          <a:effectLst/>
        </p:spPr>
      </p:pic>
    </p:spTree>
    <p:extLst>
      <p:ext uri="{BB962C8B-B14F-4D97-AF65-F5344CB8AC3E}">
        <p14:creationId xmlns:p14="http://schemas.microsoft.com/office/powerpoint/2010/main" val="123004185"/>
      </p:ext>
    </p:extLst>
  </p:cSld>
  <p:clrMap bg1="lt1" tx1="dk1" bg2="lt2" tx2="dk2" accent1="accent1" accent2="accent2" accent3="accent3" accent4="accent4" accent5="accent5" accent6="accent6" hlink="hlink" folHlink="folHlink"/>
  <p:hf/>
  <p:notesStyle>
    <a:lvl1pPr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609585" algn="l" rtl="0" fontAlgn="base">
      <a:spcBef>
        <a:spcPct val="30000"/>
      </a:spcBef>
      <a:spcAft>
        <a:spcPct val="0"/>
      </a:spcAft>
      <a:defRPr sz="1600" kern="1200">
        <a:solidFill>
          <a:srgbClr val="00214A"/>
        </a:solidFill>
        <a:latin typeface="Verdana" pitchFamily="34" charset="0"/>
        <a:ea typeface="+mn-ea"/>
        <a:cs typeface="+mn-cs"/>
      </a:defRPr>
    </a:lvl2pPr>
    <a:lvl3pPr marL="1219170" algn="l" rtl="0" fontAlgn="base">
      <a:spcBef>
        <a:spcPct val="30000"/>
      </a:spcBef>
      <a:spcAft>
        <a:spcPct val="0"/>
      </a:spcAft>
      <a:defRPr sz="1600" kern="1200">
        <a:solidFill>
          <a:srgbClr val="00214A"/>
        </a:solidFill>
        <a:latin typeface="Verdana" pitchFamily="34" charset="0"/>
        <a:ea typeface="+mn-ea"/>
        <a:cs typeface="+mn-cs"/>
      </a:defRPr>
    </a:lvl3pPr>
    <a:lvl4pPr marL="1828754" algn="l" rtl="0" fontAlgn="base">
      <a:spcBef>
        <a:spcPct val="30000"/>
      </a:spcBef>
      <a:spcAft>
        <a:spcPct val="0"/>
      </a:spcAft>
      <a:defRPr sz="1600" kern="1200">
        <a:solidFill>
          <a:srgbClr val="00214A"/>
        </a:solidFill>
        <a:latin typeface="Verdana" pitchFamily="34" charset="0"/>
        <a:ea typeface="+mn-ea"/>
        <a:cs typeface="+mn-cs"/>
      </a:defRPr>
    </a:lvl4pPr>
    <a:lvl5pPr marL="2438339" algn="l" rtl="0" fontAlgn="base">
      <a:spcBef>
        <a:spcPct val="30000"/>
      </a:spcBef>
      <a:spcAft>
        <a:spcPct val="0"/>
      </a:spcAft>
      <a:defRPr sz="1600" kern="1200">
        <a:solidFill>
          <a:srgbClr val="00214A"/>
        </a:solidFill>
        <a:latin typeface="Verdana"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sz="100" dirty="0"/>
          </a:p>
        </p:txBody>
      </p:sp>
      <p:sp>
        <p:nvSpPr>
          <p:cNvPr id="5" name="Footer Placeholder 4"/>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endParaRPr lang="en-US" b="1" dirty="0">
              <a:latin typeface="Arial" panose="020B0604020202020204" pitchFamily="34" charset="0"/>
              <a:cs typeface="Arial" panose="020B0604020202020204" pitchFamily="34" charset="0"/>
            </a:endParaRPr>
          </a:p>
        </p:txBody>
      </p:sp>
      <p:sp>
        <p:nvSpPr>
          <p:cNvPr id="6" name="Date Placeholder 5"/>
          <p:cNvSpPr>
            <a:spLocks noGrp="1"/>
          </p:cNvSpPr>
          <p:nvPr>
            <p:ph type="dt" idx="1"/>
          </p:nvPr>
        </p:nvSpPr>
        <p:spPr/>
        <p:txBody>
          <a:bodyPr/>
          <a:lstStyle/>
          <a:p>
            <a:r>
              <a:rPr lang="en-US"/>
              <a:t>2020-09-28</a:t>
            </a:r>
          </a:p>
          <a:p>
            <a:endParaRPr lang="en-US" dirty="0"/>
          </a:p>
        </p:txBody>
      </p:sp>
      <p:sp>
        <p:nvSpPr>
          <p:cNvPr id="7" name="Slide Number Placeholder 6"/>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1</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605819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sz="100" dirty="0"/>
          </a:p>
        </p:txBody>
      </p:sp>
      <p:sp>
        <p:nvSpPr>
          <p:cNvPr id="5" name="Footer Placeholder 4"/>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endParaRPr lang="en-US" b="1" dirty="0">
              <a:latin typeface="Arial" panose="020B0604020202020204" pitchFamily="34" charset="0"/>
              <a:cs typeface="Arial" panose="020B0604020202020204" pitchFamily="34" charset="0"/>
            </a:endParaRPr>
          </a:p>
        </p:txBody>
      </p:sp>
      <p:sp>
        <p:nvSpPr>
          <p:cNvPr id="6" name="Date Placeholder 5"/>
          <p:cNvSpPr>
            <a:spLocks noGrp="1"/>
          </p:cNvSpPr>
          <p:nvPr>
            <p:ph type="dt" idx="1"/>
          </p:nvPr>
        </p:nvSpPr>
        <p:spPr/>
        <p:txBody>
          <a:bodyPr/>
          <a:lstStyle/>
          <a:p>
            <a:r>
              <a:rPr lang="en-US"/>
              <a:t>2020-09-28</a:t>
            </a:r>
          </a:p>
          <a:p>
            <a:endParaRPr lang="en-US" dirty="0"/>
          </a:p>
        </p:txBody>
      </p:sp>
      <p:sp>
        <p:nvSpPr>
          <p:cNvPr id="7" name="Slide Number Placeholder 6"/>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10</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04876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sz="100" dirty="0"/>
          </a:p>
        </p:txBody>
      </p:sp>
      <p:sp>
        <p:nvSpPr>
          <p:cNvPr id="5" name="Footer Placeholder 4"/>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endParaRPr lang="en-US" b="1" dirty="0">
              <a:latin typeface="Arial" panose="020B0604020202020204" pitchFamily="34" charset="0"/>
              <a:cs typeface="Arial" panose="020B0604020202020204" pitchFamily="34" charset="0"/>
            </a:endParaRPr>
          </a:p>
        </p:txBody>
      </p:sp>
      <p:sp>
        <p:nvSpPr>
          <p:cNvPr id="6" name="Date Placeholder 5"/>
          <p:cNvSpPr>
            <a:spLocks noGrp="1"/>
          </p:cNvSpPr>
          <p:nvPr>
            <p:ph type="dt" idx="1"/>
          </p:nvPr>
        </p:nvSpPr>
        <p:spPr/>
        <p:txBody>
          <a:bodyPr/>
          <a:lstStyle/>
          <a:p>
            <a:r>
              <a:rPr lang="en-US"/>
              <a:t>2020-09-28</a:t>
            </a:r>
          </a:p>
          <a:p>
            <a:endParaRPr lang="en-US" dirty="0"/>
          </a:p>
        </p:txBody>
      </p:sp>
      <p:sp>
        <p:nvSpPr>
          <p:cNvPr id="7" name="Slide Number Placeholder 6"/>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11</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862053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Header Placeholder 3"/>
          <p:cNvSpPr>
            <a:spLocks noGrp="1"/>
          </p:cNvSpPr>
          <p:nvPr>
            <p:ph type="hdr" sz="quarter"/>
          </p:nvPr>
        </p:nvSpPr>
        <p:spPr/>
        <p:txBody>
          <a:bodyPr/>
          <a:lstStyle/>
          <a:p>
            <a:endParaRPr lang="en-US" sz="100" dirty="0"/>
          </a:p>
        </p:txBody>
      </p:sp>
      <p:sp>
        <p:nvSpPr>
          <p:cNvPr id="5" name="Footer Placeholder 4"/>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endParaRPr lang="en-US" b="1" dirty="0">
              <a:latin typeface="Arial" panose="020B0604020202020204" pitchFamily="34" charset="0"/>
              <a:cs typeface="Arial" panose="020B0604020202020204" pitchFamily="34" charset="0"/>
            </a:endParaRPr>
          </a:p>
        </p:txBody>
      </p:sp>
      <p:sp>
        <p:nvSpPr>
          <p:cNvPr id="6" name="Date Placeholder 5"/>
          <p:cNvSpPr>
            <a:spLocks noGrp="1"/>
          </p:cNvSpPr>
          <p:nvPr>
            <p:ph type="dt" idx="1"/>
          </p:nvPr>
        </p:nvSpPr>
        <p:spPr/>
        <p:txBody>
          <a:bodyPr/>
          <a:lstStyle/>
          <a:p>
            <a:r>
              <a:rPr lang="en-US"/>
              <a:t>2020-09-28</a:t>
            </a:r>
          </a:p>
          <a:p>
            <a:endParaRPr lang="en-US" dirty="0"/>
          </a:p>
        </p:txBody>
      </p:sp>
      <p:sp>
        <p:nvSpPr>
          <p:cNvPr id="7" name="Slide Number Placeholder 6"/>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12</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51829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sz="100" dirty="0"/>
          </a:p>
        </p:txBody>
      </p:sp>
      <p:sp>
        <p:nvSpPr>
          <p:cNvPr id="5" name="Footer Placeholder 4"/>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endParaRPr lang="en-US" b="1" dirty="0">
              <a:latin typeface="Arial" panose="020B0604020202020204" pitchFamily="34" charset="0"/>
              <a:cs typeface="Arial" panose="020B0604020202020204" pitchFamily="34" charset="0"/>
            </a:endParaRPr>
          </a:p>
        </p:txBody>
      </p:sp>
      <p:sp>
        <p:nvSpPr>
          <p:cNvPr id="6" name="Date Placeholder 5"/>
          <p:cNvSpPr>
            <a:spLocks noGrp="1"/>
          </p:cNvSpPr>
          <p:nvPr>
            <p:ph type="dt" idx="1"/>
          </p:nvPr>
        </p:nvSpPr>
        <p:spPr/>
        <p:txBody>
          <a:bodyPr/>
          <a:lstStyle/>
          <a:p>
            <a:r>
              <a:rPr lang="en-US"/>
              <a:t>2020-09-28</a:t>
            </a:r>
          </a:p>
          <a:p>
            <a:endParaRPr lang="en-US" dirty="0"/>
          </a:p>
        </p:txBody>
      </p:sp>
      <p:sp>
        <p:nvSpPr>
          <p:cNvPr id="7" name="Slide Number Placeholder 6"/>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13</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387216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Header Placeholder 3"/>
          <p:cNvSpPr>
            <a:spLocks noGrp="1"/>
          </p:cNvSpPr>
          <p:nvPr>
            <p:ph type="hdr" sz="quarter"/>
          </p:nvPr>
        </p:nvSpPr>
        <p:spPr/>
        <p:txBody>
          <a:bodyPr/>
          <a:lstStyle/>
          <a:p>
            <a:endParaRPr lang="en-US" sz="100" dirty="0"/>
          </a:p>
        </p:txBody>
      </p:sp>
      <p:sp>
        <p:nvSpPr>
          <p:cNvPr id="5" name="Footer Placeholder 4"/>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endParaRPr lang="en-US" b="1" dirty="0">
              <a:latin typeface="Arial" panose="020B0604020202020204" pitchFamily="34" charset="0"/>
              <a:cs typeface="Arial" panose="020B0604020202020204" pitchFamily="34" charset="0"/>
            </a:endParaRPr>
          </a:p>
        </p:txBody>
      </p:sp>
      <p:sp>
        <p:nvSpPr>
          <p:cNvPr id="6" name="Date Placeholder 5"/>
          <p:cNvSpPr>
            <a:spLocks noGrp="1"/>
          </p:cNvSpPr>
          <p:nvPr>
            <p:ph type="dt" idx="1"/>
          </p:nvPr>
        </p:nvSpPr>
        <p:spPr/>
        <p:txBody>
          <a:bodyPr/>
          <a:lstStyle/>
          <a:p>
            <a:r>
              <a:rPr lang="en-US"/>
              <a:t>2020-09-28</a:t>
            </a:r>
          </a:p>
          <a:p>
            <a:endParaRPr lang="en-US" dirty="0"/>
          </a:p>
        </p:txBody>
      </p:sp>
      <p:sp>
        <p:nvSpPr>
          <p:cNvPr id="7" name="Slide Number Placeholder 6"/>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14</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44941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sz="100" dirty="0"/>
          </a:p>
        </p:txBody>
      </p:sp>
      <p:sp>
        <p:nvSpPr>
          <p:cNvPr id="5" name="Footer Placeholder 4"/>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endParaRPr lang="en-US" b="1" dirty="0">
              <a:latin typeface="Arial" panose="020B0604020202020204" pitchFamily="34" charset="0"/>
              <a:cs typeface="Arial" panose="020B0604020202020204" pitchFamily="34" charset="0"/>
            </a:endParaRPr>
          </a:p>
        </p:txBody>
      </p:sp>
      <p:sp>
        <p:nvSpPr>
          <p:cNvPr id="6" name="Date Placeholder 5"/>
          <p:cNvSpPr>
            <a:spLocks noGrp="1"/>
          </p:cNvSpPr>
          <p:nvPr>
            <p:ph type="dt" idx="1"/>
          </p:nvPr>
        </p:nvSpPr>
        <p:spPr/>
        <p:txBody>
          <a:bodyPr/>
          <a:lstStyle/>
          <a:p>
            <a:r>
              <a:rPr lang="en-US"/>
              <a:t>2020-09-28</a:t>
            </a:r>
          </a:p>
          <a:p>
            <a:endParaRPr lang="en-US" dirty="0"/>
          </a:p>
        </p:txBody>
      </p:sp>
      <p:sp>
        <p:nvSpPr>
          <p:cNvPr id="7" name="Slide Number Placeholder 6"/>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15</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206183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sz="100" dirty="0"/>
          </a:p>
        </p:txBody>
      </p:sp>
      <p:sp>
        <p:nvSpPr>
          <p:cNvPr id="5" name="Footer Placeholder 4"/>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endParaRPr lang="en-US" b="1" dirty="0">
              <a:latin typeface="Arial" panose="020B0604020202020204" pitchFamily="34" charset="0"/>
              <a:cs typeface="Arial" panose="020B0604020202020204" pitchFamily="34" charset="0"/>
            </a:endParaRPr>
          </a:p>
        </p:txBody>
      </p:sp>
      <p:sp>
        <p:nvSpPr>
          <p:cNvPr id="6" name="Date Placeholder 5"/>
          <p:cNvSpPr>
            <a:spLocks noGrp="1"/>
          </p:cNvSpPr>
          <p:nvPr>
            <p:ph type="dt" idx="1"/>
          </p:nvPr>
        </p:nvSpPr>
        <p:spPr/>
        <p:txBody>
          <a:bodyPr/>
          <a:lstStyle/>
          <a:p>
            <a:r>
              <a:rPr lang="en-US"/>
              <a:t>2020-09-28</a:t>
            </a:r>
          </a:p>
          <a:p>
            <a:endParaRPr lang="en-US" dirty="0"/>
          </a:p>
        </p:txBody>
      </p:sp>
      <p:sp>
        <p:nvSpPr>
          <p:cNvPr id="7" name="Slide Number Placeholder 6"/>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16</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423126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sz="100" dirty="0"/>
          </a:p>
        </p:txBody>
      </p:sp>
      <p:sp>
        <p:nvSpPr>
          <p:cNvPr id="5" name="Footer Placeholder 4"/>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endParaRPr lang="en-US" b="1" dirty="0">
              <a:latin typeface="Arial" panose="020B0604020202020204" pitchFamily="34" charset="0"/>
              <a:cs typeface="Arial" panose="020B0604020202020204" pitchFamily="34" charset="0"/>
            </a:endParaRPr>
          </a:p>
        </p:txBody>
      </p:sp>
      <p:sp>
        <p:nvSpPr>
          <p:cNvPr id="6" name="Date Placeholder 5"/>
          <p:cNvSpPr>
            <a:spLocks noGrp="1"/>
          </p:cNvSpPr>
          <p:nvPr>
            <p:ph type="dt" idx="1"/>
          </p:nvPr>
        </p:nvSpPr>
        <p:spPr/>
        <p:txBody>
          <a:bodyPr/>
          <a:lstStyle/>
          <a:p>
            <a:r>
              <a:rPr lang="en-US"/>
              <a:t>2020-09-28</a:t>
            </a:r>
          </a:p>
          <a:p>
            <a:endParaRPr lang="en-US" dirty="0"/>
          </a:p>
        </p:txBody>
      </p:sp>
      <p:sp>
        <p:nvSpPr>
          <p:cNvPr id="7" name="Slide Number Placeholder 6"/>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17</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990772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sz="100" dirty="0"/>
          </a:p>
        </p:txBody>
      </p:sp>
      <p:sp>
        <p:nvSpPr>
          <p:cNvPr id="5" name="Footer Placeholder 4"/>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endParaRPr lang="en-US" b="1" dirty="0">
              <a:latin typeface="Arial" panose="020B0604020202020204" pitchFamily="34" charset="0"/>
              <a:cs typeface="Arial" panose="020B0604020202020204" pitchFamily="34" charset="0"/>
            </a:endParaRPr>
          </a:p>
        </p:txBody>
      </p:sp>
      <p:sp>
        <p:nvSpPr>
          <p:cNvPr id="6" name="Date Placeholder 5"/>
          <p:cNvSpPr>
            <a:spLocks noGrp="1"/>
          </p:cNvSpPr>
          <p:nvPr>
            <p:ph type="dt" idx="1"/>
          </p:nvPr>
        </p:nvSpPr>
        <p:spPr/>
        <p:txBody>
          <a:bodyPr/>
          <a:lstStyle/>
          <a:p>
            <a:r>
              <a:rPr lang="en-US"/>
              <a:t>2020-09-28</a:t>
            </a:r>
          </a:p>
          <a:p>
            <a:endParaRPr lang="en-US" dirty="0"/>
          </a:p>
        </p:txBody>
      </p:sp>
      <p:sp>
        <p:nvSpPr>
          <p:cNvPr id="7" name="Slide Number Placeholder 6"/>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18</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917977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sz="100" dirty="0"/>
          </a:p>
        </p:txBody>
      </p:sp>
      <p:sp>
        <p:nvSpPr>
          <p:cNvPr id="5" name="Footer Placeholder 4"/>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endParaRPr lang="en-US" b="1" dirty="0">
              <a:latin typeface="Arial" panose="020B0604020202020204" pitchFamily="34" charset="0"/>
              <a:cs typeface="Arial" panose="020B0604020202020204" pitchFamily="34" charset="0"/>
            </a:endParaRPr>
          </a:p>
        </p:txBody>
      </p:sp>
      <p:sp>
        <p:nvSpPr>
          <p:cNvPr id="6" name="Date Placeholder 5"/>
          <p:cNvSpPr>
            <a:spLocks noGrp="1"/>
          </p:cNvSpPr>
          <p:nvPr>
            <p:ph type="dt" idx="1"/>
          </p:nvPr>
        </p:nvSpPr>
        <p:spPr/>
        <p:txBody>
          <a:bodyPr/>
          <a:lstStyle/>
          <a:p>
            <a:r>
              <a:rPr lang="en-US"/>
              <a:t>2020-09-28</a:t>
            </a:r>
          </a:p>
          <a:p>
            <a:endParaRPr lang="en-US" dirty="0"/>
          </a:p>
        </p:txBody>
      </p:sp>
      <p:sp>
        <p:nvSpPr>
          <p:cNvPr id="7" name="Slide Number Placeholder 6"/>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19</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4474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Header Placeholder 3"/>
          <p:cNvSpPr>
            <a:spLocks noGrp="1"/>
          </p:cNvSpPr>
          <p:nvPr>
            <p:ph type="hdr" sz="quarter"/>
          </p:nvPr>
        </p:nvSpPr>
        <p:spPr/>
        <p:txBody>
          <a:bodyPr/>
          <a:lstStyle/>
          <a:p>
            <a:endParaRPr lang="en-US" sz="100" dirty="0"/>
          </a:p>
        </p:txBody>
      </p:sp>
      <p:sp>
        <p:nvSpPr>
          <p:cNvPr id="5" name="Footer Placeholder 4"/>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endParaRPr lang="en-US" b="1" dirty="0">
              <a:latin typeface="Arial" panose="020B0604020202020204" pitchFamily="34" charset="0"/>
              <a:cs typeface="Arial" panose="020B0604020202020204" pitchFamily="34" charset="0"/>
            </a:endParaRPr>
          </a:p>
        </p:txBody>
      </p:sp>
      <p:sp>
        <p:nvSpPr>
          <p:cNvPr id="6" name="Date Placeholder 5"/>
          <p:cNvSpPr>
            <a:spLocks noGrp="1"/>
          </p:cNvSpPr>
          <p:nvPr>
            <p:ph type="dt" idx="1"/>
          </p:nvPr>
        </p:nvSpPr>
        <p:spPr/>
        <p:txBody>
          <a:bodyPr/>
          <a:lstStyle/>
          <a:p>
            <a:r>
              <a:rPr lang="en-US"/>
              <a:t>2020-09-28</a:t>
            </a:r>
          </a:p>
          <a:p>
            <a:endParaRPr lang="en-US" dirty="0"/>
          </a:p>
        </p:txBody>
      </p:sp>
      <p:sp>
        <p:nvSpPr>
          <p:cNvPr id="7" name="Slide Number Placeholder 6"/>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2</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2643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sz="100" dirty="0"/>
          </a:p>
        </p:txBody>
      </p:sp>
      <p:sp>
        <p:nvSpPr>
          <p:cNvPr id="5" name="Footer Placeholder 4"/>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endParaRPr lang="en-US" b="1" dirty="0">
              <a:latin typeface="Arial" panose="020B0604020202020204" pitchFamily="34" charset="0"/>
              <a:cs typeface="Arial" panose="020B0604020202020204" pitchFamily="34" charset="0"/>
            </a:endParaRPr>
          </a:p>
        </p:txBody>
      </p:sp>
      <p:sp>
        <p:nvSpPr>
          <p:cNvPr id="6" name="Date Placeholder 5"/>
          <p:cNvSpPr>
            <a:spLocks noGrp="1"/>
          </p:cNvSpPr>
          <p:nvPr>
            <p:ph type="dt" idx="1"/>
          </p:nvPr>
        </p:nvSpPr>
        <p:spPr/>
        <p:txBody>
          <a:bodyPr/>
          <a:lstStyle/>
          <a:p>
            <a:r>
              <a:rPr lang="en-US"/>
              <a:t>2020-09-28</a:t>
            </a:r>
          </a:p>
          <a:p>
            <a:endParaRPr lang="en-US" dirty="0"/>
          </a:p>
        </p:txBody>
      </p:sp>
      <p:sp>
        <p:nvSpPr>
          <p:cNvPr id="7" name="Slide Number Placeholder 6"/>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20</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48049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Header Placeholder 3"/>
          <p:cNvSpPr>
            <a:spLocks noGrp="1"/>
          </p:cNvSpPr>
          <p:nvPr>
            <p:ph type="hdr" sz="quarter"/>
          </p:nvPr>
        </p:nvSpPr>
        <p:spPr/>
        <p:txBody>
          <a:bodyPr/>
          <a:lstStyle/>
          <a:p>
            <a:endParaRPr lang="en-US" sz="100" dirty="0"/>
          </a:p>
        </p:txBody>
      </p:sp>
      <p:sp>
        <p:nvSpPr>
          <p:cNvPr id="5" name="Footer Placeholder 4"/>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endParaRPr lang="en-US" b="1" dirty="0">
              <a:latin typeface="Arial" panose="020B0604020202020204" pitchFamily="34" charset="0"/>
              <a:cs typeface="Arial" panose="020B0604020202020204" pitchFamily="34" charset="0"/>
            </a:endParaRPr>
          </a:p>
        </p:txBody>
      </p:sp>
      <p:sp>
        <p:nvSpPr>
          <p:cNvPr id="6" name="Date Placeholder 5"/>
          <p:cNvSpPr>
            <a:spLocks noGrp="1"/>
          </p:cNvSpPr>
          <p:nvPr>
            <p:ph type="dt" idx="1"/>
          </p:nvPr>
        </p:nvSpPr>
        <p:spPr/>
        <p:txBody>
          <a:bodyPr/>
          <a:lstStyle/>
          <a:p>
            <a:r>
              <a:rPr lang="en-US"/>
              <a:t>2020-09-28</a:t>
            </a:r>
          </a:p>
          <a:p>
            <a:endParaRPr lang="en-US" dirty="0"/>
          </a:p>
        </p:txBody>
      </p:sp>
      <p:sp>
        <p:nvSpPr>
          <p:cNvPr id="7" name="Slide Number Placeholder 6"/>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21</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476014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sz="100" dirty="0"/>
          </a:p>
        </p:txBody>
      </p:sp>
      <p:sp>
        <p:nvSpPr>
          <p:cNvPr id="5" name="Footer Placeholder 4"/>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endParaRPr lang="en-US" b="1" dirty="0">
              <a:latin typeface="Arial" panose="020B0604020202020204" pitchFamily="34" charset="0"/>
              <a:cs typeface="Arial" panose="020B0604020202020204" pitchFamily="34" charset="0"/>
            </a:endParaRPr>
          </a:p>
        </p:txBody>
      </p:sp>
      <p:sp>
        <p:nvSpPr>
          <p:cNvPr id="6" name="Date Placeholder 5"/>
          <p:cNvSpPr>
            <a:spLocks noGrp="1"/>
          </p:cNvSpPr>
          <p:nvPr>
            <p:ph type="dt" idx="1"/>
          </p:nvPr>
        </p:nvSpPr>
        <p:spPr/>
        <p:txBody>
          <a:bodyPr/>
          <a:lstStyle/>
          <a:p>
            <a:r>
              <a:rPr lang="en-US"/>
              <a:t>2020-09-28</a:t>
            </a:r>
          </a:p>
          <a:p>
            <a:endParaRPr lang="en-US" dirty="0"/>
          </a:p>
        </p:txBody>
      </p:sp>
      <p:sp>
        <p:nvSpPr>
          <p:cNvPr id="7" name="Slide Number Placeholder 6"/>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22</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34576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sz="100" dirty="0"/>
          </a:p>
        </p:txBody>
      </p:sp>
      <p:sp>
        <p:nvSpPr>
          <p:cNvPr id="5" name="Footer Placeholder 4"/>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endParaRPr lang="en-US" b="1" dirty="0">
              <a:latin typeface="Arial" panose="020B0604020202020204" pitchFamily="34" charset="0"/>
              <a:cs typeface="Arial" panose="020B0604020202020204" pitchFamily="34" charset="0"/>
            </a:endParaRPr>
          </a:p>
        </p:txBody>
      </p:sp>
      <p:sp>
        <p:nvSpPr>
          <p:cNvPr id="6" name="Date Placeholder 5"/>
          <p:cNvSpPr>
            <a:spLocks noGrp="1"/>
          </p:cNvSpPr>
          <p:nvPr>
            <p:ph type="dt" idx="1"/>
          </p:nvPr>
        </p:nvSpPr>
        <p:spPr/>
        <p:txBody>
          <a:bodyPr/>
          <a:lstStyle/>
          <a:p>
            <a:r>
              <a:rPr lang="en-US"/>
              <a:t>2020-09-28</a:t>
            </a:r>
          </a:p>
          <a:p>
            <a:endParaRPr lang="en-US" dirty="0"/>
          </a:p>
        </p:txBody>
      </p:sp>
      <p:sp>
        <p:nvSpPr>
          <p:cNvPr id="7" name="Slide Number Placeholder 6"/>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23</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571833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sz="100" dirty="0"/>
          </a:p>
        </p:txBody>
      </p:sp>
      <p:sp>
        <p:nvSpPr>
          <p:cNvPr id="5" name="Footer Placeholder 4"/>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endParaRPr lang="en-US" b="1" dirty="0">
              <a:latin typeface="Arial" panose="020B0604020202020204" pitchFamily="34" charset="0"/>
              <a:cs typeface="Arial" panose="020B0604020202020204" pitchFamily="34" charset="0"/>
            </a:endParaRPr>
          </a:p>
        </p:txBody>
      </p:sp>
      <p:sp>
        <p:nvSpPr>
          <p:cNvPr id="6" name="Date Placeholder 5"/>
          <p:cNvSpPr>
            <a:spLocks noGrp="1"/>
          </p:cNvSpPr>
          <p:nvPr>
            <p:ph type="dt" idx="1"/>
          </p:nvPr>
        </p:nvSpPr>
        <p:spPr/>
        <p:txBody>
          <a:bodyPr/>
          <a:lstStyle/>
          <a:p>
            <a:r>
              <a:rPr lang="en-US"/>
              <a:t>2020-09-28</a:t>
            </a:r>
          </a:p>
          <a:p>
            <a:endParaRPr lang="en-US" dirty="0"/>
          </a:p>
        </p:txBody>
      </p:sp>
      <p:sp>
        <p:nvSpPr>
          <p:cNvPr id="7" name="Slide Number Placeholder 6"/>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24</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12039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sz="100" dirty="0"/>
          </a:p>
        </p:txBody>
      </p:sp>
      <p:sp>
        <p:nvSpPr>
          <p:cNvPr id="5" name="Footer Placeholder 4"/>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endParaRPr lang="en-US" b="1" dirty="0">
              <a:latin typeface="Arial" panose="020B0604020202020204" pitchFamily="34" charset="0"/>
              <a:cs typeface="Arial" panose="020B0604020202020204" pitchFamily="34" charset="0"/>
            </a:endParaRPr>
          </a:p>
        </p:txBody>
      </p:sp>
      <p:sp>
        <p:nvSpPr>
          <p:cNvPr id="6" name="Date Placeholder 5"/>
          <p:cNvSpPr>
            <a:spLocks noGrp="1"/>
          </p:cNvSpPr>
          <p:nvPr>
            <p:ph type="dt" idx="1"/>
          </p:nvPr>
        </p:nvSpPr>
        <p:spPr/>
        <p:txBody>
          <a:bodyPr/>
          <a:lstStyle/>
          <a:p>
            <a:r>
              <a:rPr lang="en-US"/>
              <a:t>2020-09-28</a:t>
            </a:r>
          </a:p>
          <a:p>
            <a:endParaRPr lang="en-US" dirty="0"/>
          </a:p>
        </p:txBody>
      </p:sp>
      <p:sp>
        <p:nvSpPr>
          <p:cNvPr id="7" name="Slide Number Placeholder 6"/>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25</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18683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sz="100" dirty="0"/>
          </a:p>
        </p:txBody>
      </p:sp>
      <p:sp>
        <p:nvSpPr>
          <p:cNvPr id="5" name="Footer Placeholder 4"/>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endParaRPr lang="en-US" b="1" dirty="0">
              <a:latin typeface="Arial" panose="020B0604020202020204" pitchFamily="34" charset="0"/>
              <a:cs typeface="Arial" panose="020B0604020202020204" pitchFamily="34" charset="0"/>
            </a:endParaRPr>
          </a:p>
        </p:txBody>
      </p:sp>
      <p:sp>
        <p:nvSpPr>
          <p:cNvPr id="6" name="Date Placeholder 5"/>
          <p:cNvSpPr>
            <a:spLocks noGrp="1"/>
          </p:cNvSpPr>
          <p:nvPr>
            <p:ph type="dt" idx="1"/>
          </p:nvPr>
        </p:nvSpPr>
        <p:spPr/>
        <p:txBody>
          <a:bodyPr/>
          <a:lstStyle/>
          <a:p>
            <a:r>
              <a:rPr lang="en-US"/>
              <a:t>2020-09-28</a:t>
            </a:r>
          </a:p>
          <a:p>
            <a:endParaRPr lang="en-US" dirty="0"/>
          </a:p>
        </p:txBody>
      </p:sp>
      <p:sp>
        <p:nvSpPr>
          <p:cNvPr id="7" name="Slide Number Placeholder 6"/>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26</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273815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sz="100" dirty="0"/>
          </a:p>
        </p:txBody>
      </p:sp>
      <p:sp>
        <p:nvSpPr>
          <p:cNvPr id="5" name="Footer Placeholder 4"/>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endParaRPr lang="en-US" b="1" dirty="0">
              <a:latin typeface="Arial" panose="020B0604020202020204" pitchFamily="34" charset="0"/>
              <a:cs typeface="Arial" panose="020B0604020202020204" pitchFamily="34" charset="0"/>
            </a:endParaRPr>
          </a:p>
        </p:txBody>
      </p:sp>
      <p:sp>
        <p:nvSpPr>
          <p:cNvPr id="6" name="Date Placeholder 5"/>
          <p:cNvSpPr>
            <a:spLocks noGrp="1"/>
          </p:cNvSpPr>
          <p:nvPr>
            <p:ph type="dt" idx="1"/>
          </p:nvPr>
        </p:nvSpPr>
        <p:spPr/>
        <p:txBody>
          <a:bodyPr/>
          <a:lstStyle/>
          <a:p>
            <a:r>
              <a:rPr lang="en-US"/>
              <a:t>2020-09-28</a:t>
            </a:r>
          </a:p>
          <a:p>
            <a:endParaRPr lang="en-US" dirty="0"/>
          </a:p>
        </p:txBody>
      </p:sp>
      <p:sp>
        <p:nvSpPr>
          <p:cNvPr id="7" name="Slide Number Placeholder 6"/>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27</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47167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Header Placeholder 3"/>
          <p:cNvSpPr>
            <a:spLocks noGrp="1"/>
          </p:cNvSpPr>
          <p:nvPr>
            <p:ph type="hdr" sz="quarter"/>
          </p:nvPr>
        </p:nvSpPr>
        <p:spPr/>
        <p:txBody>
          <a:bodyPr/>
          <a:lstStyle/>
          <a:p>
            <a:endParaRPr lang="en-US" sz="100" dirty="0"/>
          </a:p>
        </p:txBody>
      </p:sp>
      <p:sp>
        <p:nvSpPr>
          <p:cNvPr id="5" name="Footer Placeholder 4"/>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endParaRPr lang="en-US" b="1" dirty="0">
              <a:latin typeface="Arial" panose="020B0604020202020204" pitchFamily="34" charset="0"/>
              <a:cs typeface="Arial" panose="020B0604020202020204" pitchFamily="34" charset="0"/>
            </a:endParaRPr>
          </a:p>
        </p:txBody>
      </p:sp>
      <p:sp>
        <p:nvSpPr>
          <p:cNvPr id="6" name="Date Placeholder 5"/>
          <p:cNvSpPr>
            <a:spLocks noGrp="1"/>
          </p:cNvSpPr>
          <p:nvPr>
            <p:ph type="dt" idx="1"/>
          </p:nvPr>
        </p:nvSpPr>
        <p:spPr/>
        <p:txBody>
          <a:bodyPr/>
          <a:lstStyle/>
          <a:p>
            <a:r>
              <a:rPr lang="en-US"/>
              <a:t>2020-09-28</a:t>
            </a:r>
          </a:p>
          <a:p>
            <a:endParaRPr lang="en-US" dirty="0"/>
          </a:p>
        </p:txBody>
      </p:sp>
      <p:sp>
        <p:nvSpPr>
          <p:cNvPr id="7" name="Slide Number Placeholder 6"/>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28</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11181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sz="100" dirty="0"/>
          </a:p>
        </p:txBody>
      </p:sp>
      <p:sp>
        <p:nvSpPr>
          <p:cNvPr id="5" name="Footer Placeholder 4"/>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endParaRPr lang="en-US" b="1" dirty="0">
              <a:latin typeface="Arial" panose="020B0604020202020204" pitchFamily="34" charset="0"/>
              <a:cs typeface="Arial" panose="020B0604020202020204" pitchFamily="34" charset="0"/>
            </a:endParaRPr>
          </a:p>
        </p:txBody>
      </p:sp>
      <p:sp>
        <p:nvSpPr>
          <p:cNvPr id="6" name="Date Placeholder 5"/>
          <p:cNvSpPr>
            <a:spLocks noGrp="1"/>
          </p:cNvSpPr>
          <p:nvPr>
            <p:ph type="dt" idx="1"/>
          </p:nvPr>
        </p:nvSpPr>
        <p:spPr/>
        <p:txBody>
          <a:bodyPr/>
          <a:lstStyle/>
          <a:p>
            <a:r>
              <a:rPr lang="en-US"/>
              <a:t>2020-09-28</a:t>
            </a:r>
          </a:p>
          <a:p>
            <a:endParaRPr lang="en-US" dirty="0"/>
          </a:p>
        </p:txBody>
      </p:sp>
      <p:sp>
        <p:nvSpPr>
          <p:cNvPr id="7" name="Slide Number Placeholder 6"/>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29</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5640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Header Placeholder 3"/>
          <p:cNvSpPr>
            <a:spLocks noGrp="1"/>
          </p:cNvSpPr>
          <p:nvPr>
            <p:ph type="hdr" sz="quarter"/>
          </p:nvPr>
        </p:nvSpPr>
        <p:spPr/>
        <p:txBody>
          <a:bodyPr/>
          <a:lstStyle/>
          <a:p>
            <a:endParaRPr lang="en-US" sz="100" dirty="0"/>
          </a:p>
        </p:txBody>
      </p:sp>
      <p:sp>
        <p:nvSpPr>
          <p:cNvPr id="5" name="Footer Placeholder 4"/>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endParaRPr lang="en-US" b="1" dirty="0">
              <a:latin typeface="Arial" panose="020B0604020202020204" pitchFamily="34" charset="0"/>
              <a:cs typeface="Arial" panose="020B0604020202020204" pitchFamily="34" charset="0"/>
            </a:endParaRPr>
          </a:p>
        </p:txBody>
      </p:sp>
      <p:sp>
        <p:nvSpPr>
          <p:cNvPr id="6" name="Date Placeholder 5"/>
          <p:cNvSpPr>
            <a:spLocks noGrp="1"/>
          </p:cNvSpPr>
          <p:nvPr>
            <p:ph type="dt" idx="1"/>
          </p:nvPr>
        </p:nvSpPr>
        <p:spPr/>
        <p:txBody>
          <a:bodyPr/>
          <a:lstStyle/>
          <a:p>
            <a:r>
              <a:rPr lang="en-US"/>
              <a:t>2020-09-28</a:t>
            </a:r>
          </a:p>
          <a:p>
            <a:endParaRPr lang="en-US" dirty="0"/>
          </a:p>
        </p:txBody>
      </p:sp>
      <p:sp>
        <p:nvSpPr>
          <p:cNvPr id="7" name="Slide Number Placeholder 6"/>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3</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545256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sz="100" dirty="0"/>
          </a:p>
        </p:txBody>
      </p:sp>
      <p:sp>
        <p:nvSpPr>
          <p:cNvPr id="5" name="Footer Placeholder 4"/>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endParaRPr lang="en-US" b="1" dirty="0">
              <a:latin typeface="Arial" panose="020B0604020202020204" pitchFamily="34" charset="0"/>
              <a:cs typeface="Arial" panose="020B0604020202020204" pitchFamily="34" charset="0"/>
            </a:endParaRPr>
          </a:p>
        </p:txBody>
      </p:sp>
      <p:sp>
        <p:nvSpPr>
          <p:cNvPr id="6" name="Date Placeholder 5"/>
          <p:cNvSpPr>
            <a:spLocks noGrp="1"/>
          </p:cNvSpPr>
          <p:nvPr>
            <p:ph type="dt" idx="1"/>
          </p:nvPr>
        </p:nvSpPr>
        <p:spPr/>
        <p:txBody>
          <a:bodyPr/>
          <a:lstStyle/>
          <a:p>
            <a:r>
              <a:rPr lang="en-US"/>
              <a:t>2020-09-28</a:t>
            </a:r>
          </a:p>
          <a:p>
            <a:endParaRPr lang="en-US" dirty="0"/>
          </a:p>
        </p:txBody>
      </p:sp>
      <p:sp>
        <p:nvSpPr>
          <p:cNvPr id="7" name="Slide Number Placeholder 6"/>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30</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404683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sz="100" dirty="0"/>
          </a:p>
        </p:txBody>
      </p:sp>
      <p:sp>
        <p:nvSpPr>
          <p:cNvPr id="5" name="Footer Placeholder 4"/>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endParaRPr lang="en-US" b="1" dirty="0">
              <a:latin typeface="Arial" panose="020B0604020202020204" pitchFamily="34" charset="0"/>
              <a:cs typeface="Arial" panose="020B0604020202020204" pitchFamily="34" charset="0"/>
            </a:endParaRPr>
          </a:p>
        </p:txBody>
      </p:sp>
      <p:sp>
        <p:nvSpPr>
          <p:cNvPr id="6" name="Date Placeholder 5"/>
          <p:cNvSpPr>
            <a:spLocks noGrp="1"/>
          </p:cNvSpPr>
          <p:nvPr>
            <p:ph type="dt" idx="1"/>
          </p:nvPr>
        </p:nvSpPr>
        <p:spPr/>
        <p:txBody>
          <a:bodyPr/>
          <a:lstStyle/>
          <a:p>
            <a:r>
              <a:rPr lang="en-US"/>
              <a:t>2020-09-28</a:t>
            </a:r>
          </a:p>
          <a:p>
            <a:endParaRPr lang="en-US" dirty="0"/>
          </a:p>
        </p:txBody>
      </p:sp>
      <p:sp>
        <p:nvSpPr>
          <p:cNvPr id="7" name="Slide Number Placeholder 6"/>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31</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81281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sz="100" dirty="0"/>
          </a:p>
        </p:txBody>
      </p:sp>
      <p:sp>
        <p:nvSpPr>
          <p:cNvPr id="5" name="Footer Placeholder 4"/>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endParaRPr lang="en-US" b="1" dirty="0">
              <a:latin typeface="Arial" panose="020B0604020202020204" pitchFamily="34" charset="0"/>
              <a:cs typeface="Arial" panose="020B0604020202020204" pitchFamily="34" charset="0"/>
            </a:endParaRPr>
          </a:p>
        </p:txBody>
      </p:sp>
      <p:sp>
        <p:nvSpPr>
          <p:cNvPr id="6" name="Date Placeholder 5"/>
          <p:cNvSpPr>
            <a:spLocks noGrp="1"/>
          </p:cNvSpPr>
          <p:nvPr>
            <p:ph type="dt" idx="1"/>
          </p:nvPr>
        </p:nvSpPr>
        <p:spPr/>
        <p:txBody>
          <a:bodyPr/>
          <a:lstStyle/>
          <a:p>
            <a:r>
              <a:rPr lang="en-US"/>
              <a:t>2020-09-28</a:t>
            </a:r>
          </a:p>
          <a:p>
            <a:endParaRPr lang="en-US" dirty="0"/>
          </a:p>
        </p:txBody>
      </p:sp>
      <p:sp>
        <p:nvSpPr>
          <p:cNvPr id="7" name="Slide Number Placeholder 6"/>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32</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709516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sz="100" dirty="0"/>
          </a:p>
        </p:txBody>
      </p:sp>
      <p:sp>
        <p:nvSpPr>
          <p:cNvPr id="5" name="Footer Placeholder 4"/>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endParaRPr lang="en-US" b="1" dirty="0">
              <a:latin typeface="Arial" panose="020B0604020202020204" pitchFamily="34" charset="0"/>
              <a:cs typeface="Arial" panose="020B0604020202020204" pitchFamily="34" charset="0"/>
            </a:endParaRPr>
          </a:p>
        </p:txBody>
      </p:sp>
      <p:sp>
        <p:nvSpPr>
          <p:cNvPr id="6" name="Date Placeholder 5"/>
          <p:cNvSpPr>
            <a:spLocks noGrp="1"/>
          </p:cNvSpPr>
          <p:nvPr>
            <p:ph type="dt" idx="1"/>
          </p:nvPr>
        </p:nvSpPr>
        <p:spPr/>
        <p:txBody>
          <a:bodyPr/>
          <a:lstStyle/>
          <a:p>
            <a:r>
              <a:rPr lang="en-US"/>
              <a:t>2020-09-28</a:t>
            </a:r>
          </a:p>
          <a:p>
            <a:endParaRPr lang="en-US" dirty="0"/>
          </a:p>
        </p:txBody>
      </p:sp>
      <p:sp>
        <p:nvSpPr>
          <p:cNvPr id="7" name="Slide Number Placeholder 6"/>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33</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71091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sz="100" dirty="0"/>
          </a:p>
        </p:txBody>
      </p:sp>
      <p:sp>
        <p:nvSpPr>
          <p:cNvPr id="5" name="Footer Placeholder 4"/>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endParaRPr lang="en-US" b="1" dirty="0">
              <a:latin typeface="Arial" panose="020B0604020202020204" pitchFamily="34" charset="0"/>
              <a:cs typeface="Arial" panose="020B0604020202020204" pitchFamily="34" charset="0"/>
            </a:endParaRPr>
          </a:p>
        </p:txBody>
      </p:sp>
      <p:sp>
        <p:nvSpPr>
          <p:cNvPr id="6" name="Date Placeholder 5"/>
          <p:cNvSpPr>
            <a:spLocks noGrp="1"/>
          </p:cNvSpPr>
          <p:nvPr>
            <p:ph type="dt" idx="1"/>
          </p:nvPr>
        </p:nvSpPr>
        <p:spPr/>
        <p:txBody>
          <a:bodyPr/>
          <a:lstStyle/>
          <a:p>
            <a:r>
              <a:rPr lang="en-US"/>
              <a:t>2020-09-28</a:t>
            </a:r>
          </a:p>
          <a:p>
            <a:endParaRPr lang="en-US" dirty="0"/>
          </a:p>
        </p:txBody>
      </p:sp>
      <p:sp>
        <p:nvSpPr>
          <p:cNvPr id="7" name="Slide Number Placeholder 6"/>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35</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90151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sz="100" dirty="0"/>
          </a:p>
        </p:txBody>
      </p:sp>
      <p:sp>
        <p:nvSpPr>
          <p:cNvPr id="5" name="Footer Placeholder 4"/>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endParaRPr lang="en-US" b="1" dirty="0">
              <a:latin typeface="Arial" panose="020B0604020202020204" pitchFamily="34" charset="0"/>
              <a:cs typeface="Arial" panose="020B0604020202020204" pitchFamily="34" charset="0"/>
            </a:endParaRPr>
          </a:p>
        </p:txBody>
      </p:sp>
      <p:sp>
        <p:nvSpPr>
          <p:cNvPr id="6" name="Date Placeholder 5"/>
          <p:cNvSpPr>
            <a:spLocks noGrp="1"/>
          </p:cNvSpPr>
          <p:nvPr>
            <p:ph type="dt" idx="1"/>
          </p:nvPr>
        </p:nvSpPr>
        <p:spPr/>
        <p:txBody>
          <a:bodyPr/>
          <a:lstStyle/>
          <a:p>
            <a:r>
              <a:rPr lang="en-US"/>
              <a:t>2020-09-28</a:t>
            </a:r>
          </a:p>
          <a:p>
            <a:endParaRPr lang="en-US" dirty="0"/>
          </a:p>
        </p:txBody>
      </p:sp>
      <p:sp>
        <p:nvSpPr>
          <p:cNvPr id="7" name="Slide Number Placeholder 6"/>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36</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77340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sz="100" dirty="0"/>
          </a:p>
        </p:txBody>
      </p:sp>
      <p:sp>
        <p:nvSpPr>
          <p:cNvPr id="5" name="Footer Placeholder 4"/>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endParaRPr lang="en-US" b="1" dirty="0">
              <a:latin typeface="Arial" panose="020B0604020202020204" pitchFamily="34" charset="0"/>
              <a:cs typeface="Arial" panose="020B0604020202020204" pitchFamily="34" charset="0"/>
            </a:endParaRPr>
          </a:p>
        </p:txBody>
      </p:sp>
      <p:sp>
        <p:nvSpPr>
          <p:cNvPr id="6" name="Date Placeholder 5"/>
          <p:cNvSpPr>
            <a:spLocks noGrp="1"/>
          </p:cNvSpPr>
          <p:nvPr>
            <p:ph type="dt" idx="1"/>
          </p:nvPr>
        </p:nvSpPr>
        <p:spPr/>
        <p:txBody>
          <a:bodyPr/>
          <a:lstStyle/>
          <a:p>
            <a:r>
              <a:rPr lang="en-US"/>
              <a:t>2020-09-28</a:t>
            </a:r>
          </a:p>
          <a:p>
            <a:endParaRPr lang="en-US" dirty="0"/>
          </a:p>
        </p:txBody>
      </p:sp>
      <p:sp>
        <p:nvSpPr>
          <p:cNvPr id="7" name="Slide Number Placeholder 6"/>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37</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00977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sz="100" dirty="0"/>
          </a:p>
        </p:txBody>
      </p:sp>
      <p:sp>
        <p:nvSpPr>
          <p:cNvPr id="5" name="Footer Placeholder 4"/>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endParaRPr lang="en-US" b="1" dirty="0">
              <a:latin typeface="Arial" panose="020B0604020202020204" pitchFamily="34" charset="0"/>
              <a:cs typeface="Arial" panose="020B0604020202020204" pitchFamily="34" charset="0"/>
            </a:endParaRPr>
          </a:p>
        </p:txBody>
      </p:sp>
      <p:sp>
        <p:nvSpPr>
          <p:cNvPr id="6" name="Date Placeholder 5"/>
          <p:cNvSpPr>
            <a:spLocks noGrp="1"/>
          </p:cNvSpPr>
          <p:nvPr>
            <p:ph type="dt" idx="1"/>
          </p:nvPr>
        </p:nvSpPr>
        <p:spPr/>
        <p:txBody>
          <a:bodyPr/>
          <a:lstStyle/>
          <a:p>
            <a:r>
              <a:rPr lang="en-US"/>
              <a:t>2020-09-28</a:t>
            </a:r>
          </a:p>
          <a:p>
            <a:endParaRPr lang="en-US" dirty="0"/>
          </a:p>
        </p:txBody>
      </p:sp>
      <p:sp>
        <p:nvSpPr>
          <p:cNvPr id="7" name="Slide Number Placeholder 6"/>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4</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6341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Header Placeholder 3"/>
          <p:cNvSpPr>
            <a:spLocks noGrp="1"/>
          </p:cNvSpPr>
          <p:nvPr>
            <p:ph type="hdr" sz="quarter"/>
          </p:nvPr>
        </p:nvSpPr>
        <p:spPr/>
        <p:txBody>
          <a:bodyPr/>
          <a:lstStyle/>
          <a:p>
            <a:endParaRPr lang="en-US" sz="100" dirty="0"/>
          </a:p>
        </p:txBody>
      </p:sp>
      <p:sp>
        <p:nvSpPr>
          <p:cNvPr id="5" name="Footer Placeholder 4"/>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endParaRPr lang="en-US" b="1" dirty="0">
              <a:latin typeface="Arial" panose="020B0604020202020204" pitchFamily="34" charset="0"/>
              <a:cs typeface="Arial" panose="020B0604020202020204" pitchFamily="34" charset="0"/>
            </a:endParaRPr>
          </a:p>
        </p:txBody>
      </p:sp>
      <p:sp>
        <p:nvSpPr>
          <p:cNvPr id="6" name="Date Placeholder 5"/>
          <p:cNvSpPr>
            <a:spLocks noGrp="1"/>
          </p:cNvSpPr>
          <p:nvPr>
            <p:ph type="dt" idx="1"/>
          </p:nvPr>
        </p:nvSpPr>
        <p:spPr/>
        <p:txBody>
          <a:bodyPr/>
          <a:lstStyle/>
          <a:p>
            <a:r>
              <a:rPr lang="en-US"/>
              <a:t>2020-09-28</a:t>
            </a:r>
          </a:p>
          <a:p>
            <a:endParaRPr lang="en-US" dirty="0"/>
          </a:p>
        </p:txBody>
      </p:sp>
      <p:sp>
        <p:nvSpPr>
          <p:cNvPr id="7" name="Slide Number Placeholder 6"/>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5</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703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Header Placeholder 3"/>
          <p:cNvSpPr>
            <a:spLocks noGrp="1"/>
          </p:cNvSpPr>
          <p:nvPr>
            <p:ph type="hdr" sz="quarter"/>
          </p:nvPr>
        </p:nvSpPr>
        <p:spPr/>
        <p:txBody>
          <a:bodyPr/>
          <a:lstStyle/>
          <a:p>
            <a:endParaRPr lang="en-US" sz="100" dirty="0"/>
          </a:p>
        </p:txBody>
      </p:sp>
      <p:sp>
        <p:nvSpPr>
          <p:cNvPr id="5" name="Footer Placeholder 4"/>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endParaRPr lang="en-US" b="1" dirty="0">
              <a:latin typeface="Arial" panose="020B0604020202020204" pitchFamily="34" charset="0"/>
              <a:cs typeface="Arial" panose="020B0604020202020204" pitchFamily="34" charset="0"/>
            </a:endParaRPr>
          </a:p>
        </p:txBody>
      </p:sp>
      <p:sp>
        <p:nvSpPr>
          <p:cNvPr id="6" name="Date Placeholder 5"/>
          <p:cNvSpPr>
            <a:spLocks noGrp="1"/>
          </p:cNvSpPr>
          <p:nvPr>
            <p:ph type="dt" idx="1"/>
          </p:nvPr>
        </p:nvSpPr>
        <p:spPr/>
        <p:txBody>
          <a:bodyPr/>
          <a:lstStyle/>
          <a:p>
            <a:r>
              <a:rPr lang="en-US"/>
              <a:t>2020-09-28</a:t>
            </a:r>
          </a:p>
          <a:p>
            <a:endParaRPr lang="en-US" dirty="0"/>
          </a:p>
        </p:txBody>
      </p:sp>
      <p:sp>
        <p:nvSpPr>
          <p:cNvPr id="7" name="Slide Number Placeholder 6"/>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6</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28255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sz="100" dirty="0"/>
          </a:p>
        </p:txBody>
      </p:sp>
      <p:sp>
        <p:nvSpPr>
          <p:cNvPr id="5" name="Footer Placeholder 4"/>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endParaRPr lang="en-US" b="1" dirty="0">
              <a:latin typeface="Arial" panose="020B0604020202020204" pitchFamily="34" charset="0"/>
              <a:cs typeface="Arial" panose="020B0604020202020204" pitchFamily="34" charset="0"/>
            </a:endParaRPr>
          </a:p>
        </p:txBody>
      </p:sp>
      <p:sp>
        <p:nvSpPr>
          <p:cNvPr id="6" name="Date Placeholder 5"/>
          <p:cNvSpPr>
            <a:spLocks noGrp="1"/>
          </p:cNvSpPr>
          <p:nvPr>
            <p:ph type="dt" idx="1"/>
          </p:nvPr>
        </p:nvSpPr>
        <p:spPr/>
        <p:txBody>
          <a:bodyPr/>
          <a:lstStyle/>
          <a:p>
            <a:r>
              <a:rPr lang="en-US"/>
              <a:t>2020-09-28</a:t>
            </a:r>
          </a:p>
          <a:p>
            <a:endParaRPr lang="en-US" dirty="0"/>
          </a:p>
        </p:txBody>
      </p:sp>
      <p:sp>
        <p:nvSpPr>
          <p:cNvPr id="7" name="Slide Number Placeholder 6"/>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7</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85301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sz="100" dirty="0"/>
          </a:p>
        </p:txBody>
      </p:sp>
      <p:sp>
        <p:nvSpPr>
          <p:cNvPr id="5" name="Footer Placeholder 4"/>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endParaRPr lang="en-US" b="1" dirty="0">
              <a:latin typeface="Arial" panose="020B0604020202020204" pitchFamily="34" charset="0"/>
              <a:cs typeface="Arial" panose="020B0604020202020204" pitchFamily="34" charset="0"/>
            </a:endParaRPr>
          </a:p>
        </p:txBody>
      </p:sp>
      <p:sp>
        <p:nvSpPr>
          <p:cNvPr id="6" name="Date Placeholder 5"/>
          <p:cNvSpPr>
            <a:spLocks noGrp="1"/>
          </p:cNvSpPr>
          <p:nvPr>
            <p:ph type="dt" idx="1"/>
          </p:nvPr>
        </p:nvSpPr>
        <p:spPr/>
        <p:txBody>
          <a:bodyPr/>
          <a:lstStyle/>
          <a:p>
            <a:r>
              <a:rPr lang="en-US"/>
              <a:t>2020-09-28</a:t>
            </a:r>
          </a:p>
          <a:p>
            <a:endParaRPr lang="en-US" dirty="0"/>
          </a:p>
        </p:txBody>
      </p:sp>
      <p:sp>
        <p:nvSpPr>
          <p:cNvPr id="7" name="Slide Number Placeholder 6"/>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8</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8443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sz="100" dirty="0"/>
          </a:p>
        </p:txBody>
      </p:sp>
      <p:sp>
        <p:nvSpPr>
          <p:cNvPr id="5" name="Footer Placeholder 4"/>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endParaRPr lang="en-US" b="1" dirty="0">
              <a:latin typeface="Arial" panose="020B0604020202020204" pitchFamily="34" charset="0"/>
              <a:cs typeface="Arial" panose="020B0604020202020204" pitchFamily="34" charset="0"/>
            </a:endParaRPr>
          </a:p>
        </p:txBody>
      </p:sp>
      <p:sp>
        <p:nvSpPr>
          <p:cNvPr id="6" name="Date Placeholder 5"/>
          <p:cNvSpPr>
            <a:spLocks noGrp="1"/>
          </p:cNvSpPr>
          <p:nvPr>
            <p:ph type="dt" idx="1"/>
          </p:nvPr>
        </p:nvSpPr>
        <p:spPr/>
        <p:txBody>
          <a:bodyPr/>
          <a:lstStyle/>
          <a:p>
            <a:r>
              <a:rPr lang="en-US"/>
              <a:t>2020-09-28</a:t>
            </a:r>
          </a:p>
          <a:p>
            <a:endParaRPr lang="en-US" dirty="0"/>
          </a:p>
        </p:txBody>
      </p:sp>
      <p:sp>
        <p:nvSpPr>
          <p:cNvPr id="7" name="Slide Number Placeholder 6"/>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9</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04876474"/>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3.xml"/><Relationship Id="rId13" Type="http://schemas.openxmlformats.org/officeDocument/2006/relationships/image" Target="../media/image1.png"/><Relationship Id="rId3" Type="http://schemas.openxmlformats.org/officeDocument/2006/relationships/tags" Target="../tags/tag8.xml"/><Relationship Id="rId7" Type="http://schemas.openxmlformats.org/officeDocument/2006/relationships/tags" Target="../tags/tag12.xml"/><Relationship Id="rId12" Type="http://schemas.openxmlformats.org/officeDocument/2006/relationships/image" Target="../media/image2.jp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tags" Target="../tags/tag11.xml"/><Relationship Id="rId11" Type="http://schemas.openxmlformats.org/officeDocument/2006/relationships/slideMaster" Target="../slideMasters/slideMaster1.xml"/><Relationship Id="rId5" Type="http://schemas.openxmlformats.org/officeDocument/2006/relationships/tags" Target="../tags/tag10.xml"/><Relationship Id="rId10" Type="http://schemas.openxmlformats.org/officeDocument/2006/relationships/tags" Target="../tags/tag15.xml"/><Relationship Id="rId4" Type="http://schemas.openxmlformats.org/officeDocument/2006/relationships/tags" Target="../tags/tag9.xml"/><Relationship Id="rId9" Type="http://schemas.openxmlformats.org/officeDocument/2006/relationships/tags" Target="../tags/tag14.xml"/></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102.xml"/><Relationship Id="rId13" Type="http://schemas.openxmlformats.org/officeDocument/2006/relationships/tags" Target="../tags/tag107.xml"/><Relationship Id="rId3" Type="http://schemas.openxmlformats.org/officeDocument/2006/relationships/tags" Target="../tags/tag97.xml"/><Relationship Id="rId7" Type="http://schemas.openxmlformats.org/officeDocument/2006/relationships/tags" Target="../tags/tag101.xml"/><Relationship Id="rId12" Type="http://schemas.openxmlformats.org/officeDocument/2006/relationships/tags" Target="../tags/tag106.xml"/><Relationship Id="rId2" Type="http://schemas.openxmlformats.org/officeDocument/2006/relationships/tags" Target="../tags/tag96.xml"/><Relationship Id="rId1" Type="http://schemas.openxmlformats.org/officeDocument/2006/relationships/tags" Target="../tags/tag95.xml"/><Relationship Id="rId6" Type="http://schemas.openxmlformats.org/officeDocument/2006/relationships/tags" Target="../tags/tag100.xml"/><Relationship Id="rId11" Type="http://schemas.openxmlformats.org/officeDocument/2006/relationships/tags" Target="../tags/tag105.xml"/><Relationship Id="rId5" Type="http://schemas.openxmlformats.org/officeDocument/2006/relationships/tags" Target="../tags/tag99.xml"/><Relationship Id="rId10" Type="http://schemas.openxmlformats.org/officeDocument/2006/relationships/tags" Target="../tags/tag104.xml"/><Relationship Id="rId4" Type="http://schemas.openxmlformats.org/officeDocument/2006/relationships/tags" Target="../tags/tag98.xml"/><Relationship Id="rId9" Type="http://schemas.openxmlformats.org/officeDocument/2006/relationships/tags" Target="../tags/tag103.xml"/><Relationship Id="rId1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115.xml"/><Relationship Id="rId13" Type="http://schemas.openxmlformats.org/officeDocument/2006/relationships/tags" Target="../tags/tag120.xml"/><Relationship Id="rId3" Type="http://schemas.openxmlformats.org/officeDocument/2006/relationships/tags" Target="../tags/tag110.xml"/><Relationship Id="rId7" Type="http://schemas.openxmlformats.org/officeDocument/2006/relationships/tags" Target="../tags/tag114.xml"/><Relationship Id="rId12" Type="http://schemas.openxmlformats.org/officeDocument/2006/relationships/tags" Target="../tags/tag119.xml"/><Relationship Id="rId2" Type="http://schemas.openxmlformats.org/officeDocument/2006/relationships/tags" Target="../tags/tag109.xml"/><Relationship Id="rId1" Type="http://schemas.openxmlformats.org/officeDocument/2006/relationships/tags" Target="../tags/tag108.xml"/><Relationship Id="rId6" Type="http://schemas.openxmlformats.org/officeDocument/2006/relationships/tags" Target="../tags/tag113.xml"/><Relationship Id="rId11" Type="http://schemas.openxmlformats.org/officeDocument/2006/relationships/tags" Target="../tags/tag118.xml"/><Relationship Id="rId5" Type="http://schemas.openxmlformats.org/officeDocument/2006/relationships/tags" Target="../tags/tag112.xml"/><Relationship Id="rId10" Type="http://schemas.openxmlformats.org/officeDocument/2006/relationships/tags" Target="../tags/tag117.xml"/><Relationship Id="rId4" Type="http://schemas.openxmlformats.org/officeDocument/2006/relationships/tags" Target="../tags/tag111.xml"/><Relationship Id="rId9" Type="http://schemas.openxmlformats.org/officeDocument/2006/relationships/tags" Target="../tags/tag116.xml"/><Relationship Id="rId14"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128.xml"/><Relationship Id="rId13" Type="http://schemas.openxmlformats.org/officeDocument/2006/relationships/tags" Target="../tags/tag133.xml"/><Relationship Id="rId3" Type="http://schemas.openxmlformats.org/officeDocument/2006/relationships/tags" Target="../tags/tag123.xml"/><Relationship Id="rId7" Type="http://schemas.openxmlformats.org/officeDocument/2006/relationships/tags" Target="../tags/tag127.xml"/><Relationship Id="rId12" Type="http://schemas.openxmlformats.org/officeDocument/2006/relationships/tags" Target="../tags/tag132.xml"/><Relationship Id="rId2" Type="http://schemas.openxmlformats.org/officeDocument/2006/relationships/tags" Target="../tags/tag122.xml"/><Relationship Id="rId1" Type="http://schemas.openxmlformats.org/officeDocument/2006/relationships/tags" Target="../tags/tag121.xml"/><Relationship Id="rId6" Type="http://schemas.openxmlformats.org/officeDocument/2006/relationships/tags" Target="../tags/tag126.xml"/><Relationship Id="rId11" Type="http://schemas.openxmlformats.org/officeDocument/2006/relationships/tags" Target="../tags/tag131.xml"/><Relationship Id="rId5" Type="http://schemas.openxmlformats.org/officeDocument/2006/relationships/tags" Target="../tags/tag125.xml"/><Relationship Id="rId10" Type="http://schemas.openxmlformats.org/officeDocument/2006/relationships/tags" Target="../tags/tag130.xml"/><Relationship Id="rId4" Type="http://schemas.openxmlformats.org/officeDocument/2006/relationships/tags" Target="../tags/tag124.xml"/><Relationship Id="rId9" Type="http://schemas.openxmlformats.org/officeDocument/2006/relationships/tags" Target="../tags/tag129.xml"/><Relationship Id="rId14"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141.xml"/><Relationship Id="rId13" Type="http://schemas.openxmlformats.org/officeDocument/2006/relationships/tags" Target="../tags/tag146.xml"/><Relationship Id="rId3" Type="http://schemas.openxmlformats.org/officeDocument/2006/relationships/tags" Target="../tags/tag136.xml"/><Relationship Id="rId7" Type="http://schemas.openxmlformats.org/officeDocument/2006/relationships/tags" Target="../tags/tag140.xml"/><Relationship Id="rId12" Type="http://schemas.openxmlformats.org/officeDocument/2006/relationships/tags" Target="../tags/tag145.xml"/><Relationship Id="rId2" Type="http://schemas.openxmlformats.org/officeDocument/2006/relationships/tags" Target="../tags/tag135.xml"/><Relationship Id="rId1" Type="http://schemas.openxmlformats.org/officeDocument/2006/relationships/tags" Target="../tags/tag134.xml"/><Relationship Id="rId6" Type="http://schemas.openxmlformats.org/officeDocument/2006/relationships/tags" Target="../tags/tag139.xml"/><Relationship Id="rId11" Type="http://schemas.openxmlformats.org/officeDocument/2006/relationships/tags" Target="../tags/tag144.xml"/><Relationship Id="rId5" Type="http://schemas.openxmlformats.org/officeDocument/2006/relationships/tags" Target="../tags/tag138.xml"/><Relationship Id="rId10" Type="http://schemas.openxmlformats.org/officeDocument/2006/relationships/tags" Target="../tags/tag143.xml"/><Relationship Id="rId4" Type="http://schemas.openxmlformats.org/officeDocument/2006/relationships/tags" Target="../tags/tag137.xml"/><Relationship Id="rId9" Type="http://schemas.openxmlformats.org/officeDocument/2006/relationships/tags" Target="../tags/tag142.xml"/><Relationship Id="rId14"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154.xml"/><Relationship Id="rId13" Type="http://schemas.openxmlformats.org/officeDocument/2006/relationships/tags" Target="../tags/tag159.xml"/><Relationship Id="rId3" Type="http://schemas.openxmlformats.org/officeDocument/2006/relationships/tags" Target="../tags/tag149.xml"/><Relationship Id="rId7" Type="http://schemas.openxmlformats.org/officeDocument/2006/relationships/tags" Target="../tags/tag153.xml"/><Relationship Id="rId12" Type="http://schemas.openxmlformats.org/officeDocument/2006/relationships/tags" Target="../tags/tag158.xml"/><Relationship Id="rId2" Type="http://schemas.openxmlformats.org/officeDocument/2006/relationships/tags" Target="../tags/tag148.xml"/><Relationship Id="rId1" Type="http://schemas.openxmlformats.org/officeDocument/2006/relationships/tags" Target="../tags/tag147.xml"/><Relationship Id="rId6" Type="http://schemas.openxmlformats.org/officeDocument/2006/relationships/tags" Target="../tags/tag152.xml"/><Relationship Id="rId11" Type="http://schemas.openxmlformats.org/officeDocument/2006/relationships/tags" Target="../tags/tag157.xml"/><Relationship Id="rId5" Type="http://schemas.openxmlformats.org/officeDocument/2006/relationships/tags" Target="../tags/tag151.xml"/><Relationship Id="rId10" Type="http://schemas.openxmlformats.org/officeDocument/2006/relationships/tags" Target="../tags/tag156.xml"/><Relationship Id="rId4" Type="http://schemas.openxmlformats.org/officeDocument/2006/relationships/tags" Target="../tags/tag150.xml"/><Relationship Id="rId9" Type="http://schemas.openxmlformats.org/officeDocument/2006/relationships/tags" Target="../tags/tag155.xml"/><Relationship Id="rId1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67.xml"/><Relationship Id="rId13" Type="http://schemas.openxmlformats.org/officeDocument/2006/relationships/tags" Target="../tags/tag172.xml"/><Relationship Id="rId3" Type="http://schemas.openxmlformats.org/officeDocument/2006/relationships/tags" Target="../tags/tag162.xml"/><Relationship Id="rId7" Type="http://schemas.openxmlformats.org/officeDocument/2006/relationships/tags" Target="../tags/tag166.xml"/><Relationship Id="rId12" Type="http://schemas.openxmlformats.org/officeDocument/2006/relationships/tags" Target="../tags/tag171.xml"/><Relationship Id="rId2" Type="http://schemas.openxmlformats.org/officeDocument/2006/relationships/tags" Target="../tags/tag161.xml"/><Relationship Id="rId1" Type="http://schemas.openxmlformats.org/officeDocument/2006/relationships/tags" Target="../tags/tag160.xml"/><Relationship Id="rId6" Type="http://schemas.openxmlformats.org/officeDocument/2006/relationships/tags" Target="../tags/tag165.xml"/><Relationship Id="rId11" Type="http://schemas.openxmlformats.org/officeDocument/2006/relationships/tags" Target="../tags/tag170.xml"/><Relationship Id="rId5" Type="http://schemas.openxmlformats.org/officeDocument/2006/relationships/tags" Target="../tags/tag164.xml"/><Relationship Id="rId10" Type="http://schemas.openxmlformats.org/officeDocument/2006/relationships/tags" Target="../tags/tag169.xml"/><Relationship Id="rId4" Type="http://schemas.openxmlformats.org/officeDocument/2006/relationships/tags" Target="../tags/tag163.xml"/><Relationship Id="rId9" Type="http://schemas.openxmlformats.org/officeDocument/2006/relationships/tags" Target="../tags/tag168.xml"/><Relationship Id="rId1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80.xml"/><Relationship Id="rId13" Type="http://schemas.openxmlformats.org/officeDocument/2006/relationships/slideMaster" Target="../slideMasters/slideMaster1.xml"/><Relationship Id="rId3" Type="http://schemas.openxmlformats.org/officeDocument/2006/relationships/tags" Target="../tags/tag175.xml"/><Relationship Id="rId7" Type="http://schemas.openxmlformats.org/officeDocument/2006/relationships/tags" Target="../tags/tag179.xml"/><Relationship Id="rId12" Type="http://schemas.openxmlformats.org/officeDocument/2006/relationships/tags" Target="../tags/tag184.xml"/><Relationship Id="rId2" Type="http://schemas.openxmlformats.org/officeDocument/2006/relationships/tags" Target="../tags/tag174.xml"/><Relationship Id="rId1" Type="http://schemas.openxmlformats.org/officeDocument/2006/relationships/tags" Target="../tags/tag173.xml"/><Relationship Id="rId6" Type="http://schemas.openxmlformats.org/officeDocument/2006/relationships/tags" Target="../tags/tag178.xml"/><Relationship Id="rId11" Type="http://schemas.openxmlformats.org/officeDocument/2006/relationships/tags" Target="../tags/tag183.xml"/><Relationship Id="rId5" Type="http://schemas.openxmlformats.org/officeDocument/2006/relationships/tags" Target="../tags/tag177.xml"/><Relationship Id="rId10" Type="http://schemas.openxmlformats.org/officeDocument/2006/relationships/tags" Target="../tags/tag182.xml"/><Relationship Id="rId4" Type="http://schemas.openxmlformats.org/officeDocument/2006/relationships/tags" Target="../tags/tag176.xml"/><Relationship Id="rId9" Type="http://schemas.openxmlformats.org/officeDocument/2006/relationships/tags" Target="../tags/tag181.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187.xml"/><Relationship Id="rId2" Type="http://schemas.openxmlformats.org/officeDocument/2006/relationships/tags" Target="../tags/tag186.xml"/><Relationship Id="rId1" Type="http://schemas.openxmlformats.org/officeDocument/2006/relationships/tags" Target="../tags/tag185.xml"/><Relationship Id="rId5" Type="http://schemas.openxmlformats.org/officeDocument/2006/relationships/slideMaster" Target="../slideMasters/slideMaster1.xml"/><Relationship Id="rId4" Type="http://schemas.openxmlformats.org/officeDocument/2006/relationships/tags" Target="../tags/tag188.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191.xml"/><Relationship Id="rId7" Type="http://schemas.openxmlformats.org/officeDocument/2006/relationships/image" Target="../media/image1.png"/><Relationship Id="rId2" Type="http://schemas.openxmlformats.org/officeDocument/2006/relationships/tags" Target="../tags/tag190.xml"/><Relationship Id="rId1" Type="http://schemas.openxmlformats.org/officeDocument/2006/relationships/tags" Target="../tags/tag189.xml"/><Relationship Id="rId6" Type="http://schemas.openxmlformats.org/officeDocument/2006/relationships/slideMaster" Target="../slideMasters/slideMaster1.xml"/><Relationship Id="rId5" Type="http://schemas.openxmlformats.org/officeDocument/2006/relationships/tags" Target="../tags/tag193.xml"/><Relationship Id="rId4" Type="http://schemas.openxmlformats.org/officeDocument/2006/relationships/tags" Target="../tags/tag192.xml"/></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23.xml"/><Relationship Id="rId3" Type="http://schemas.openxmlformats.org/officeDocument/2006/relationships/tags" Target="../tags/tag18.xml"/><Relationship Id="rId7" Type="http://schemas.openxmlformats.org/officeDocument/2006/relationships/tags" Target="../tags/tag22.xml"/><Relationship Id="rId12" Type="http://schemas.openxmlformats.org/officeDocument/2006/relationships/image" Target="../media/image1.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image" Target="../media/image3.jpg"/><Relationship Id="rId5" Type="http://schemas.openxmlformats.org/officeDocument/2006/relationships/tags" Target="../tags/tag20.xml"/><Relationship Id="rId10" Type="http://schemas.openxmlformats.org/officeDocument/2006/relationships/slideMaster" Target="../slideMasters/slideMaster1.xml"/><Relationship Id="rId4" Type="http://schemas.openxmlformats.org/officeDocument/2006/relationships/tags" Target="../tags/tag19.xml"/><Relationship Id="rId9" Type="http://schemas.openxmlformats.org/officeDocument/2006/relationships/tags" Target="../tags/tag24.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32.xml"/><Relationship Id="rId3" Type="http://schemas.openxmlformats.org/officeDocument/2006/relationships/tags" Target="../tags/tag27.xml"/><Relationship Id="rId7" Type="http://schemas.openxmlformats.org/officeDocument/2006/relationships/tags" Target="../tags/tag31.xml"/><Relationship Id="rId12" Type="http://schemas.openxmlformats.org/officeDocument/2006/relationships/image" Target="../media/image1.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tags" Target="../tags/tag30.xml"/><Relationship Id="rId11" Type="http://schemas.openxmlformats.org/officeDocument/2006/relationships/slideMaster" Target="../slideMasters/slideMaster1.xml"/><Relationship Id="rId5" Type="http://schemas.openxmlformats.org/officeDocument/2006/relationships/tags" Target="../tags/tag29.xml"/><Relationship Id="rId10" Type="http://schemas.openxmlformats.org/officeDocument/2006/relationships/tags" Target="../tags/tag34.xml"/><Relationship Id="rId4" Type="http://schemas.openxmlformats.org/officeDocument/2006/relationships/tags" Target="../tags/tag28.xml"/><Relationship Id="rId9" Type="http://schemas.openxmlformats.org/officeDocument/2006/relationships/tags" Target="../tags/tag33.xml"/></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tags" Target="../tags/tag47.xml"/><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tags" Target="../tags/tag46.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5" Type="http://schemas.openxmlformats.org/officeDocument/2006/relationships/tags" Target="../tags/tag39.xml"/><Relationship Id="rId10" Type="http://schemas.openxmlformats.org/officeDocument/2006/relationships/tags" Target="../tags/tag44.xml"/><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55.xml"/><Relationship Id="rId13" Type="http://schemas.openxmlformats.org/officeDocument/2006/relationships/tags" Target="../tags/tag60.xml"/><Relationship Id="rId3" Type="http://schemas.openxmlformats.org/officeDocument/2006/relationships/tags" Target="../tags/tag50.xml"/><Relationship Id="rId7" Type="http://schemas.openxmlformats.org/officeDocument/2006/relationships/tags" Target="../tags/tag54.xml"/><Relationship Id="rId12" Type="http://schemas.openxmlformats.org/officeDocument/2006/relationships/tags" Target="../tags/tag59.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tags" Target="../tags/tag53.xml"/><Relationship Id="rId11" Type="http://schemas.openxmlformats.org/officeDocument/2006/relationships/tags" Target="../tags/tag58.xml"/><Relationship Id="rId5" Type="http://schemas.openxmlformats.org/officeDocument/2006/relationships/tags" Target="../tags/tag52.xml"/><Relationship Id="rId10" Type="http://schemas.openxmlformats.org/officeDocument/2006/relationships/tags" Target="../tags/tag57.xml"/><Relationship Id="rId4" Type="http://schemas.openxmlformats.org/officeDocument/2006/relationships/tags" Target="../tags/tag51.xml"/><Relationship Id="rId9" Type="http://schemas.openxmlformats.org/officeDocument/2006/relationships/tags" Target="../tags/tag56.xml"/><Relationship Id="rId1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68.xml"/><Relationship Id="rId13" Type="http://schemas.openxmlformats.org/officeDocument/2006/relationships/tags" Target="../tags/tag73.xml"/><Relationship Id="rId3" Type="http://schemas.openxmlformats.org/officeDocument/2006/relationships/tags" Target="../tags/tag63.xml"/><Relationship Id="rId7" Type="http://schemas.openxmlformats.org/officeDocument/2006/relationships/tags" Target="../tags/tag67.xml"/><Relationship Id="rId12" Type="http://schemas.openxmlformats.org/officeDocument/2006/relationships/tags" Target="../tags/tag72.xml"/><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tags" Target="../tags/tag66.xml"/><Relationship Id="rId11" Type="http://schemas.openxmlformats.org/officeDocument/2006/relationships/tags" Target="../tags/tag71.xml"/><Relationship Id="rId5" Type="http://schemas.openxmlformats.org/officeDocument/2006/relationships/tags" Target="../tags/tag65.xml"/><Relationship Id="rId10" Type="http://schemas.openxmlformats.org/officeDocument/2006/relationships/tags" Target="../tags/tag70.xml"/><Relationship Id="rId4" Type="http://schemas.openxmlformats.org/officeDocument/2006/relationships/tags" Target="../tags/tag64.xml"/><Relationship Id="rId9" Type="http://schemas.openxmlformats.org/officeDocument/2006/relationships/tags" Target="../tags/tag69.xml"/><Relationship Id="rId1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slideMaster" Target="../slideMasters/slideMaster1.xml"/><Relationship Id="rId5" Type="http://schemas.openxmlformats.org/officeDocument/2006/relationships/tags" Target="../tags/tag78.xml"/><Relationship Id="rId4" Type="http://schemas.openxmlformats.org/officeDocument/2006/relationships/tags" Target="../tags/tag77.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tags" Target="../tags/tag79.xml"/><Relationship Id="rId5" Type="http://schemas.openxmlformats.org/officeDocument/2006/relationships/image" Target="../media/image4.png"/><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89.xml"/><Relationship Id="rId13" Type="http://schemas.openxmlformats.org/officeDocument/2006/relationships/tags" Target="../tags/tag94.xml"/><Relationship Id="rId3" Type="http://schemas.openxmlformats.org/officeDocument/2006/relationships/tags" Target="../tags/tag84.xml"/><Relationship Id="rId7" Type="http://schemas.openxmlformats.org/officeDocument/2006/relationships/tags" Target="../tags/tag88.xml"/><Relationship Id="rId12" Type="http://schemas.openxmlformats.org/officeDocument/2006/relationships/tags" Target="../tags/tag93.xml"/><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tags" Target="../tags/tag87.xml"/><Relationship Id="rId11" Type="http://schemas.openxmlformats.org/officeDocument/2006/relationships/tags" Target="../tags/tag92.xml"/><Relationship Id="rId5" Type="http://schemas.openxmlformats.org/officeDocument/2006/relationships/tags" Target="../tags/tag86.xml"/><Relationship Id="rId10" Type="http://schemas.openxmlformats.org/officeDocument/2006/relationships/tags" Target="../tags/tag91.xml"/><Relationship Id="rId4" Type="http://schemas.openxmlformats.org/officeDocument/2006/relationships/tags" Target="../tags/tag85.xml"/><Relationship Id="rId9" Type="http://schemas.openxmlformats.org/officeDocument/2006/relationships/tags" Target="../tags/tag90.xml"/><Relationship Id="rId1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1">
    <p:bg>
      <p:bgPr>
        <a:solidFill>
          <a:schemeClr val="bg1"/>
        </a:solidFill>
        <a:effectLst/>
      </p:bgPr>
    </p:bg>
    <p:spTree>
      <p:nvGrpSpPr>
        <p:cNvPr id="1" name=""/>
        <p:cNvGrpSpPr/>
        <p:nvPr/>
      </p:nvGrpSpPr>
      <p:grpSpPr>
        <a:xfrm>
          <a:off x="0" y="0"/>
          <a:ext cx="0" cy="0"/>
          <a:chOff x="0" y="0"/>
          <a:chExt cx="0" cy="0"/>
        </a:xfrm>
      </p:grpSpPr>
      <p:sp>
        <p:nvSpPr>
          <p:cNvPr id="6" name="LOGO PROTECTION" hidden="1">
            <a:extLst>
              <a:ext uri="{FF2B5EF4-FFF2-40B4-BE49-F238E27FC236}">
                <a16:creationId xmlns:a16="http://schemas.microsoft.com/office/drawing/2014/main" id="{193C101A-31DD-4FCB-8E69-ED3C115F16E0}"/>
              </a:ext>
            </a:extLst>
          </p:cNvPr>
          <p:cNvSpPr/>
          <p:nvPr>
            <p:custDataLst>
              <p:tags r:id="rId1"/>
            </p:custDataLst>
          </p:nvPr>
        </p:nvSpPr>
        <p:spPr bwMode="auto">
          <a:xfrm>
            <a:off x="9624391" y="5337212"/>
            <a:ext cx="2060717" cy="1116123"/>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baseline="0" noProof="0" dirty="0">
              <a:latin typeface="+mn-lt"/>
              <a:ea typeface="+mn-ea"/>
              <a:cs typeface="+mn-cs"/>
            </a:endParaRPr>
          </a:p>
        </p:txBody>
      </p:sp>
      <p:sp>
        <p:nvSpPr>
          <p:cNvPr id="8" name="Background White">
            <a:extLst>
              <a:ext uri="{FF2B5EF4-FFF2-40B4-BE49-F238E27FC236}">
                <a16:creationId xmlns:a16="http://schemas.microsoft.com/office/drawing/2014/main" id="{9FD1694A-5725-40E5-AC10-2A7A68B981E5}"/>
              </a:ext>
            </a:extLst>
          </p:cNvPr>
          <p:cNvSpPr/>
          <p:nvPr/>
        </p:nvSpPr>
        <p:spPr bwMode="auto">
          <a:xfrm>
            <a:off x="0" y="0"/>
            <a:ext cx="12193200" cy="6858000"/>
          </a:xfrm>
          <a:prstGeom prst="rect">
            <a:avLst/>
          </a:prstGeom>
          <a:solidFill>
            <a:schemeClr val="bg1"/>
          </a:solidFill>
          <a:ln w="9525">
            <a:noFill/>
            <a:miter lim="800000"/>
            <a:headEnd/>
            <a:tailEnd/>
          </a:ln>
        </p:spPr>
        <p:txBody>
          <a:bodyPr wrap="square" lIns="96000" tIns="96000" rIns="96000" bIns="96000" rtlCol="0" anchor="ctr"/>
          <a:lstStyle/>
          <a:p>
            <a:pPr algn="ctr" eaLnBrk="0" hangingPunct="0"/>
            <a:endParaRPr lang="en-US" sz="2133" baseline="0" noProof="0" dirty="0">
              <a:latin typeface="+mn-lt"/>
              <a:ea typeface="+mn-ea"/>
              <a:cs typeface="+mn-cs"/>
            </a:endParaRPr>
          </a:p>
        </p:txBody>
      </p:sp>
      <p:sp>
        <p:nvSpPr>
          <p:cNvPr id="23" name="Crystal Picture Placeholder">
            <a:extLst>
              <a:ext uri="{FF2B5EF4-FFF2-40B4-BE49-F238E27FC236}">
                <a16:creationId xmlns:a16="http://schemas.microsoft.com/office/drawing/2014/main" id="{5805FCC4-D045-0733-8C95-81CAFF95804B}"/>
              </a:ext>
            </a:extLst>
          </p:cNvPr>
          <p:cNvSpPr>
            <a:spLocks noGrp="1"/>
          </p:cNvSpPr>
          <p:nvPr>
            <p:ph type="pic" sz="quarter" idx="15"/>
          </p:nvPr>
        </p:nvSpPr>
        <p:spPr>
          <a:xfrm>
            <a:off x="3" y="2"/>
            <a:ext cx="12191999" cy="3743997"/>
          </a:xfrm>
          <a:custGeom>
            <a:avLst/>
            <a:gdLst>
              <a:gd name="connsiteX0" fmla="*/ 0 w 12191999"/>
              <a:gd name="connsiteY0" fmla="*/ 0 h 3743997"/>
              <a:gd name="connsiteX1" fmla="*/ 12191999 w 12191999"/>
              <a:gd name="connsiteY1" fmla="*/ 0 h 3743997"/>
              <a:gd name="connsiteX2" fmla="*/ 12191999 w 12191999"/>
              <a:gd name="connsiteY2" fmla="*/ 3726156 h 3743997"/>
              <a:gd name="connsiteX3" fmla="*/ 3063660 w 12191999"/>
              <a:gd name="connsiteY3" fmla="*/ 2179105 h 3743997"/>
              <a:gd name="connsiteX4" fmla="*/ 387 w 12191999"/>
              <a:gd name="connsiteY4" fmla="*/ 3726157 h 3743997"/>
              <a:gd name="connsiteX5" fmla="*/ 387 w 12191999"/>
              <a:gd name="connsiteY5" fmla="*/ 3743997 h 3743997"/>
              <a:gd name="connsiteX6" fmla="*/ 0 w 12191999"/>
              <a:gd name="connsiteY6" fmla="*/ 3743997 h 3743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1999" h="3743997">
                <a:moveTo>
                  <a:pt x="0" y="0"/>
                </a:moveTo>
                <a:lnTo>
                  <a:pt x="12191999" y="0"/>
                </a:lnTo>
                <a:lnTo>
                  <a:pt x="12191999" y="3726156"/>
                </a:lnTo>
                <a:lnTo>
                  <a:pt x="3063660" y="2179105"/>
                </a:lnTo>
                <a:lnTo>
                  <a:pt x="387" y="3726157"/>
                </a:lnTo>
                <a:lnTo>
                  <a:pt x="387" y="3743997"/>
                </a:lnTo>
                <a:lnTo>
                  <a:pt x="0" y="3743997"/>
                </a:lnTo>
                <a:close/>
              </a:path>
            </a:pathLst>
          </a:custGeom>
          <a:blipFill>
            <a:blip r:embed="rId12"/>
            <a:stretch>
              <a:fillRect/>
            </a:stretch>
          </a:blipFill>
        </p:spPr>
        <p:txBody>
          <a:bodyPr wrap="square" tIns="1296000">
            <a:noAutofit/>
          </a:bodyPr>
          <a:lstStyle>
            <a:lvl1pPr marL="0" indent="0" algn="ctr">
              <a:buNone/>
              <a:defRPr/>
            </a:lvl1pPr>
          </a:lstStyle>
          <a:p>
            <a:r>
              <a:rPr lang="en-US"/>
              <a:t>Click icon to add picture</a:t>
            </a:r>
            <a:endParaRPr lang="de-DE"/>
          </a:p>
        </p:txBody>
      </p:sp>
      <p:sp>
        <p:nvSpPr>
          <p:cNvPr id="30" name="Subtitle"/>
          <p:cNvSpPr>
            <a:spLocks noGrp="1"/>
          </p:cNvSpPr>
          <p:nvPr>
            <p:ph type="subTitle" idx="1" hasCustomPrompt="1"/>
          </p:nvPr>
        </p:nvSpPr>
        <p:spPr>
          <a:xfrm>
            <a:off x="624000" y="5641951"/>
            <a:ext cx="8280000" cy="612000"/>
          </a:xfrm>
          <a:prstGeom prst="rect">
            <a:avLst/>
          </a:prstGeom>
        </p:spPr>
        <p:txBody>
          <a:bodyPr vert="horz" wrap="square" lIns="0" tIns="0" rIns="0" bIns="0" rtlCol="0" anchor="b" anchorCtr="0">
            <a:noAutofit/>
          </a:bodyPr>
          <a:lstStyle>
            <a:lvl1pPr marL="0" indent="0" algn="l">
              <a:spcAft>
                <a:spcPts val="0"/>
              </a:spcAft>
              <a:buNone/>
              <a:defRPr lang="en-GB" sz="1800" baseline="0" noProof="0" dirty="0">
                <a:solidFill>
                  <a:schemeClr val="tx1"/>
                </a:solidFill>
                <a:latin typeface="+mn-lt"/>
                <a:ea typeface="+mn-ea"/>
                <a:cs typeface="+mn-cs"/>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pPr lvl="0"/>
            <a:r>
              <a:rPr lang="en-US" noProof="0" dirty="0"/>
              <a:t>Author (department)</a:t>
            </a:r>
            <a:br>
              <a:rPr lang="en-US" noProof="0" dirty="0"/>
            </a:br>
            <a:r>
              <a:rPr lang="en-US" noProof="0" dirty="0"/>
              <a:t>Date</a:t>
            </a:r>
          </a:p>
        </p:txBody>
      </p:sp>
      <p:sp>
        <p:nvSpPr>
          <p:cNvPr id="15" name="Title">
            <a:extLst>
              <a:ext uri="{FF2B5EF4-FFF2-40B4-BE49-F238E27FC236}">
                <a16:creationId xmlns:a16="http://schemas.microsoft.com/office/drawing/2014/main" id="{26638A09-FAF0-40AC-917E-C2B12C875E5A}"/>
              </a:ext>
            </a:extLst>
          </p:cNvPr>
          <p:cNvSpPr>
            <a:spLocks noGrp="1"/>
          </p:cNvSpPr>
          <p:nvPr>
            <p:ph type="ctrTitle" hasCustomPrompt="1"/>
            <p:custDataLst>
              <p:tags r:id="rId2"/>
            </p:custDataLst>
          </p:nvPr>
        </p:nvSpPr>
        <p:spPr>
          <a:xfrm>
            <a:off x="624000" y="4163051"/>
            <a:ext cx="8280000" cy="1118901"/>
          </a:xfrm>
        </p:spPr>
        <p:txBody>
          <a:bodyPr bIns="0" anchor="b">
            <a:normAutofit/>
          </a:bodyPr>
          <a:lstStyle>
            <a:lvl1pPr algn="l">
              <a:defRPr sz="3600" baseline="0">
                <a:latin typeface="+mj-lt"/>
                <a:ea typeface="+mj-ea"/>
                <a:cs typeface="+mj-cs"/>
              </a:defRPr>
            </a:lvl1pPr>
          </a:lstStyle>
          <a:p>
            <a:r>
              <a:rPr lang="en-US" noProof="0" dirty="0"/>
              <a:t>Please type in title</a:t>
            </a:r>
          </a:p>
        </p:txBody>
      </p:sp>
      <p:sp>
        <p:nvSpPr>
          <p:cNvPr id="9" name="empower_classification_attention_placeholder" hidden="1">
            <a:extLst>
              <a:ext uri="{FF2B5EF4-FFF2-40B4-BE49-F238E27FC236}">
                <a16:creationId xmlns:a16="http://schemas.microsoft.com/office/drawing/2014/main" id="{542ADA73-329E-4D35-A040-712B75800F88}"/>
              </a:ext>
            </a:extLst>
          </p:cNvPr>
          <p:cNvSpPr txBox="1"/>
          <p:nvPr>
            <p:custDataLst>
              <p:tags r:id="rId3"/>
            </p:custDataLst>
          </p:nvPr>
        </p:nvSpPr>
        <p:spPr bwMode="auto">
          <a:xfrm>
            <a:off x="5411800" y="6500314"/>
            <a:ext cx="1368401" cy="288925"/>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chemeClr val="tx2"/>
                </a:solidFill>
                <a:latin typeface="+mn-lt"/>
                <a:ea typeface="+mn-ea"/>
                <a:cs typeface="+mn-cs"/>
              </a:rPr>
              <a:t>restricted</a:t>
            </a:r>
            <a:endParaRPr lang="en-US" sz="800" b="1" kern="0" baseline="0" noProof="0" dirty="0">
              <a:solidFill>
                <a:schemeClr val="tx2"/>
              </a:solidFill>
              <a:latin typeface="+mn-lt"/>
              <a:ea typeface="+mn-ea"/>
              <a:cs typeface="+mn-cs"/>
            </a:endParaRPr>
          </a:p>
        </p:txBody>
      </p:sp>
      <p:sp>
        <p:nvSpPr>
          <p:cNvPr id="10" name="empower_classification_placeholder">
            <a:extLst>
              <a:ext uri="{FF2B5EF4-FFF2-40B4-BE49-F238E27FC236}">
                <a16:creationId xmlns:a16="http://schemas.microsoft.com/office/drawing/2014/main" id="{2D16A7B9-CA23-4C66-B2AF-3682EAAE8159}"/>
              </a:ext>
            </a:extLst>
          </p:cNvPr>
          <p:cNvSpPr txBox="1"/>
          <p:nvPr>
            <p:custDataLst>
              <p:tags r:id="rId4"/>
            </p:custDataLst>
          </p:nvPr>
        </p:nvSpPr>
        <p:spPr bwMode="auto">
          <a:xfrm>
            <a:off x="5412000" y="6500314"/>
            <a:ext cx="1368000" cy="288925"/>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baseline="0" noProof="0">
                <a:solidFill>
                  <a:schemeClr val="tx1"/>
                </a:solidFill>
                <a:latin typeface="+mn-lt"/>
                <a:ea typeface="+mn-ea"/>
                <a:cs typeface="+mn-cs"/>
              </a:rPr>
              <a:t>restricted</a:t>
            </a:r>
            <a:endParaRPr lang="en-US" sz="800" kern="0" baseline="0" noProof="0" dirty="0">
              <a:solidFill>
                <a:schemeClr val="tx1"/>
              </a:solidFill>
              <a:latin typeface="+mn-lt"/>
              <a:ea typeface="+mn-ea"/>
              <a:cs typeface="+mn-cs"/>
            </a:endParaRPr>
          </a:p>
        </p:txBody>
      </p:sp>
      <p:sp>
        <p:nvSpPr>
          <p:cNvPr id="11" name="empower_document_placeholder" hidden="1">
            <a:extLst>
              <a:ext uri="{FF2B5EF4-FFF2-40B4-BE49-F238E27FC236}">
                <a16:creationId xmlns:a16="http://schemas.microsoft.com/office/drawing/2014/main" id="{7FE25D73-2664-463A-AF80-DF3E4E2CB8B6}"/>
              </a:ext>
            </a:extLst>
          </p:cNvPr>
          <p:cNvSpPr txBox="1"/>
          <p:nvPr>
            <p:custDataLst>
              <p:tags r:id="rId5"/>
            </p:custDataLst>
          </p:nvPr>
        </p:nvSpPr>
        <p:spPr bwMode="auto">
          <a:xfrm>
            <a:off x="624000" y="6500314"/>
            <a:ext cx="3240087" cy="288925"/>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baseline="0" noProof="0">
                <a:solidFill>
                  <a:schemeClr val="tx1"/>
                </a:solidFill>
                <a:latin typeface="+mn-lt"/>
                <a:ea typeface="+mn-ea"/>
                <a:cs typeface="+mn-cs"/>
              </a:rPr>
              <a:t>[Owner:   Doc ID:   Vers.: ]</a:t>
            </a:r>
            <a:endParaRPr lang="en-US" sz="800" kern="0" baseline="0" noProof="0" dirty="0">
              <a:solidFill>
                <a:schemeClr val="tx1"/>
              </a:solidFill>
              <a:latin typeface="+mn-lt"/>
              <a:ea typeface="+mn-ea"/>
              <a:cs typeface="+mn-cs"/>
            </a:endParaRPr>
          </a:p>
        </p:txBody>
      </p:sp>
      <p:sp>
        <p:nvSpPr>
          <p:cNvPr id="12" name="empower_draft_placeholder" hidden="1">
            <a:extLst>
              <a:ext uri="{FF2B5EF4-FFF2-40B4-BE49-F238E27FC236}">
                <a16:creationId xmlns:a16="http://schemas.microsoft.com/office/drawing/2014/main" id="{9769B1E2-E46B-4957-AEBB-2CD1EAF09328}"/>
              </a:ext>
            </a:extLst>
          </p:cNvPr>
          <p:cNvSpPr txBox="1"/>
          <p:nvPr>
            <p:custDataLst>
              <p:tags r:id="rId6"/>
            </p:custDataLst>
          </p:nvPr>
        </p:nvSpPr>
        <p:spPr bwMode="auto">
          <a:xfrm>
            <a:off x="4350044" y="6501239"/>
            <a:ext cx="576000" cy="288000"/>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chemeClr val="tx2"/>
                </a:solidFill>
                <a:latin typeface="+mn-lt"/>
                <a:ea typeface="+mn-ea"/>
                <a:cs typeface="+mn-cs"/>
              </a:rPr>
              <a:t>- DRAFT -</a:t>
            </a:r>
            <a:endParaRPr lang="en-US" sz="800" b="1" kern="0" baseline="0" noProof="0" dirty="0">
              <a:solidFill>
                <a:schemeClr val="tx2"/>
              </a:solidFill>
              <a:latin typeface="+mn-lt"/>
              <a:ea typeface="+mn-ea"/>
              <a:cs typeface="+mn-cs"/>
            </a:endParaRPr>
          </a:p>
        </p:txBody>
      </p:sp>
      <p:sp>
        <p:nvSpPr>
          <p:cNvPr id="2" name="MIO_AGENDA_IGNORE_NAVIGATION" hidden="1">
            <a:extLst>
              <a:ext uri="{FF2B5EF4-FFF2-40B4-BE49-F238E27FC236}">
                <a16:creationId xmlns:a16="http://schemas.microsoft.com/office/drawing/2014/main" id="{03AF05FD-8ED3-440D-B616-18664CA13DD2}"/>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dirty="0">
              <a:latin typeface="+mn-lt"/>
              <a:ea typeface="+mn-ea"/>
              <a:cs typeface="+mn-cs"/>
            </a:endParaRPr>
          </a:p>
        </p:txBody>
      </p:sp>
      <p:sp>
        <p:nvSpPr>
          <p:cNvPr id="16" name="MIO_AGENDA_IGNORE_CHAPTER_REFERENCE" hidden="1">
            <a:extLst>
              <a:ext uri="{FF2B5EF4-FFF2-40B4-BE49-F238E27FC236}">
                <a16:creationId xmlns:a16="http://schemas.microsoft.com/office/drawing/2014/main" id="{E0053FF2-2ADB-4CE0-850C-04ADE25DFF5B}"/>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dirty="0">
              <a:latin typeface="+mn-lt"/>
              <a:ea typeface="+mn-ea"/>
              <a:cs typeface="+mn-cs"/>
            </a:endParaRPr>
          </a:p>
        </p:txBody>
      </p:sp>
      <p:sp>
        <p:nvSpPr>
          <p:cNvPr id="17" name="Date Placeholder 16" hidden="1">
            <a:extLst>
              <a:ext uri="{FF2B5EF4-FFF2-40B4-BE49-F238E27FC236}">
                <a16:creationId xmlns:a16="http://schemas.microsoft.com/office/drawing/2014/main" id="{B19EA23C-BCB4-4E72-A8B3-AFF05FD396BC}"/>
              </a:ext>
            </a:extLst>
          </p:cNvPr>
          <p:cNvSpPr>
            <a:spLocks noGrp="1"/>
          </p:cNvSpPr>
          <p:nvPr>
            <p:ph type="dt" sz="half" idx="10"/>
            <p:custDataLst>
              <p:tags r:id="rId7"/>
            </p:custDataLst>
          </p:nvPr>
        </p:nvSpPr>
        <p:spPr/>
        <p:txBody>
          <a:bodyPr/>
          <a:lstStyle/>
          <a:p>
            <a:endParaRPr lang="en-US" b="1" dirty="0"/>
          </a:p>
        </p:txBody>
      </p:sp>
      <p:sp>
        <p:nvSpPr>
          <p:cNvPr id="18" name="Footer Placeholder 17" hidden="1">
            <a:extLst>
              <a:ext uri="{FF2B5EF4-FFF2-40B4-BE49-F238E27FC236}">
                <a16:creationId xmlns:a16="http://schemas.microsoft.com/office/drawing/2014/main" id="{271BB539-26D3-4B9C-9F13-4E382668BE89}"/>
              </a:ext>
            </a:extLst>
          </p:cNvPr>
          <p:cNvSpPr>
            <a:spLocks noGrp="1"/>
          </p:cNvSpPr>
          <p:nvPr>
            <p:ph type="ftr" sz="quarter" idx="11"/>
            <p:custDataLst>
              <p:tags r:id="rId8"/>
            </p:custDataLst>
          </p:nvPr>
        </p:nvSpPr>
        <p:spPr/>
        <p:txBody>
          <a:bodyPr/>
          <a:lstStyle/>
          <a:p>
            <a:endParaRPr lang="en-US" dirty="0"/>
          </a:p>
        </p:txBody>
      </p:sp>
      <p:sp>
        <p:nvSpPr>
          <p:cNvPr id="19" name="Slide Number Placeholder 18" hidden="1">
            <a:extLst>
              <a:ext uri="{FF2B5EF4-FFF2-40B4-BE49-F238E27FC236}">
                <a16:creationId xmlns:a16="http://schemas.microsoft.com/office/drawing/2014/main" id="{970E7400-5A78-4596-8A13-DC8308CA511D}"/>
              </a:ext>
            </a:extLst>
          </p:cNvPr>
          <p:cNvSpPr>
            <a:spLocks noGrp="1"/>
          </p:cNvSpPr>
          <p:nvPr>
            <p:ph type="sldNum" sz="quarter" idx="12"/>
            <p:custDataLst>
              <p:tags r:id="rId9"/>
            </p:custDataLst>
          </p:nvPr>
        </p:nvSpPr>
        <p:spPr/>
        <p:txBody>
          <a:bodyPr/>
          <a:lstStyle/>
          <a:p>
            <a:r>
              <a:rPr lang="en-US"/>
              <a:t> </a:t>
            </a:r>
            <a:endParaRPr lang="en-US" dirty="0"/>
          </a:p>
        </p:txBody>
      </p:sp>
      <p:sp>
        <p:nvSpPr>
          <p:cNvPr id="3" name="MIO_Placeholder_Mapping" hidden="1">
            <a:extLst>
              <a:ext uri="{FF2B5EF4-FFF2-40B4-BE49-F238E27FC236}">
                <a16:creationId xmlns:a16="http://schemas.microsoft.com/office/drawing/2014/main" id="{C370ED20-2DD7-4652-95B4-6C73AD11EB7F}"/>
              </a:ext>
            </a:extLst>
          </p:cNvPr>
          <p:cNvSpPr/>
          <p:nvPr userDrawn="1">
            <p:custDataLst>
              <p:tags r:id="rId10"/>
            </p:custDataLst>
          </p:nvPr>
        </p:nvSpPr>
        <p:spPr bwMode="auto">
          <a:xfrm>
            <a:off x="0" y="0"/>
            <a:ext cx="0" cy="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dirty="0">
              <a:solidFill>
                <a:schemeClr val="bg1"/>
              </a:solidFill>
              <a:latin typeface="+mn-lt"/>
              <a:ea typeface="+mn-ea"/>
              <a:cs typeface="+mn-cs"/>
            </a:endParaRPr>
          </a:p>
        </p:txBody>
      </p:sp>
      <p:pic>
        <p:nvPicPr>
          <p:cNvPr id="20" name="LOGO">
            <a:extLst>
              <a:ext uri="{FF2B5EF4-FFF2-40B4-BE49-F238E27FC236}">
                <a16:creationId xmlns:a16="http://schemas.microsoft.com/office/drawing/2014/main" id="{92DC6926-96FF-4BB1-823E-5F2FFE796E76}"/>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9738355" y="5453288"/>
            <a:ext cx="1830253" cy="800431"/>
          </a:xfrm>
          <a:prstGeom prst="rect">
            <a:avLst/>
          </a:prstGeom>
        </p:spPr>
      </p:pic>
    </p:spTree>
    <p:extLst>
      <p:ext uri="{BB962C8B-B14F-4D97-AF65-F5344CB8AC3E}">
        <p14:creationId xmlns:p14="http://schemas.microsoft.com/office/powerpoint/2010/main" val="2009165083"/>
      </p:ext>
    </p:extLst>
  </p:cSld>
  <p:clrMapOvr>
    <a:masterClrMapping/>
  </p:clrMapOvr>
  <p:hf hdr="0" dt="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xAndTwoObj" preserve="1">
  <p:cSld name="Row | 2 columns">
    <p:spTree>
      <p:nvGrpSpPr>
        <p:cNvPr id="1" name=""/>
        <p:cNvGrpSpPr/>
        <p:nvPr/>
      </p:nvGrpSpPr>
      <p:grpSpPr>
        <a:xfrm>
          <a:off x="0" y="0"/>
          <a:ext cx="0" cy="0"/>
          <a:chOff x="0" y="0"/>
          <a:chExt cx="0" cy="0"/>
        </a:xfrm>
      </p:grpSpPr>
      <p:sp>
        <p:nvSpPr>
          <p:cNvPr id="10" name="empower_additionalText_placeholder" hidden="1">
            <a:extLst>
              <a:ext uri="{FF2B5EF4-FFF2-40B4-BE49-F238E27FC236}">
                <a16:creationId xmlns:a16="http://schemas.microsoft.com/office/drawing/2014/main" id="{ECAA0892-68E2-4E2E-9B18-4A8DC40F0E11}"/>
              </a:ext>
            </a:extLst>
          </p:cNvPr>
          <p:cNvSpPr txBox="1"/>
          <p:nvPr>
            <p:custDataLst>
              <p:tags r:id="rId1"/>
            </p:custDataLst>
          </p:nvPr>
        </p:nvSpPr>
        <p:spPr bwMode="auto">
          <a:xfrm>
            <a:off x="2531796" y="6489341"/>
            <a:ext cx="1728000" cy="361459"/>
          </a:xfrm>
          <a:prstGeom prst="rect">
            <a:avLst/>
          </a:prstGeom>
          <a:noFill/>
          <a:ln w="9525">
            <a:noFill/>
            <a:miter lim="800000"/>
            <a:headEnd/>
            <a:tailEnd/>
          </a:ln>
          <a:effectLst/>
        </p:spPr>
        <p:txBody>
          <a:bodyPr wrap="none" lIns="0" tIns="0" rIns="0" bIns="0" rtlCol="0" anchor="ctr" anchorCtr="0">
            <a:noAutofit/>
          </a:bodyPr>
          <a:lstStyle>
            <a:defPPr>
              <a:defRPr lang="en-US"/>
            </a:defPPr>
            <a:lvl1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defRPr sz="800" b="1" kern="0">
                <a:solidFill>
                  <a:srgbClr val="E30034"/>
                </a:solidFill>
                <a:latin typeface="Arial" panose="020B0604020202020204" pitchFamily="34" charset="0"/>
                <a:ea typeface="Verdana" pitchFamily="34" charset="0"/>
                <a:cs typeface="Arial" panose="020B0604020202020204" pitchFamily="34" charset="0"/>
              </a:defRPr>
            </a:lvl1pPr>
          </a:lstStyle>
          <a:p>
            <a:pPr lvl="0" algn="l"/>
            <a:endParaRPr lang="en-US" noProof="0">
              <a:solidFill>
                <a:schemeClr val="tx1"/>
              </a:solidFill>
              <a:latin typeface="+mn-lt"/>
              <a:ea typeface="+mn-ea"/>
              <a:cs typeface="+mn-cs"/>
            </a:endParaRPr>
          </a:p>
        </p:txBody>
      </p:sp>
      <p:sp>
        <p:nvSpPr>
          <p:cNvPr id="13" name="empower_document_placeholder" hidden="1">
            <a:extLst>
              <a:ext uri="{FF2B5EF4-FFF2-40B4-BE49-F238E27FC236}">
                <a16:creationId xmlns:a16="http://schemas.microsoft.com/office/drawing/2014/main" id="{D16A0514-897C-427C-A5CD-34FCB4F6BF11}"/>
              </a:ext>
            </a:extLst>
          </p:cNvPr>
          <p:cNvSpPr txBox="1"/>
          <p:nvPr>
            <p:custDataLst>
              <p:tags r:id="rId2"/>
            </p:custDataLst>
          </p:nvPr>
        </p:nvSpPr>
        <p:spPr bwMode="auto">
          <a:xfrm rot="16200000">
            <a:off x="10757888" y="4960337"/>
            <a:ext cx="2592000" cy="250825"/>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700" kern="0" noProof="0">
                <a:solidFill>
                  <a:schemeClr val="tx1"/>
                </a:solidFill>
                <a:latin typeface="+mn-lt"/>
                <a:ea typeface="+mn-ea"/>
                <a:cs typeface="+mn-cs"/>
              </a:rPr>
              <a:t>[Owner:   Doc ID:   Vers.: ]</a:t>
            </a:r>
          </a:p>
        </p:txBody>
      </p:sp>
      <p:sp>
        <p:nvSpPr>
          <p:cNvPr id="15" name="empower_proprietary_placeholder" hidden="1">
            <a:extLst>
              <a:ext uri="{FF2B5EF4-FFF2-40B4-BE49-F238E27FC236}">
                <a16:creationId xmlns:a16="http://schemas.microsoft.com/office/drawing/2014/main" id="{A6FCF5E5-2935-4FDA-903C-EA43A699BD82}"/>
              </a:ext>
            </a:extLst>
          </p:cNvPr>
          <p:cNvSpPr txBox="1"/>
          <p:nvPr>
            <p:custDataLst>
              <p:tags r:id="rId3"/>
            </p:custDataLst>
          </p:nvPr>
        </p:nvSpPr>
        <p:spPr bwMode="auto">
          <a:xfrm>
            <a:off x="9444480" y="6489341"/>
            <a:ext cx="972000" cy="361459"/>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1"/>
                </a:solidFill>
                <a:latin typeface="+mn-lt"/>
                <a:ea typeface="+mn-ea"/>
                <a:cs typeface="+mn-cs"/>
              </a:rPr>
              <a:t>Infineon Proprietary</a:t>
            </a:r>
          </a:p>
        </p:txBody>
      </p:sp>
      <p:sp>
        <p:nvSpPr>
          <p:cNvPr id="17" name="empower_draft_placeholder" hidden="1">
            <a:extLst>
              <a:ext uri="{FF2B5EF4-FFF2-40B4-BE49-F238E27FC236}">
                <a16:creationId xmlns:a16="http://schemas.microsoft.com/office/drawing/2014/main" id="{115A00C6-A501-466D-A34B-23C1071DA39E}"/>
              </a:ext>
            </a:extLst>
          </p:cNvPr>
          <p:cNvSpPr txBox="1"/>
          <p:nvPr>
            <p:custDataLst>
              <p:tags r:id="rId4"/>
            </p:custDataLst>
          </p:nvPr>
        </p:nvSpPr>
        <p:spPr bwMode="auto">
          <a:xfrm>
            <a:off x="8761190" y="6489341"/>
            <a:ext cx="360362" cy="361459"/>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 DRAFT -</a:t>
            </a:r>
            <a:endParaRPr lang="en-US" sz="800" b="1" kern="0" noProof="0" dirty="0">
              <a:solidFill>
                <a:schemeClr val="tx2"/>
              </a:solidFill>
              <a:latin typeface="+mn-lt"/>
              <a:ea typeface="+mn-ea"/>
              <a:cs typeface="+mn-cs"/>
            </a:endParaRPr>
          </a:p>
        </p:txBody>
      </p:sp>
      <p:sp>
        <p:nvSpPr>
          <p:cNvPr id="19" name="empower_footer_placeholder">
            <a:extLst>
              <a:ext uri="{FF2B5EF4-FFF2-40B4-BE49-F238E27FC236}">
                <a16:creationId xmlns:a16="http://schemas.microsoft.com/office/drawing/2014/main" id="{0C8DD3BC-73D2-4101-B037-359F1B42B434}"/>
              </a:ext>
            </a:extLst>
          </p:cNvPr>
          <p:cNvSpPr txBox="1"/>
          <p:nvPr>
            <p:custDataLst>
              <p:tags r:id="rId5"/>
            </p:custDataLst>
          </p:nvPr>
        </p:nvSpPr>
        <p:spPr bwMode="auto">
          <a:xfrm>
            <a:off x="4547828" y="6489341"/>
            <a:ext cx="3096343" cy="361459"/>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noProof="0">
                <a:solidFill>
                  <a:schemeClr val="tx1"/>
                </a:solidFill>
                <a:latin typeface="+mn-lt"/>
                <a:ea typeface="+mn-ea"/>
                <a:cs typeface="+mn-cs"/>
              </a:rPr>
              <a:t>Copyright © Infineon Technologies AG 2024. All rights reserved.</a:t>
            </a:r>
          </a:p>
        </p:txBody>
      </p:sp>
      <p:sp>
        <p:nvSpPr>
          <p:cNvPr id="21" name="empower_classification_attention_placeholder" hidden="1">
            <a:extLst>
              <a:ext uri="{FF2B5EF4-FFF2-40B4-BE49-F238E27FC236}">
                <a16:creationId xmlns:a16="http://schemas.microsoft.com/office/drawing/2014/main" id="{D39CEC28-75A6-43F3-9DE9-2436F3F4D9C6}"/>
              </a:ext>
            </a:extLst>
          </p:cNvPr>
          <p:cNvSpPr txBox="1">
            <a:spLocks/>
          </p:cNvSpPr>
          <p:nvPr>
            <p:custDataLst>
              <p:tags r:id="rId6"/>
            </p:custDataLst>
          </p:nvPr>
        </p:nvSpPr>
        <p:spPr bwMode="auto">
          <a:xfrm>
            <a:off x="1238188" y="6489341"/>
            <a:ext cx="971855" cy="361459"/>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restricted</a:t>
            </a:r>
          </a:p>
        </p:txBody>
      </p:sp>
      <p:sp>
        <p:nvSpPr>
          <p:cNvPr id="23" name="empower_classification_placeholder">
            <a:extLst>
              <a:ext uri="{FF2B5EF4-FFF2-40B4-BE49-F238E27FC236}">
                <a16:creationId xmlns:a16="http://schemas.microsoft.com/office/drawing/2014/main" id="{FC21F178-EFAA-49DE-A35E-72E2C0CA3B0B}"/>
              </a:ext>
            </a:extLst>
          </p:cNvPr>
          <p:cNvSpPr txBox="1">
            <a:spLocks/>
          </p:cNvSpPr>
          <p:nvPr>
            <p:custDataLst>
              <p:tags r:id="rId7"/>
            </p:custDataLst>
          </p:nvPr>
        </p:nvSpPr>
        <p:spPr bwMode="auto">
          <a:xfrm>
            <a:off x="1238188" y="6489341"/>
            <a:ext cx="973251" cy="361459"/>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1"/>
                </a:solidFill>
                <a:latin typeface="+mn-lt"/>
                <a:ea typeface="+mn-ea"/>
                <a:cs typeface="+mn-cs"/>
              </a:rPr>
              <a:t>restricted</a:t>
            </a:r>
          </a:p>
        </p:txBody>
      </p:sp>
      <p:sp>
        <p:nvSpPr>
          <p:cNvPr id="25" name="empower_date_placeholder">
            <a:extLst>
              <a:ext uri="{FF2B5EF4-FFF2-40B4-BE49-F238E27FC236}">
                <a16:creationId xmlns:a16="http://schemas.microsoft.com/office/drawing/2014/main" id="{43B2B732-8EC3-4F44-986D-B5DAC6EA77C1}"/>
              </a:ext>
            </a:extLst>
          </p:cNvPr>
          <p:cNvSpPr txBox="1"/>
          <p:nvPr>
            <p:custDataLst>
              <p:tags r:id="rId8"/>
            </p:custDataLst>
          </p:nvPr>
        </p:nvSpPr>
        <p:spPr bwMode="auto">
          <a:xfrm>
            <a:off x="334963" y="6489341"/>
            <a:ext cx="612000" cy="361459"/>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noProof="0">
                <a:solidFill>
                  <a:schemeClr val="tx1"/>
                </a:solidFill>
                <a:latin typeface="+mn-lt"/>
                <a:ea typeface="+mn-ea"/>
                <a:cs typeface="+mn-cs"/>
              </a:rPr>
              <a:t>2024-03-04</a:t>
            </a:r>
            <a:endParaRPr lang="en-US" sz="800" kern="0" noProof="0" dirty="0">
              <a:solidFill>
                <a:schemeClr val="tx1"/>
              </a:solidFill>
              <a:latin typeface="+mn-lt"/>
              <a:ea typeface="+mn-ea"/>
              <a:cs typeface="+mn-cs"/>
            </a:endParaRPr>
          </a:p>
        </p:txBody>
      </p:sp>
      <p:sp>
        <p:nvSpPr>
          <p:cNvPr id="7" name="Content Top"/>
          <p:cNvSpPr>
            <a:spLocks noGrp="1"/>
          </p:cNvSpPr>
          <p:nvPr>
            <p:ph sz="quarter" idx="13" hasCustomPrompt="1"/>
          </p:nvPr>
        </p:nvSpPr>
        <p:spPr>
          <a:xfrm>
            <a:off x="334800" y="1268412"/>
            <a:ext cx="11520000" cy="2340000"/>
          </a:xfrm>
          <a:prstGeom prst="rect">
            <a:avLst/>
          </a:prstGeo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Content Bottom Left"/>
          <p:cNvSpPr>
            <a:spLocks noGrp="1"/>
          </p:cNvSpPr>
          <p:nvPr>
            <p:ph sz="quarter" idx="14" hasCustomPrompt="1"/>
          </p:nvPr>
        </p:nvSpPr>
        <p:spPr>
          <a:xfrm>
            <a:off x="334800" y="3860801"/>
            <a:ext cx="5688000" cy="2520951"/>
          </a:xfrm>
          <a:prstGeom prst="rect">
            <a:avLst/>
          </a:prstGeo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Bottom Right"/>
          <p:cNvSpPr>
            <a:spLocks noGrp="1"/>
          </p:cNvSpPr>
          <p:nvPr>
            <p:ph sz="quarter" idx="15" hasCustomPrompt="1"/>
          </p:nvPr>
        </p:nvSpPr>
        <p:spPr>
          <a:xfrm>
            <a:off x="6166800" y="3860801"/>
            <a:ext cx="5688000" cy="2520951"/>
          </a:xfrm>
          <a:prstGeom prst="rect">
            <a:avLst/>
          </a:prstGeo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itle">
            <a:extLst>
              <a:ext uri="{FF2B5EF4-FFF2-40B4-BE49-F238E27FC236}">
                <a16:creationId xmlns:a16="http://schemas.microsoft.com/office/drawing/2014/main" id="{3ADACDEE-D42E-4EEF-8504-614B0FC9EF75}"/>
              </a:ext>
            </a:extLst>
          </p:cNvPr>
          <p:cNvSpPr>
            <a:spLocks noGrp="1"/>
          </p:cNvSpPr>
          <p:nvPr>
            <p:ph type="title" hasCustomPrompt="1"/>
          </p:nvPr>
        </p:nvSpPr>
        <p:spPr/>
        <p:txBody>
          <a:bodyPr/>
          <a:lstStyle>
            <a:lvl1pPr>
              <a:defRPr baseline="0">
                <a:latin typeface="+mj-lt"/>
                <a:ea typeface="+mj-ea"/>
                <a:cs typeface="+mj-cs"/>
              </a:defRPr>
            </a:lvl1pPr>
          </a:lstStyle>
          <a:p>
            <a:r>
              <a:rPr lang="en-US" noProof="0"/>
              <a:t>Click to edit title</a:t>
            </a:r>
          </a:p>
        </p:txBody>
      </p:sp>
      <p:sp>
        <p:nvSpPr>
          <p:cNvPr id="8" name="LOGO PROTECTION" hidden="1">
            <a:extLst>
              <a:ext uri="{FF2B5EF4-FFF2-40B4-BE49-F238E27FC236}">
                <a16:creationId xmlns:a16="http://schemas.microsoft.com/office/drawing/2014/main" id="{9F595BB6-F050-434C-AF4B-533D75C5E5D3}"/>
              </a:ext>
            </a:extLst>
          </p:cNvPr>
          <p:cNvSpPr/>
          <p:nvPr>
            <p:custDataLst>
              <p:tags r:id="rId9"/>
            </p:custDataLst>
          </p:nvPr>
        </p:nvSpPr>
        <p:spPr bwMode="auto">
          <a:xfrm>
            <a:off x="10131283" y="1"/>
            <a:ext cx="2060717" cy="836712"/>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noProof="0">
              <a:latin typeface="+mn-lt"/>
              <a:ea typeface="+mn-ea"/>
              <a:cs typeface="+mn-cs"/>
            </a:endParaRPr>
          </a:p>
        </p:txBody>
      </p:sp>
      <p:sp>
        <p:nvSpPr>
          <p:cNvPr id="2" name="Date Placeholder 1" hidden="1">
            <a:extLst>
              <a:ext uri="{FF2B5EF4-FFF2-40B4-BE49-F238E27FC236}">
                <a16:creationId xmlns:a16="http://schemas.microsoft.com/office/drawing/2014/main" id="{3ABBB783-BFC3-406F-9AE2-14E6D55F43A3}"/>
              </a:ext>
            </a:extLst>
          </p:cNvPr>
          <p:cNvSpPr>
            <a:spLocks noGrp="1"/>
          </p:cNvSpPr>
          <p:nvPr>
            <p:ph type="dt" sz="half" idx="16"/>
            <p:custDataLst>
              <p:tags r:id="rId10"/>
            </p:custDataLst>
          </p:nvPr>
        </p:nvSpPr>
        <p:spPr/>
        <p:txBody>
          <a:bodyPr/>
          <a:lstStyle/>
          <a:p>
            <a:endParaRPr lang="en-US" b="1" dirty="0"/>
          </a:p>
        </p:txBody>
      </p:sp>
      <p:sp>
        <p:nvSpPr>
          <p:cNvPr id="12" name="Footer Placeholder 11" hidden="1">
            <a:extLst>
              <a:ext uri="{FF2B5EF4-FFF2-40B4-BE49-F238E27FC236}">
                <a16:creationId xmlns:a16="http://schemas.microsoft.com/office/drawing/2014/main" id="{7DAA9CDC-CAD4-4554-97D9-7059E95FE638}"/>
              </a:ext>
            </a:extLst>
          </p:cNvPr>
          <p:cNvSpPr>
            <a:spLocks noGrp="1"/>
          </p:cNvSpPr>
          <p:nvPr>
            <p:ph type="ftr" sz="quarter" idx="17"/>
            <p:custDataLst>
              <p:tags r:id="rId11"/>
            </p:custDataLst>
          </p:nvPr>
        </p:nvSpPr>
        <p:spPr/>
        <p:txBody>
          <a:bodyPr/>
          <a:lstStyle/>
          <a:p>
            <a:endParaRPr lang="en-US" dirty="0"/>
          </a:p>
        </p:txBody>
      </p:sp>
      <p:sp>
        <p:nvSpPr>
          <p:cNvPr id="14" name="Slide Number Placeholder 13" hidden="1">
            <a:extLst>
              <a:ext uri="{FF2B5EF4-FFF2-40B4-BE49-F238E27FC236}">
                <a16:creationId xmlns:a16="http://schemas.microsoft.com/office/drawing/2014/main" id="{07C82FBB-C728-405A-8E31-DE02DA8D9177}"/>
              </a:ext>
            </a:extLst>
          </p:cNvPr>
          <p:cNvSpPr>
            <a:spLocks noGrp="1"/>
          </p:cNvSpPr>
          <p:nvPr>
            <p:ph type="sldNum" sz="quarter" idx="18"/>
            <p:custDataLst>
              <p:tags r:id="rId12"/>
            </p:custDataLst>
          </p:nvPr>
        </p:nvSpPr>
        <p:spPr/>
        <p:txBody>
          <a:bodyPr/>
          <a:lstStyle/>
          <a:p>
            <a:r>
              <a:rPr lang="en-US"/>
              <a:t> </a:t>
            </a:r>
            <a:endParaRPr lang="en-US" dirty="0"/>
          </a:p>
        </p:txBody>
      </p:sp>
      <p:sp>
        <p:nvSpPr>
          <p:cNvPr id="3" name="MIO_Placeholder_Mapping" hidden="1">
            <a:extLst>
              <a:ext uri="{FF2B5EF4-FFF2-40B4-BE49-F238E27FC236}">
                <a16:creationId xmlns:a16="http://schemas.microsoft.com/office/drawing/2014/main" id="{03708507-303A-4696-8A49-D64DA70EAF1B}"/>
              </a:ext>
            </a:extLst>
          </p:cNvPr>
          <p:cNvSpPr/>
          <p:nvPr userDrawn="1">
            <p:custDataLst>
              <p:tags r:id="rId13"/>
            </p:custDataLst>
          </p:nvPr>
        </p:nvSpPr>
        <p:spPr bwMode="auto">
          <a:xfrm>
            <a:off x="0" y="0"/>
            <a:ext cx="0" cy="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dirty="0">
              <a:solidFill>
                <a:schemeClr val="bg1"/>
              </a:solidFill>
              <a:latin typeface="+mn-lt"/>
              <a:ea typeface="+mn-ea"/>
              <a:cs typeface="+mn-cs"/>
            </a:endParaRPr>
          </a:p>
        </p:txBody>
      </p:sp>
    </p:spTree>
    <p:extLst>
      <p:ext uri="{BB962C8B-B14F-4D97-AF65-F5344CB8AC3E}">
        <p14:creationId xmlns:p14="http://schemas.microsoft.com/office/powerpoint/2010/main" val="1764192967"/>
      </p:ext>
    </p:extLst>
  </p:cSld>
  <p:clrMapOvr>
    <a:masterClrMapping/>
  </p:clrMapOvr>
  <p:hf hdr="0" dt="0"/>
  <p:extLst>
    <p:ext uri="{DCECCB84-F9BA-43D5-87BE-67443E8EF086}">
      <p15:sldGuideLst xmlns:p15="http://schemas.microsoft.com/office/powerpoint/2012/main">
        <p15:guide id="1" orient="horz" pos="2273">
          <p15:clr>
            <a:srgbClr val="FBAE40"/>
          </p15:clr>
        </p15:guide>
        <p15:guide id="2" orient="horz" pos="799">
          <p15:clr>
            <a:srgbClr val="FBAE40"/>
          </p15:clr>
        </p15:guide>
        <p15:guide id="3" orient="horz" pos="4020">
          <p15:clr>
            <a:srgbClr val="FBAE40"/>
          </p15:clr>
        </p15:guide>
        <p15:guide id="4" pos="7469">
          <p15:clr>
            <a:srgbClr val="FBAE40"/>
          </p15:clr>
        </p15:guide>
        <p15:guide id="5" pos="3885">
          <p15:clr>
            <a:srgbClr val="FBAE40"/>
          </p15:clr>
        </p15:guide>
        <p15:guide id="6" pos="3795">
          <p15:clr>
            <a:srgbClr val="FBAE40"/>
          </p15:clr>
        </p15:guide>
        <p15:guide id="7" pos="211">
          <p15:clr>
            <a:srgbClr val="FBAE40"/>
          </p15:clr>
        </p15:guide>
        <p15:guide id="8" orient="horz" pos="24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txOverObj" preserve="1">
  <p:cSld name="Row | 2 columns | row">
    <p:spTree>
      <p:nvGrpSpPr>
        <p:cNvPr id="1" name=""/>
        <p:cNvGrpSpPr/>
        <p:nvPr/>
      </p:nvGrpSpPr>
      <p:grpSpPr>
        <a:xfrm>
          <a:off x="0" y="0"/>
          <a:ext cx="0" cy="0"/>
          <a:chOff x="0" y="0"/>
          <a:chExt cx="0" cy="0"/>
        </a:xfrm>
      </p:grpSpPr>
      <p:sp>
        <p:nvSpPr>
          <p:cNvPr id="12" name="empower_additionalText_placeholder" hidden="1">
            <a:extLst>
              <a:ext uri="{FF2B5EF4-FFF2-40B4-BE49-F238E27FC236}">
                <a16:creationId xmlns:a16="http://schemas.microsoft.com/office/drawing/2014/main" id="{C812AE9A-81D7-4AE8-BC9F-85686450823C}"/>
              </a:ext>
            </a:extLst>
          </p:cNvPr>
          <p:cNvSpPr txBox="1"/>
          <p:nvPr>
            <p:custDataLst>
              <p:tags r:id="rId1"/>
            </p:custDataLst>
          </p:nvPr>
        </p:nvSpPr>
        <p:spPr bwMode="auto">
          <a:xfrm>
            <a:off x="2531796" y="6489341"/>
            <a:ext cx="1728000" cy="361459"/>
          </a:xfrm>
          <a:prstGeom prst="rect">
            <a:avLst/>
          </a:prstGeom>
          <a:noFill/>
          <a:ln w="9525">
            <a:noFill/>
            <a:miter lim="800000"/>
            <a:headEnd/>
            <a:tailEnd/>
          </a:ln>
          <a:effectLst/>
        </p:spPr>
        <p:txBody>
          <a:bodyPr wrap="none" lIns="0" tIns="0" rIns="0" bIns="0" rtlCol="0" anchor="ctr" anchorCtr="0">
            <a:noAutofit/>
          </a:bodyPr>
          <a:lstStyle>
            <a:defPPr>
              <a:defRPr lang="en-US"/>
            </a:defPPr>
            <a:lvl1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defRPr sz="800" b="1" kern="0">
                <a:solidFill>
                  <a:srgbClr val="E30034"/>
                </a:solidFill>
                <a:latin typeface="Arial" panose="020B0604020202020204" pitchFamily="34" charset="0"/>
                <a:ea typeface="Verdana" pitchFamily="34" charset="0"/>
                <a:cs typeface="Arial" panose="020B0604020202020204" pitchFamily="34" charset="0"/>
              </a:defRPr>
            </a:lvl1pPr>
          </a:lstStyle>
          <a:p>
            <a:pPr lvl="0" algn="l"/>
            <a:endParaRPr lang="en-US" noProof="0">
              <a:solidFill>
                <a:schemeClr val="tx1"/>
              </a:solidFill>
              <a:latin typeface="+mn-lt"/>
              <a:ea typeface="+mn-ea"/>
              <a:cs typeface="+mn-cs"/>
            </a:endParaRPr>
          </a:p>
        </p:txBody>
      </p:sp>
      <p:sp>
        <p:nvSpPr>
          <p:cNvPr id="10" name="empower_document_placeholder" hidden="1">
            <a:extLst>
              <a:ext uri="{FF2B5EF4-FFF2-40B4-BE49-F238E27FC236}">
                <a16:creationId xmlns:a16="http://schemas.microsoft.com/office/drawing/2014/main" id="{BA8D3527-E357-41F9-99D1-BCEAEC88D703}"/>
              </a:ext>
            </a:extLst>
          </p:cNvPr>
          <p:cNvSpPr txBox="1"/>
          <p:nvPr>
            <p:custDataLst>
              <p:tags r:id="rId2"/>
            </p:custDataLst>
          </p:nvPr>
        </p:nvSpPr>
        <p:spPr bwMode="auto">
          <a:xfrm rot="16200000">
            <a:off x="10757888" y="4960337"/>
            <a:ext cx="2592000" cy="250825"/>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700" kern="0" noProof="0">
                <a:solidFill>
                  <a:schemeClr val="tx1"/>
                </a:solidFill>
                <a:latin typeface="+mn-lt"/>
                <a:ea typeface="+mn-ea"/>
                <a:cs typeface="+mn-cs"/>
              </a:rPr>
              <a:t>[Owner:   Doc ID:   Vers.: ]</a:t>
            </a:r>
          </a:p>
        </p:txBody>
      </p:sp>
      <p:sp>
        <p:nvSpPr>
          <p:cNvPr id="16" name="empower_proprietary_placeholder" hidden="1">
            <a:extLst>
              <a:ext uri="{FF2B5EF4-FFF2-40B4-BE49-F238E27FC236}">
                <a16:creationId xmlns:a16="http://schemas.microsoft.com/office/drawing/2014/main" id="{3A1A2EC5-F603-4F90-ADD8-B8933F3B810B}"/>
              </a:ext>
            </a:extLst>
          </p:cNvPr>
          <p:cNvSpPr txBox="1"/>
          <p:nvPr>
            <p:custDataLst>
              <p:tags r:id="rId3"/>
            </p:custDataLst>
          </p:nvPr>
        </p:nvSpPr>
        <p:spPr bwMode="auto">
          <a:xfrm>
            <a:off x="9444480" y="6489341"/>
            <a:ext cx="972000" cy="361459"/>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1"/>
                </a:solidFill>
                <a:latin typeface="+mn-lt"/>
                <a:ea typeface="+mn-ea"/>
                <a:cs typeface="+mn-cs"/>
              </a:rPr>
              <a:t>Infineon Proprietary</a:t>
            </a:r>
          </a:p>
        </p:txBody>
      </p:sp>
      <p:sp>
        <p:nvSpPr>
          <p:cNvPr id="18" name="empower_draft_placeholder" hidden="1">
            <a:extLst>
              <a:ext uri="{FF2B5EF4-FFF2-40B4-BE49-F238E27FC236}">
                <a16:creationId xmlns:a16="http://schemas.microsoft.com/office/drawing/2014/main" id="{FA03A6F0-5545-409D-93A9-5E09698484A1}"/>
              </a:ext>
            </a:extLst>
          </p:cNvPr>
          <p:cNvSpPr txBox="1"/>
          <p:nvPr>
            <p:custDataLst>
              <p:tags r:id="rId4"/>
            </p:custDataLst>
          </p:nvPr>
        </p:nvSpPr>
        <p:spPr bwMode="auto">
          <a:xfrm>
            <a:off x="8761190" y="6489341"/>
            <a:ext cx="360362" cy="361459"/>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 DRAFT -</a:t>
            </a:r>
            <a:endParaRPr lang="en-US" sz="800" b="1" kern="0" noProof="0" dirty="0">
              <a:solidFill>
                <a:schemeClr val="tx2"/>
              </a:solidFill>
              <a:latin typeface="+mn-lt"/>
              <a:ea typeface="+mn-ea"/>
              <a:cs typeface="+mn-cs"/>
            </a:endParaRPr>
          </a:p>
        </p:txBody>
      </p:sp>
      <p:sp>
        <p:nvSpPr>
          <p:cNvPr id="20" name="empower_footer_placeholder">
            <a:extLst>
              <a:ext uri="{FF2B5EF4-FFF2-40B4-BE49-F238E27FC236}">
                <a16:creationId xmlns:a16="http://schemas.microsoft.com/office/drawing/2014/main" id="{97E57A33-CDFD-4C72-B657-882682DACB1E}"/>
              </a:ext>
            </a:extLst>
          </p:cNvPr>
          <p:cNvSpPr txBox="1"/>
          <p:nvPr>
            <p:custDataLst>
              <p:tags r:id="rId5"/>
            </p:custDataLst>
          </p:nvPr>
        </p:nvSpPr>
        <p:spPr bwMode="auto">
          <a:xfrm>
            <a:off x="4547828" y="6489341"/>
            <a:ext cx="3096343" cy="361459"/>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noProof="0">
                <a:solidFill>
                  <a:schemeClr val="tx1"/>
                </a:solidFill>
                <a:latin typeface="+mn-lt"/>
                <a:ea typeface="+mn-ea"/>
                <a:cs typeface="+mn-cs"/>
              </a:rPr>
              <a:t>Copyright © Infineon Technologies AG 2024. All rights reserved.</a:t>
            </a:r>
          </a:p>
        </p:txBody>
      </p:sp>
      <p:sp>
        <p:nvSpPr>
          <p:cNvPr id="22" name="empower_classification_attention_placeholder" hidden="1">
            <a:extLst>
              <a:ext uri="{FF2B5EF4-FFF2-40B4-BE49-F238E27FC236}">
                <a16:creationId xmlns:a16="http://schemas.microsoft.com/office/drawing/2014/main" id="{5A896D99-24DF-4F81-9EC3-37F5EF05FFED}"/>
              </a:ext>
            </a:extLst>
          </p:cNvPr>
          <p:cNvSpPr txBox="1">
            <a:spLocks/>
          </p:cNvSpPr>
          <p:nvPr>
            <p:custDataLst>
              <p:tags r:id="rId6"/>
            </p:custDataLst>
          </p:nvPr>
        </p:nvSpPr>
        <p:spPr bwMode="auto">
          <a:xfrm>
            <a:off x="1238188" y="6489341"/>
            <a:ext cx="971855" cy="361459"/>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restricted</a:t>
            </a:r>
          </a:p>
        </p:txBody>
      </p:sp>
      <p:sp>
        <p:nvSpPr>
          <p:cNvPr id="24" name="empower_classification_placeholder">
            <a:extLst>
              <a:ext uri="{FF2B5EF4-FFF2-40B4-BE49-F238E27FC236}">
                <a16:creationId xmlns:a16="http://schemas.microsoft.com/office/drawing/2014/main" id="{F09BE8EF-EBD2-4B7A-9878-8440DC26C91A}"/>
              </a:ext>
            </a:extLst>
          </p:cNvPr>
          <p:cNvSpPr txBox="1">
            <a:spLocks/>
          </p:cNvSpPr>
          <p:nvPr>
            <p:custDataLst>
              <p:tags r:id="rId7"/>
            </p:custDataLst>
          </p:nvPr>
        </p:nvSpPr>
        <p:spPr bwMode="auto">
          <a:xfrm>
            <a:off x="1238188" y="6489341"/>
            <a:ext cx="973251" cy="361459"/>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1"/>
                </a:solidFill>
                <a:latin typeface="+mn-lt"/>
                <a:ea typeface="+mn-ea"/>
                <a:cs typeface="+mn-cs"/>
              </a:rPr>
              <a:t>restricted</a:t>
            </a:r>
          </a:p>
        </p:txBody>
      </p:sp>
      <p:sp>
        <p:nvSpPr>
          <p:cNvPr id="26" name="empower_date_placeholder">
            <a:extLst>
              <a:ext uri="{FF2B5EF4-FFF2-40B4-BE49-F238E27FC236}">
                <a16:creationId xmlns:a16="http://schemas.microsoft.com/office/drawing/2014/main" id="{99207B66-AFA5-4510-BF1D-29423C34CEF2}"/>
              </a:ext>
            </a:extLst>
          </p:cNvPr>
          <p:cNvSpPr txBox="1"/>
          <p:nvPr>
            <p:custDataLst>
              <p:tags r:id="rId8"/>
            </p:custDataLst>
          </p:nvPr>
        </p:nvSpPr>
        <p:spPr bwMode="auto">
          <a:xfrm>
            <a:off x="334963" y="6489341"/>
            <a:ext cx="612000" cy="361459"/>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noProof="0">
                <a:solidFill>
                  <a:schemeClr val="tx1"/>
                </a:solidFill>
                <a:latin typeface="+mn-lt"/>
                <a:ea typeface="+mn-ea"/>
                <a:cs typeface="+mn-cs"/>
              </a:rPr>
              <a:t>2024-03-04</a:t>
            </a:r>
          </a:p>
        </p:txBody>
      </p:sp>
      <p:sp>
        <p:nvSpPr>
          <p:cNvPr id="7" name="Content Top"/>
          <p:cNvSpPr>
            <a:spLocks noGrp="1"/>
          </p:cNvSpPr>
          <p:nvPr>
            <p:ph sz="quarter" idx="13" hasCustomPrompt="1"/>
          </p:nvPr>
        </p:nvSpPr>
        <p:spPr>
          <a:xfrm>
            <a:off x="334433" y="1268412"/>
            <a:ext cx="11521280" cy="1260000"/>
          </a:xfrm>
          <a:prstGeom prst="rect">
            <a:avLst/>
          </a:prstGeom>
        </p:spPr>
        <p:txBody>
          <a:bodyPr/>
          <a:lstStyle>
            <a:lvl1pPr>
              <a:spcAft>
                <a:spcPts val="0"/>
              </a:spcAft>
              <a:defRPr>
                <a:latin typeface="+mn-lt"/>
                <a:ea typeface="+mn-ea"/>
                <a:cs typeface="+mn-cs"/>
              </a:defRPr>
            </a:lvl1pPr>
            <a:lvl2pPr>
              <a:spcAft>
                <a:spcPts val="0"/>
              </a:spcAft>
              <a:defRPr>
                <a:latin typeface="+mn-lt"/>
                <a:ea typeface="+mn-ea"/>
                <a:cs typeface="+mn-cs"/>
              </a:defRPr>
            </a:lvl2pPr>
            <a:lvl3pPr>
              <a:spcAft>
                <a:spcPts val="0"/>
              </a:spcAft>
              <a:defRPr>
                <a:latin typeface="+mn-lt"/>
                <a:ea typeface="+mn-ea"/>
                <a:cs typeface="+mn-cs"/>
              </a:defRPr>
            </a:lvl3pPr>
          </a:lstStyle>
          <a:p>
            <a:pPr lvl="0"/>
            <a:r>
              <a:rPr lang="en-US" noProof="0"/>
              <a:t>Click to edit text</a:t>
            </a:r>
          </a:p>
          <a:p>
            <a:pPr lvl="1"/>
            <a:r>
              <a:rPr lang="en-US" noProof="0"/>
              <a:t>Second level</a:t>
            </a:r>
          </a:p>
          <a:p>
            <a:pPr lvl="2"/>
            <a:r>
              <a:rPr lang="en-US" noProof="0"/>
              <a:t>Third level</a:t>
            </a:r>
          </a:p>
        </p:txBody>
      </p:sp>
      <p:sp>
        <p:nvSpPr>
          <p:cNvPr id="9" name="Content Center Left"/>
          <p:cNvSpPr>
            <a:spLocks noGrp="1"/>
          </p:cNvSpPr>
          <p:nvPr>
            <p:ph sz="quarter" idx="14" hasCustomPrompt="1"/>
          </p:nvPr>
        </p:nvSpPr>
        <p:spPr>
          <a:xfrm>
            <a:off x="334800" y="2780913"/>
            <a:ext cx="5688000" cy="1980000"/>
          </a:xfrm>
          <a:prstGeom prst="rect">
            <a:avLst/>
          </a:prstGeom>
        </p:spPr>
        <p:txBody>
          <a:bodyPr/>
          <a:lstStyle>
            <a:lvl1pPr>
              <a:spcAft>
                <a:spcPts val="0"/>
              </a:spcAft>
              <a:defRPr>
                <a:latin typeface="+mn-lt"/>
                <a:ea typeface="+mn-ea"/>
                <a:cs typeface="+mn-cs"/>
              </a:defRPr>
            </a:lvl1pPr>
            <a:lvl2pPr>
              <a:spcAft>
                <a:spcPts val="0"/>
              </a:spcAft>
              <a:defRPr>
                <a:latin typeface="+mn-lt"/>
                <a:ea typeface="+mn-ea"/>
                <a:cs typeface="+mn-cs"/>
              </a:defRPr>
            </a:lvl2pPr>
            <a:lvl3pPr>
              <a:spcAft>
                <a:spcPts val="0"/>
              </a:spcAft>
              <a:defRPr>
                <a:latin typeface="+mn-lt"/>
                <a:ea typeface="+mn-ea"/>
                <a:cs typeface="+mn-cs"/>
              </a:defRPr>
            </a:lvl3pPr>
            <a:lvl4pPr>
              <a:spcAft>
                <a:spcPts val="0"/>
              </a:spcAft>
              <a:defRPr>
                <a:latin typeface="+mn-lt"/>
                <a:ea typeface="+mn-ea"/>
                <a:cs typeface="+mn-cs"/>
              </a:defRPr>
            </a:lvl4pPr>
            <a:lvl5pPr>
              <a:spcAft>
                <a:spcPts val="0"/>
              </a:spcAft>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Center Right"/>
          <p:cNvSpPr>
            <a:spLocks noGrp="1"/>
          </p:cNvSpPr>
          <p:nvPr>
            <p:ph sz="quarter" idx="15" hasCustomPrompt="1"/>
          </p:nvPr>
        </p:nvSpPr>
        <p:spPr>
          <a:xfrm>
            <a:off x="6167437" y="2780913"/>
            <a:ext cx="5688000" cy="1980000"/>
          </a:xfrm>
          <a:prstGeom prst="rect">
            <a:avLst/>
          </a:prstGeom>
        </p:spPr>
        <p:txBody>
          <a:bodyPr/>
          <a:lstStyle>
            <a:lvl1pPr>
              <a:spcAft>
                <a:spcPts val="0"/>
              </a:spcAft>
              <a:defRPr>
                <a:latin typeface="+mn-lt"/>
                <a:ea typeface="+mn-ea"/>
                <a:cs typeface="+mn-cs"/>
              </a:defRPr>
            </a:lvl1pPr>
            <a:lvl2pPr>
              <a:spcAft>
                <a:spcPts val="0"/>
              </a:spcAft>
              <a:defRPr>
                <a:latin typeface="+mn-lt"/>
                <a:ea typeface="+mn-ea"/>
                <a:cs typeface="+mn-cs"/>
              </a:defRPr>
            </a:lvl2pPr>
            <a:lvl3pPr>
              <a:spcAft>
                <a:spcPts val="0"/>
              </a:spcAft>
              <a:defRPr>
                <a:latin typeface="+mn-lt"/>
                <a:ea typeface="+mn-ea"/>
                <a:cs typeface="+mn-cs"/>
              </a:defRPr>
            </a:lvl3pPr>
            <a:lvl4pPr>
              <a:spcAft>
                <a:spcPts val="0"/>
              </a:spcAft>
              <a:defRPr>
                <a:latin typeface="+mn-lt"/>
                <a:ea typeface="+mn-ea"/>
                <a:cs typeface="+mn-cs"/>
              </a:defRPr>
            </a:lvl4pPr>
            <a:lvl5pPr>
              <a:spcAft>
                <a:spcPts val="0"/>
              </a:spcAft>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Content Bottom"/>
          <p:cNvSpPr>
            <a:spLocks noGrp="1"/>
          </p:cNvSpPr>
          <p:nvPr>
            <p:ph sz="quarter" idx="16" hasCustomPrompt="1"/>
          </p:nvPr>
        </p:nvSpPr>
        <p:spPr>
          <a:xfrm>
            <a:off x="334433" y="5085186"/>
            <a:ext cx="11521280" cy="1296567"/>
          </a:xfrm>
          <a:prstGeom prst="rect">
            <a:avLst/>
          </a:prstGeom>
        </p:spPr>
        <p:txBody>
          <a:bodyPr/>
          <a:lstStyle>
            <a:lvl1pPr>
              <a:spcAft>
                <a:spcPts val="0"/>
              </a:spcAft>
              <a:defRPr>
                <a:latin typeface="+mn-lt"/>
                <a:ea typeface="+mn-ea"/>
                <a:cs typeface="+mn-cs"/>
              </a:defRPr>
            </a:lvl1pPr>
            <a:lvl2pPr>
              <a:spcAft>
                <a:spcPts val="0"/>
              </a:spcAft>
              <a:defRPr>
                <a:latin typeface="+mn-lt"/>
                <a:ea typeface="+mn-ea"/>
                <a:cs typeface="+mn-cs"/>
              </a:defRPr>
            </a:lvl2pPr>
            <a:lvl3pPr>
              <a:spcAft>
                <a:spcPts val="0"/>
              </a:spcAft>
              <a:defRPr>
                <a:latin typeface="+mn-lt"/>
                <a:ea typeface="+mn-ea"/>
                <a:cs typeface="+mn-cs"/>
              </a:defRPr>
            </a:lvl3pPr>
          </a:lstStyle>
          <a:p>
            <a:pPr lvl="0"/>
            <a:r>
              <a:rPr lang="en-US" noProof="0"/>
              <a:t>Click to edit text</a:t>
            </a:r>
          </a:p>
          <a:p>
            <a:pPr lvl="1"/>
            <a:r>
              <a:rPr lang="en-US" noProof="0"/>
              <a:t>Second level</a:t>
            </a:r>
          </a:p>
          <a:p>
            <a:pPr lvl="2"/>
            <a:r>
              <a:rPr lang="en-US" noProof="0"/>
              <a:t>Third level</a:t>
            </a:r>
          </a:p>
        </p:txBody>
      </p:sp>
      <p:sp>
        <p:nvSpPr>
          <p:cNvPr id="6" name="Title">
            <a:extLst>
              <a:ext uri="{FF2B5EF4-FFF2-40B4-BE49-F238E27FC236}">
                <a16:creationId xmlns:a16="http://schemas.microsoft.com/office/drawing/2014/main" id="{42CB6C61-472A-4F78-8808-601D74D8D1AD}"/>
              </a:ext>
            </a:extLst>
          </p:cNvPr>
          <p:cNvSpPr>
            <a:spLocks noGrp="1"/>
          </p:cNvSpPr>
          <p:nvPr>
            <p:ph type="title" hasCustomPrompt="1"/>
          </p:nvPr>
        </p:nvSpPr>
        <p:spPr/>
        <p:txBody>
          <a:bodyPr/>
          <a:lstStyle>
            <a:lvl1pPr>
              <a:defRPr baseline="0">
                <a:latin typeface="+mj-lt"/>
                <a:ea typeface="+mj-ea"/>
                <a:cs typeface="+mj-cs"/>
              </a:defRPr>
            </a:lvl1pPr>
          </a:lstStyle>
          <a:p>
            <a:r>
              <a:rPr lang="en-US" noProof="0"/>
              <a:t>Click to edit title</a:t>
            </a:r>
          </a:p>
        </p:txBody>
      </p:sp>
      <p:sp>
        <p:nvSpPr>
          <p:cNvPr id="8" name="LOGO PROTECTION" hidden="1">
            <a:extLst>
              <a:ext uri="{FF2B5EF4-FFF2-40B4-BE49-F238E27FC236}">
                <a16:creationId xmlns:a16="http://schemas.microsoft.com/office/drawing/2014/main" id="{878DF235-2AD8-4C82-A0BD-D1BDFC873704}"/>
              </a:ext>
            </a:extLst>
          </p:cNvPr>
          <p:cNvSpPr/>
          <p:nvPr>
            <p:custDataLst>
              <p:tags r:id="rId9"/>
            </p:custDataLst>
          </p:nvPr>
        </p:nvSpPr>
        <p:spPr bwMode="auto">
          <a:xfrm>
            <a:off x="10131283" y="1"/>
            <a:ext cx="2060717" cy="836712"/>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noProof="0">
              <a:latin typeface="+mn-lt"/>
              <a:ea typeface="+mn-ea"/>
              <a:cs typeface="+mn-cs"/>
            </a:endParaRPr>
          </a:p>
        </p:txBody>
      </p:sp>
      <p:sp>
        <p:nvSpPr>
          <p:cNvPr id="2" name="Date Placeholder 1" hidden="1">
            <a:extLst>
              <a:ext uri="{FF2B5EF4-FFF2-40B4-BE49-F238E27FC236}">
                <a16:creationId xmlns:a16="http://schemas.microsoft.com/office/drawing/2014/main" id="{A9104FB9-0912-4A0F-BBB7-DF055F829451}"/>
              </a:ext>
            </a:extLst>
          </p:cNvPr>
          <p:cNvSpPr>
            <a:spLocks noGrp="1"/>
          </p:cNvSpPr>
          <p:nvPr>
            <p:ph type="dt" sz="half" idx="17"/>
            <p:custDataLst>
              <p:tags r:id="rId10"/>
            </p:custDataLst>
          </p:nvPr>
        </p:nvSpPr>
        <p:spPr/>
        <p:txBody>
          <a:bodyPr/>
          <a:lstStyle/>
          <a:p>
            <a:endParaRPr lang="en-US" b="1" dirty="0"/>
          </a:p>
        </p:txBody>
      </p:sp>
      <p:sp>
        <p:nvSpPr>
          <p:cNvPr id="14" name="Footer Placeholder 13" hidden="1">
            <a:extLst>
              <a:ext uri="{FF2B5EF4-FFF2-40B4-BE49-F238E27FC236}">
                <a16:creationId xmlns:a16="http://schemas.microsoft.com/office/drawing/2014/main" id="{E424A36D-7777-4A82-B12F-96CE1F877678}"/>
              </a:ext>
            </a:extLst>
          </p:cNvPr>
          <p:cNvSpPr>
            <a:spLocks noGrp="1"/>
          </p:cNvSpPr>
          <p:nvPr>
            <p:ph type="ftr" sz="quarter" idx="18"/>
            <p:custDataLst>
              <p:tags r:id="rId11"/>
            </p:custDataLst>
          </p:nvPr>
        </p:nvSpPr>
        <p:spPr/>
        <p:txBody>
          <a:bodyPr/>
          <a:lstStyle/>
          <a:p>
            <a:endParaRPr lang="en-US" dirty="0"/>
          </a:p>
        </p:txBody>
      </p:sp>
      <p:sp>
        <p:nvSpPr>
          <p:cNvPr id="15" name="Slide Number Placeholder 14" hidden="1">
            <a:extLst>
              <a:ext uri="{FF2B5EF4-FFF2-40B4-BE49-F238E27FC236}">
                <a16:creationId xmlns:a16="http://schemas.microsoft.com/office/drawing/2014/main" id="{E1CCD2B2-40D2-43D5-80C4-5322AD403334}"/>
              </a:ext>
            </a:extLst>
          </p:cNvPr>
          <p:cNvSpPr>
            <a:spLocks noGrp="1"/>
          </p:cNvSpPr>
          <p:nvPr>
            <p:ph type="sldNum" sz="quarter" idx="19"/>
            <p:custDataLst>
              <p:tags r:id="rId12"/>
            </p:custDataLst>
          </p:nvPr>
        </p:nvSpPr>
        <p:spPr/>
        <p:txBody>
          <a:bodyPr/>
          <a:lstStyle/>
          <a:p>
            <a:r>
              <a:rPr lang="en-US"/>
              <a:t> </a:t>
            </a:r>
            <a:endParaRPr lang="en-US" dirty="0"/>
          </a:p>
        </p:txBody>
      </p:sp>
      <p:sp>
        <p:nvSpPr>
          <p:cNvPr id="3" name="MIO_Placeholder_Mapping" hidden="1">
            <a:extLst>
              <a:ext uri="{FF2B5EF4-FFF2-40B4-BE49-F238E27FC236}">
                <a16:creationId xmlns:a16="http://schemas.microsoft.com/office/drawing/2014/main" id="{1235F132-B0A2-4CF3-A146-5DF950DFB464}"/>
              </a:ext>
            </a:extLst>
          </p:cNvPr>
          <p:cNvSpPr/>
          <p:nvPr userDrawn="1">
            <p:custDataLst>
              <p:tags r:id="rId13"/>
            </p:custDataLst>
          </p:nvPr>
        </p:nvSpPr>
        <p:spPr bwMode="auto">
          <a:xfrm>
            <a:off x="0" y="0"/>
            <a:ext cx="0" cy="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dirty="0">
              <a:solidFill>
                <a:schemeClr val="bg1"/>
              </a:solidFill>
              <a:latin typeface="+mn-lt"/>
              <a:ea typeface="+mn-ea"/>
              <a:cs typeface="+mn-cs"/>
            </a:endParaRPr>
          </a:p>
        </p:txBody>
      </p:sp>
    </p:spTree>
    <p:extLst>
      <p:ext uri="{BB962C8B-B14F-4D97-AF65-F5344CB8AC3E}">
        <p14:creationId xmlns:p14="http://schemas.microsoft.com/office/powerpoint/2010/main" val="2655832547"/>
      </p:ext>
    </p:extLst>
  </p:cSld>
  <p:clrMapOvr>
    <a:masterClrMapping/>
  </p:clrMapOvr>
  <p:hf hdr="0" dt="0"/>
  <p:extLst>
    <p:ext uri="{DCECCB84-F9BA-43D5-87BE-67443E8EF086}">
      <p15:sldGuideLst xmlns:p15="http://schemas.microsoft.com/office/powerpoint/2012/main">
        <p15:guide id="1" pos="3885">
          <p15:clr>
            <a:srgbClr val="FBAE40"/>
          </p15:clr>
        </p15:guide>
        <p15:guide id="2" pos="3795">
          <p15:clr>
            <a:srgbClr val="FBAE40"/>
          </p15:clr>
        </p15:guide>
        <p15:guide id="3" pos="211">
          <p15:clr>
            <a:srgbClr val="FBAE40"/>
          </p15:clr>
        </p15:guide>
        <p15:guide id="4" pos="7469">
          <p15:clr>
            <a:srgbClr val="FBAE40"/>
          </p15:clr>
        </p15:guide>
        <p15:guide id="5" orient="horz" pos="799">
          <p15:clr>
            <a:srgbClr val="FBAE40"/>
          </p15:clr>
        </p15:guide>
        <p15:guide id="6" orient="horz" pos="1593">
          <p15:clr>
            <a:srgbClr val="FBAE40"/>
          </p15:clr>
        </p15:guide>
        <p15:guide id="7" orient="horz" pos="1752">
          <p15:clr>
            <a:srgbClr val="FBAE40"/>
          </p15:clr>
        </p15:guide>
        <p15:guide id="8" orient="horz" pos="2999">
          <p15:clr>
            <a:srgbClr val="FBAE40"/>
          </p15:clr>
        </p15:guide>
        <p15:guide id="9" orient="horz" pos="3203">
          <p15:clr>
            <a:srgbClr val="FBAE40"/>
          </p15:clr>
        </p15:guide>
        <p15:guide id="10" orient="horz" pos="402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AndTx" preserve="1">
  <p:cSld name="3 columns">
    <p:spTree>
      <p:nvGrpSpPr>
        <p:cNvPr id="1" name=""/>
        <p:cNvGrpSpPr/>
        <p:nvPr/>
      </p:nvGrpSpPr>
      <p:grpSpPr>
        <a:xfrm>
          <a:off x="0" y="0"/>
          <a:ext cx="0" cy="0"/>
          <a:chOff x="0" y="0"/>
          <a:chExt cx="0" cy="0"/>
        </a:xfrm>
      </p:grpSpPr>
      <p:sp>
        <p:nvSpPr>
          <p:cNvPr id="10" name="empower_additionalText_placeholder" hidden="1">
            <a:extLst>
              <a:ext uri="{FF2B5EF4-FFF2-40B4-BE49-F238E27FC236}">
                <a16:creationId xmlns:a16="http://schemas.microsoft.com/office/drawing/2014/main" id="{7FB993A8-52D6-439E-9FD7-796FB1371096}"/>
              </a:ext>
            </a:extLst>
          </p:cNvPr>
          <p:cNvSpPr txBox="1"/>
          <p:nvPr>
            <p:custDataLst>
              <p:tags r:id="rId1"/>
            </p:custDataLst>
          </p:nvPr>
        </p:nvSpPr>
        <p:spPr bwMode="auto">
          <a:xfrm>
            <a:off x="2531796" y="6489700"/>
            <a:ext cx="1728000" cy="361100"/>
          </a:xfrm>
          <a:prstGeom prst="rect">
            <a:avLst/>
          </a:prstGeom>
          <a:noFill/>
          <a:ln w="9525">
            <a:noFill/>
            <a:miter lim="800000"/>
            <a:headEnd/>
            <a:tailEnd/>
          </a:ln>
          <a:effectLst/>
        </p:spPr>
        <p:txBody>
          <a:bodyPr wrap="none" lIns="0" tIns="0" rIns="0" bIns="0" rtlCol="0" anchor="ctr" anchorCtr="0">
            <a:noAutofit/>
          </a:bodyPr>
          <a:lstStyle>
            <a:defPPr>
              <a:defRPr lang="en-US"/>
            </a:defPPr>
            <a:lvl1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defRPr sz="800" b="1" kern="0">
                <a:solidFill>
                  <a:srgbClr val="E30034"/>
                </a:solidFill>
                <a:latin typeface="Arial" panose="020B0604020202020204" pitchFamily="34" charset="0"/>
                <a:ea typeface="Verdana" pitchFamily="34" charset="0"/>
                <a:cs typeface="Arial" panose="020B0604020202020204" pitchFamily="34" charset="0"/>
              </a:defRPr>
            </a:lvl1pPr>
          </a:lstStyle>
          <a:p>
            <a:pPr lvl="0" algn="l"/>
            <a:endParaRPr lang="en-US" noProof="0">
              <a:solidFill>
                <a:schemeClr val="tx1"/>
              </a:solidFill>
              <a:latin typeface="+mn-lt"/>
              <a:ea typeface="+mn-ea"/>
              <a:cs typeface="+mn-cs"/>
            </a:endParaRPr>
          </a:p>
        </p:txBody>
      </p:sp>
      <p:sp>
        <p:nvSpPr>
          <p:cNvPr id="13" name="empower_document_placeholder" hidden="1">
            <a:extLst>
              <a:ext uri="{FF2B5EF4-FFF2-40B4-BE49-F238E27FC236}">
                <a16:creationId xmlns:a16="http://schemas.microsoft.com/office/drawing/2014/main" id="{112013B0-A00B-4A1F-90FB-E2E8B2F86D5D}"/>
              </a:ext>
            </a:extLst>
          </p:cNvPr>
          <p:cNvSpPr txBox="1"/>
          <p:nvPr>
            <p:custDataLst>
              <p:tags r:id="rId2"/>
            </p:custDataLst>
          </p:nvPr>
        </p:nvSpPr>
        <p:spPr bwMode="auto">
          <a:xfrm rot="16200000">
            <a:off x="10757888" y="4960337"/>
            <a:ext cx="2592000" cy="250825"/>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700" kern="0" noProof="0">
                <a:solidFill>
                  <a:schemeClr val="tx1"/>
                </a:solidFill>
                <a:latin typeface="+mn-lt"/>
                <a:ea typeface="+mn-ea"/>
                <a:cs typeface="+mn-cs"/>
              </a:rPr>
              <a:t>[Owner:   Doc ID:   Vers.: ]</a:t>
            </a:r>
          </a:p>
        </p:txBody>
      </p:sp>
      <p:sp>
        <p:nvSpPr>
          <p:cNvPr id="15" name="empower_proprietary_placeholder" hidden="1">
            <a:extLst>
              <a:ext uri="{FF2B5EF4-FFF2-40B4-BE49-F238E27FC236}">
                <a16:creationId xmlns:a16="http://schemas.microsoft.com/office/drawing/2014/main" id="{FC3769D5-91E6-43B0-BC4B-C0040A71CFD6}"/>
              </a:ext>
            </a:extLst>
          </p:cNvPr>
          <p:cNvSpPr txBox="1"/>
          <p:nvPr>
            <p:custDataLst>
              <p:tags r:id="rId3"/>
            </p:custDataLst>
          </p:nvPr>
        </p:nvSpPr>
        <p:spPr bwMode="auto">
          <a:xfrm>
            <a:off x="9444480" y="6489700"/>
            <a:ext cx="972000" cy="3611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1"/>
                </a:solidFill>
                <a:latin typeface="+mn-lt"/>
                <a:ea typeface="+mn-ea"/>
                <a:cs typeface="+mn-cs"/>
              </a:rPr>
              <a:t>Infineon Proprietary</a:t>
            </a:r>
          </a:p>
        </p:txBody>
      </p:sp>
      <p:sp>
        <p:nvSpPr>
          <p:cNvPr id="17" name="empower_draft_placeholder" hidden="1">
            <a:extLst>
              <a:ext uri="{FF2B5EF4-FFF2-40B4-BE49-F238E27FC236}">
                <a16:creationId xmlns:a16="http://schemas.microsoft.com/office/drawing/2014/main" id="{B0E0CB85-0435-4FEC-B2B6-D19200B62923}"/>
              </a:ext>
            </a:extLst>
          </p:cNvPr>
          <p:cNvSpPr txBox="1"/>
          <p:nvPr>
            <p:custDataLst>
              <p:tags r:id="rId4"/>
            </p:custDataLst>
          </p:nvPr>
        </p:nvSpPr>
        <p:spPr bwMode="auto">
          <a:xfrm>
            <a:off x="8761190" y="6489700"/>
            <a:ext cx="360362"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 DRAFT -</a:t>
            </a:r>
            <a:endParaRPr lang="en-US" sz="800" b="1" kern="0" noProof="0" dirty="0">
              <a:solidFill>
                <a:schemeClr val="tx2"/>
              </a:solidFill>
              <a:latin typeface="+mn-lt"/>
              <a:ea typeface="+mn-ea"/>
              <a:cs typeface="+mn-cs"/>
            </a:endParaRPr>
          </a:p>
        </p:txBody>
      </p:sp>
      <p:sp>
        <p:nvSpPr>
          <p:cNvPr id="19" name="empower_footer_placeholder">
            <a:extLst>
              <a:ext uri="{FF2B5EF4-FFF2-40B4-BE49-F238E27FC236}">
                <a16:creationId xmlns:a16="http://schemas.microsoft.com/office/drawing/2014/main" id="{557CA6BF-F2F9-417F-A2FD-035F1FC85693}"/>
              </a:ext>
            </a:extLst>
          </p:cNvPr>
          <p:cNvSpPr txBox="1"/>
          <p:nvPr>
            <p:custDataLst>
              <p:tags r:id="rId5"/>
            </p:custDataLst>
          </p:nvPr>
        </p:nvSpPr>
        <p:spPr bwMode="auto">
          <a:xfrm>
            <a:off x="4547828" y="6489700"/>
            <a:ext cx="3096343" cy="361100"/>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noProof="0">
                <a:solidFill>
                  <a:schemeClr val="tx1"/>
                </a:solidFill>
                <a:latin typeface="+mn-lt"/>
                <a:ea typeface="+mn-ea"/>
                <a:cs typeface="+mn-cs"/>
              </a:rPr>
              <a:t>Copyright © Infineon Technologies AG 2024. All rights reserved.</a:t>
            </a:r>
          </a:p>
        </p:txBody>
      </p:sp>
      <p:sp>
        <p:nvSpPr>
          <p:cNvPr id="21" name="empower_classification_attention_placeholder" hidden="1">
            <a:extLst>
              <a:ext uri="{FF2B5EF4-FFF2-40B4-BE49-F238E27FC236}">
                <a16:creationId xmlns:a16="http://schemas.microsoft.com/office/drawing/2014/main" id="{8C605CA2-9EAD-450F-BC1B-8D9AF92E5875}"/>
              </a:ext>
            </a:extLst>
          </p:cNvPr>
          <p:cNvSpPr txBox="1">
            <a:spLocks/>
          </p:cNvSpPr>
          <p:nvPr>
            <p:custDataLst>
              <p:tags r:id="rId6"/>
            </p:custDataLst>
          </p:nvPr>
        </p:nvSpPr>
        <p:spPr bwMode="auto">
          <a:xfrm>
            <a:off x="1238188" y="6489700"/>
            <a:ext cx="971855"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restricted</a:t>
            </a:r>
          </a:p>
        </p:txBody>
      </p:sp>
      <p:sp>
        <p:nvSpPr>
          <p:cNvPr id="23" name="empower_classification_placeholder">
            <a:extLst>
              <a:ext uri="{FF2B5EF4-FFF2-40B4-BE49-F238E27FC236}">
                <a16:creationId xmlns:a16="http://schemas.microsoft.com/office/drawing/2014/main" id="{4E82CE8C-8E20-4C1A-B65C-F8A30CF5A153}"/>
              </a:ext>
            </a:extLst>
          </p:cNvPr>
          <p:cNvSpPr txBox="1">
            <a:spLocks/>
          </p:cNvSpPr>
          <p:nvPr>
            <p:custDataLst>
              <p:tags r:id="rId7"/>
            </p:custDataLst>
          </p:nvPr>
        </p:nvSpPr>
        <p:spPr bwMode="auto">
          <a:xfrm>
            <a:off x="1238188" y="6489700"/>
            <a:ext cx="973251"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1"/>
                </a:solidFill>
                <a:latin typeface="+mn-lt"/>
                <a:ea typeface="+mn-ea"/>
                <a:cs typeface="+mn-cs"/>
              </a:rPr>
              <a:t>restricted</a:t>
            </a:r>
          </a:p>
        </p:txBody>
      </p:sp>
      <p:sp>
        <p:nvSpPr>
          <p:cNvPr id="25" name="empower_date_placeholder">
            <a:extLst>
              <a:ext uri="{FF2B5EF4-FFF2-40B4-BE49-F238E27FC236}">
                <a16:creationId xmlns:a16="http://schemas.microsoft.com/office/drawing/2014/main" id="{D96F0A90-37BC-4B0D-A29D-8711C51DD447}"/>
              </a:ext>
            </a:extLst>
          </p:cNvPr>
          <p:cNvSpPr txBox="1"/>
          <p:nvPr>
            <p:custDataLst>
              <p:tags r:id="rId8"/>
            </p:custDataLst>
          </p:nvPr>
        </p:nvSpPr>
        <p:spPr bwMode="auto">
          <a:xfrm>
            <a:off x="334963" y="6489700"/>
            <a:ext cx="612000" cy="3611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noProof="0">
                <a:solidFill>
                  <a:schemeClr val="tx1"/>
                </a:solidFill>
                <a:latin typeface="+mn-lt"/>
                <a:ea typeface="+mn-ea"/>
                <a:cs typeface="+mn-cs"/>
              </a:rPr>
              <a:t>2024-03-04</a:t>
            </a:r>
          </a:p>
        </p:txBody>
      </p:sp>
      <p:sp>
        <p:nvSpPr>
          <p:cNvPr id="7" name="Content Left"/>
          <p:cNvSpPr>
            <a:spLocks noGrp="1"/>
          </p:cNvSpPr>
          <p:nvPr>
            <p:ph sz="quarter" idx="13" hasCustomPrompt="1"/>
          </p:nvPr>
        </p:nvSpPr>
        <p:spPr>
          <a:xfrm>
            <a:off x="334800" y="1268414"/>
            <a:ext cx="3744384" cy="5113337"/>
          </a:xfrm>
          <a:prstGeom prst="rect">
            <a:avLst/>
          </a:prstGeo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Content Center"/>
          <p:cNvSpPr>
            <a:spLocks noGrp="1"/>
          </p:cNvSpPr>
          <p:nvPr>
            <p:ph sz="quarter" idx="14" hasCustomPrompt="1"/>
          </p:nvPr>
        </p:nvSpPr>
        <p:spPr>
          <a:xfrm>
            <a:off x="4262399" y="1268414"/>
            <a:ext cx="3672000" cy="5113337"/>
          </a:xfrm>
          <a:prstGeom prst="rect">
            <a:avLst/>
          </a:prstGeo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Right"/>
          <p:cNvSpPr>
            <a:spLocks noGrp="1"/>
          </p:cNvSpPr>
          <p:nvPr>
            <p:ph sz="quarter" idx="15" hasCustomPrompt="1"/>
          </p:nvPr>
        </p:nvSpPr>
        <p:spPr>
          <a:xfrm>
            <a:off x="8113184" y="1268414"/>
            <a:ext cx="3744416" cy="5113337"/>
          </a:xfrm>
          <a:prstGeom prst="rect">
            <a:avLst/>
          </a:prstGeo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itle">
            <a:extLst>
              <a:ext uri="{FF2B5EF4-FFF2-40B4-BE49-F238E27FC236}">
                <a16:creationId xmlns:a16="http://schemas.microsoft.com/office/drawing/2014/main" id="{7A635AE4-FE20-4282-BFFD-96EBDCED60D9}"/>
              </a:ext>
            </a:extLst>
          </p:cNvPr>
          <p:cNvSpPr>
            <a:spLocks noGrp="1"/>
          </p:cNvSpPr>
          <p:nvPr>
            <p:ph type="title" hasCustomPrompt="1"/>
          </p:nvPr>
        </p:nvSpPr>
        <p:spPr/>
        <p:txBody>
          <a:bodyPr/>
          <a:lstStyle>
            <a:lvl1pPr>
              <a:defRPr baseline="0">
                <a:latin typeface="+mj-lt"/>
                <a:ea typeface="+mj-ea"/>
                <a:cs typeface="+mj-cs"/>
              </a:defRPr>
            </a:lvl1pPr>
          </a:lstStyle>
          <a:p>
            <a:r>
              <a:rPr lang="en-US" noProof="0"/>
              <a:t>Click to edit title</a:t>
            </a:r>
          </a:p>
        </p:txBody>
      </p:sp>
      <p:sp>
        <p:nvSpPr>
          <p:cNvPr id="8" name="LOGO PROTECTION" hidden="1">
            <a:extLst>
              <a:ext uri="{FF2B5EF4-FFF2-40B4-BE49-F238E27FC236}">
                <a16:creationId xmlns:a16="http://schemas.microsoft.com/office/drawing/2014/main" id="{96E14A5B-9E91-4287-8D3D-9F9C469D8ECA}"/>
              </a:ext>
            </a:extLst>
          </p:cNvPr>
          <p:cNvSpPr/>
          <p:nvPr>
            <p:custDataLst>
              <p:tags r:id="rId9"/>
            </p:custDataLst>
          </p:nvPr>
        </p:nvSpPr>
        <p:spPr bwMode="auto">
          <a:xfrm>
            <a:off x="10131283" y="1"/>
            <a:ext cx="2060717" cy="836712"/>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noProof="0">
              <a:latin typeface="+mn-lt"/>
              <a:ea typeface="+mn-ea"/>
              <a:cs typeface="+mn-cs"/>
            </a:endParaRPr>
          </a:p>
        </p:txBody>
      </p:sp>
      <p:sp>
        <p:nvSpPr>
          <p:cNvPr id="2" name="Date Placeholder 1" hidden="1">
            <a:extLst>
              <a:ext uri="{FF2B5EF4-FFF2-40B4-BE49-F238E27FC236}">
                <a16:creationId xmlns:a16="http://schemas.microsoft.com/office/drawing/2014/main" id="{210BD89C-2BAC-459E-A79D-05B6C0B33362}"/>
              </a:ext>
            </a:extLst>
          </p:cNvPr>
          <p:cNvSpPr>
            <a:spLocks noGrp="1"/>
          </p:cNvSpPr>
          <p:nvPr>
            <p:ph type="dt" sz="half" idx="16"/>
            <p:custDataLst>
              <p:tags r:id="rId10"/>
            </p:custDataLst>
          </p:nvPr>
        </p:nvSpPr>
        <p:spPr/>
        <p:txBody>
          <a:bodyPr/>
          <a:lstStyle/>
          <a:p>
            <a:endParaRPr lang="en-US" b="1" dirty="0"/>
          </a:p>
        </p:txBody>
      </p:sp>
      <p:sp>
        <p:nvSpPr>
          <p:cNvPr id="12" name="Footer Placeholder 11" hidden="1">
            <a:extLst>
              <a:ext uri="{FF2B5EF4-FFF2-40B4-BE49-F238E27FC236}">
                <a16:creationId xmlns:a16="http://schemas.microsoft.com/office/drawing/2014/main" id="{13A018B2-30A4-435D-A599-2BE57EAB5CBC}"/>
              </a:ext>
            </a:extLst>
          </p:cNvPr>
          <p:cNvSpPr>
            <a:spLocks noGrp="1"/>
          </p:cNvSpPr>
          <p:nvPr>
            <p:ph type="ftr" sz="quarter" idx="17"/>
            <p:custDataLst>
              <p:tags r:id="rId11"/>
            </p:custDataLst>
          </p:nvPr>
        </p:nvSpPr>
        <p:spPr/>
        <p:txBody>
          <a:bodyPr/>
          <a:lstStyle/>
          <a:p>
            <a:endParaRPr lang="en-US" dirty="0"/>
          </a:p>
        </p:txBody>
      </p:sp>
      <p:sp>
        <p:nvSpPr>
          <p:cNvPr id="14" name="Slide Number Placeholder 13" hidden="1">
            <a:extLst>
              <a:ext uri="{FF2B5EF4-FFF2-40B4-BE49-F238E27FC236}">
                <a16:creationId xmlns:a16="http://schemas.microsoft.com/office/drawing/2014/main" id="{B6CA23A5-CFDD-4B39-B853-6A18A878BFBF}"/>
              </a:ext>
            </a:extLst>
          </p:cNvPr>
          <p:cNvSpPr>
            <a:spLocks noGrp="1"/>
          </p:cNvSpPr>
          <p:nvPr>
            <p:ph type="sldNum" sz="quarter" idx="18"/>
            <p:custDataLst>
              <p:tags r:id="rId12"/>
            </p:custDataLst>
          </p:nvPr>
        </p:nvSpPr>
        <p:spPr/>
        <p:txBody>
          <a:bodyPr/>
          <a:lstStyle/>
          <a:p>
            <a:r>
              <a:rPr lang="en-US"/>
              <a:t> </a:t>
            </a:r>
            <a:endParaRPr lang="en-US" dirty="0"/>
          </a:p>
        </p:txBody>
      </p:sp>
      <p:sp>
        <p:nvSpPr>
          <p:cNvPr id="3" name="MIO_Placeholder_Mapping" hidden="1">
            <a:extLst>
              <a:ext uri="{FF2B5EF4-FFF2-40B4-BE49-F238E27FC236}">
                <a16:creationId xmlns:a16="http://schemas.microsoft.com/office/drawing/2014/main" id="{226441E8-60EA-42A3-B978-BA612ACACF40}"/>
              </a:ext>
            </a:extLst>
          </p:cNvPr>
          <p:cNvSpPr/>
          <p:nvPr userDrawn="1">
            <p:custDataLst>
              <p:tags r:id="rId13"/>
            </p:custDataLst>
          </p:nvPr>
        </p:nvSpPr>
        <p:spPr bwMode="auto">
          <a:xfrm>
            <a:off x="0" y="0"/>
            <a:ext cx="0" cy="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dirty="0">
              <a:solidFill>
                <a:schemeClr val="bg1"/>
              </a:solidFill>
              <a:latin typeface="+mn-lt"/>
              <a:ea typeface="+mn-ea"/>
              <a:cs typeface="+mn-cs"/>
            </a:endParaRPr>
          </a:p>
        </p:txBody>
      </p:sp>
    </p:spTree>
    <p:extLst>
      <p:ext uri="{BB962C8B-B14F-4D97-AF65-F5344CB8AC3E}">
        <p14:creationId xmlns:p14="http://schemas.microsoft.com/office/powerpoint/2010/main" val="1915460556"/>
      </p:ext>
    </p:extLst>
  </p:cSld>
  <p:clrMapOvr>
    <a:masterClrMapping/>
  </p:clrMapOvr>
  <p:hf hdr="0" dt="0"/>
  <p:extLst>
    <p:ext uri="{DCECCB84-F9BA-43D5-87BE-67443E8EF086}">
      <p15:sldGuideLst xmlns:p15="http://schemas.microsoft.com/office/powerpoint/2012/main">
        <p15:guide id="1" orient="horz" pos="4020">
          <p15:clr>
            <a:srgbClr val="FBAE40"/>
          </p15:clr>
        </p15:guide>
        <p15:guide id="2" orient="horz" pos="799">
          <p15:clr>
            <a:srgbClr val="FBAE40"/>
          </p15:clr>
        </p15:guide>
        <p15:guide id="3" pos="4997">
          <p15:clr>
            <a:srgbClr val="FBAE40"/>
          </p15:clr>
        </p15:guide>
        <p15:guide id="4" pos="2683">
          <p15:clr>
            <a:srgbClr val="FBAE40"/>
          </p15:clr>
        </p15:guide>
        <p15:guide id="5" pos="2570">
          <p15:clr>
            <a:srgbClr val="FBAE40"/>
          </p15:clr>
        </p15:guide>
        <p15:guide id="6" pos="5110">
          <p15:clr>
            <a:srgbClr val="FBAE40"/>
          </p15:clr>
        </p15:guide>
        <p15:guide id="7" pos="211">
          <p15:clr>
            <a:srgbClr val="FBAE40"/>
          </p15:clr>
        </p15:guide>
        <p15:guide id="8" pos="7469">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reserve="1">
  <p:cSld name="Row | 3 columns">
    <p:spTree>
      <p:nvGrpSpPr>
        <p:cNvPr id="1" name=""/>
        <p:cNvGrpSpPr/>
        <p:nvPr/>
      </p:nvGrpSpPr>
      <p:grpSpPr>
        <a:xfrm>
          <a:off x="0" y="0"/>
          <a:ext cx="0" cy="0"/>
          <a:chOff x="0" y="0"/>
          <a:chExt cx="0" cy="0"/>
        </a:xfrm>
      </p:grpSpPr>
      <p:sp>
        <p:nvSpPr>
          <p:cNvPr id="12" name="empower_additionalText_placeholder" hidden="1">
            <a:extLst>
              <a:ext uri="{FF2B5EF4-FFF2-40B4-BE49-F238E27FC236}">
                <a16:creationId xmlns:a16="http://schemas.microsoft.com/office/drawing/2014/main" id="{488416C1-009C-4276-862C-859A39D89869}"/>
              </a:ext>
            </a:extLst>
          </p:cNvPr>
          <p:cNvSpPr txBox="1"/>
          <p:nvPr>
            <p:custDataLst>
              <p:tags r:id="rId1"/>
            </p:custDataLst>
          </p:nvPr>
        </p:nvSpPr>
        <p:spPr bwMode="auto">
          <a:xfrm>
            <a:off x="2531796" y="6489341"/>
            <a:ext cx="1728000" cy="361459"/>
          </a:xfrm>
          <a:prstGeom prst="rect">
            <a:avLst/>
          </a:prstGeom>
          <a:noFill/>
          <a:ln w="9525">
            <a:noFill/>
            <a:miter lim="800000"/>
            <a:headEnd/>
            <a:tailEnd/>
          </a:ln>
          <a:effectLst/>
        </p:spPr>
        <p:txBody>
          <a:bodyPr wrap="none" lIns="0" tIns="0" rIns="0" bIns="0" rtlCol="0" anchor="ctr" anchorCtr="0">
            <a:noAutofit/>
          </a:bodyPr>
          <a:lstStyle>
            <a:defPPr>
              <a:defRPr lang="en-US"/>
            </a:defPPr>
            <a:lvl1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defRPr sz="800" b="1" kern="0">
                <a:solidFill>
                  <a:srgbClr val="E30034"/>
                </a:solidFill>
                <a:latin typeface="Arial" panose="020B0604020202020204" pitchFamily="34" charset="0"/>
                <a:ea typeface="Verdana" pitchFamily="34" charset="0"/>
                <a:cs typeface="Arial" panose="020B0604020202020204" pitchFamily="34" charset="0"/>
              </a:defRPr>
            </a:lvl1pPr>
          </a:lstStyle>
          <a:p>
            <a:pPr lvl="0" algn="l"/>
            <a:endParaRPr lang="en-US" noProof="0">
              <a:solidFill>
                <a:schemeClr val="tx1"/>
              </a:solidFill>
              <a:latin typeface="+mn-lt"/>
              <a:ea typeface="+mn-ea"/>
              <a:cs typeface="+mn-cs"/>
            </a:endParaRPr>
          </a:p>
        </p:txBody>
      </p:sp>
      <p:sp>
        <p:nvSpPr>
          <p:cNvPr id="10" name="empower_document_placeholder" hidden="1">
            <a:extLst>
              <a:ext uri="{FF2B5EF4-FFF2-40B4-BE49-F238E27FC236}">
                <a16:creationId xmlns:a16="http://schemas.microsoft.com/office/drawing/2014/main" id="{B192327F-A51B-41E2-B3F1-79934B282903}"/>
              </a:ext>
            </a:extLst>
          </p:cNvPr>
          <p:cNvSpPr txBox="1"/>
          <p:nvPr>
            <p:custDataLst>
              <p:tags r:id="rId2"/>
            </p:custDataLst>
          </p:nvPr>
        </p:nvSpPr>
        <p:spPr bwMode="auto">
          <a:xfrm rot="16200000">
            <a:off x="10757888" y="4960337"/>
            <a:ext cx="2592000" cy="250825"/>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700" kern="0" noProof="0">
                <a:solidFill>
                  <a:schemeClr val="tx1"/>
                </a:solidFill>
                <a:latin typeface="+mn-lt"/>
                <a:ea typeface="+mn-ea"/>
                <a:cs typeface="+mn-cs"/>
              </a:rPr>
              <a:t>[Owner:   Doc ID:   Vers.: ]</a:t>
            </a:r>
          </a:p>
        </p:txBody>
      </p:sp>
      <p:sp>
        <p:nvSpPr>
          <p:cNvPr id="16" name="empower_proprietary_placeholder" hidden="1">
            <a:extLst>
              <a:ext uri="{FF2B5EF4-FFF2-40B4-BE49-F238E27FC236}">
                <a16:creationId xmlns:a16="http://schemas.microsoft.com/office/drawing/2014/main" id="{EE529511-279F-4E8D-B98F-7745CB480D72}"/>
              </a:ext>
            </a:extLst>
          </p:cNvPr>
          <p:cNvSpPr txBox="1"/>
          <p:nvPr>
            <p:custDataLst>
              <p:tags r:id="rId3"/>
            </p:custDataLst>
          </p:nvPr>
        </p:nvSpPr>
        <p:spPr bwMode="auto">
          <a:xfrm>
            <a:off x="9444480" y="6489341"/>
            <a:ext cx="972000" cy="361459"/>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1"/>
                </a:solidFill>
                <a:latin typeface="+mn-lt"/>
                <a:ea typeface="+mn-ea"/>
                <a:cs typeface="+mn-cs"/>
              </a:rPr>
              <a:t>Infineon Proprietary</a:t>
            </a:r>
          </a:p>
        </p:txBody>
      </p:sp>
      <p:sp>
        <p:nvSpPr>
          <p:cNvPr id="18" name="empower_draft_placeholder" hidden="1">
            <a:extLst>
              <a:ext uri="{FF2B5EF4-FFF2-40B4-BE49-F238E27FC236}">
                <a16:creationId xmlns:a16="http://schemas.microsoft.com/office/drawing/2014/main" id="{7712C297-5B52-4E05-AEC3-8C81F2A74EE5}"/>
              </a:ext>
            </a:extLst>
          </p:cNvPr>
          <p:cNvSpPr txBox="1"/>
          <p:nvPr>
            <p:custDataLst>
              <p:tags r:id="rId4"/>
            </p:custDataLst>
          </p:nvPr>
        </p:nvSpPr>
        <p:spPr bwMode="auto">
          <a:xfrm>
            <a:off x="8761190" y="6489341"/>
            <a:ext cx="360362" cy="361459"/>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 DRAFT -</a:t>
            </a:r>
            <a:endParaRPr lang="en-US" sz="800" b="1" kern="0" noProof="0" dirty="0">
              <a:solidFill>
                <a:schemeClr val="tx2"/>
              </a:solidFill>
              <a:latin typeface="+mn-lt"/>
              <a:ea typeface="+mn-ea"/>
              <a:cs typeface="+mn-cs"/>
            </a:endParaRPr>
          </a:p>
        </p:txBody>
      </p:sp>
      <p:sp>
        <p:nvSpPr>
          <p:cNvPr id="20" name="empower_footer_placeholder">
            <a:extLst>
              <a:ext uri="{FF2B5EF4-FFF2-40B4-BE49-F238E27FC236}">
                <a16:creationId xmlns:a16="http://schemas.microsoft.com/office/drawing/2014/main" id="{C492E0D9-97C5-4A27-B585-4460769C4D67}"/>
              </a:ext>
            </a:extLst>
          </p:cNvPr>
          <p:cNvSpPr txBox="1"/>
          <p:nvPr>
            <p:custDataLst>
              <p:tags r:id="rId5"/>
            </p:custDataLst>
          </p:nvPr>
        </p:nvSpPr>
        <p:spPr bwMode="auto">
          <a:xfrm>
            <a:off x="4547828" y="6489341"/>
            <a:ext cx="3096343" cy="361459"/>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noProof="0">
                <a:solidFill>
                  <a:schemeClr val="tx1"/>
                </a:solidFill>
                <a:latin typeface="+mn-lt"/>
                <a:ea typeface="+mn-ea"/>
                <a:cs typeface="+mn-cs"/>
              </a:rPr>
              <a:t>Copyright © Infineon Technologies AG 2024. All rights reserved.</a:t>
            </a:r>
          </a:p>
        </p:txBody>
      </p:sp>
      <p:sp>
        <p:nvSpPr>
          <p:cNvPr id="22" name="empower_classification_attention_placeholder" hidden="1">
            <a:extLst>
              <a:ext uri="{FF2B5EF4-FFF2-40B4-BE49-F238E27FC236}">
                <a16:creationId xmlns:a16="http://schemas.microsoft.com/office/drawing/2014/main" id="{EB4DD739-504C-48CA-BA98-DEE0B3A91EAB}"/>
              </a:ext>
            </a:extLst>
          </p:cNvPr>
          <p:cNvSpPr txBox="1">
            <a:spLocks/>
          </p:cNvSpPr>
          <p:nvPr>
            <p:custDataLst>
              <p:tags r:id="rId6"/>
            </p:custDataLst>
          </p:nvPr>
        </p:nvSpPr>
        <p:spPr bwMode="auto">
          <a:xfrm>
            <a:off x="1238188" y="6489341"/>
            <a:ext cx="971855" cy="361459"/>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restricted</a:t>
            </a:r>
          </a:p>
        </p:txBody>
      </p:sp>
      <p:sp>
        <p:nvSpPr>
          <p:cNvPr id="24" name="empower_classification_placeholder">
            <a:extLst>
              <a:ext uri="{FF2B5EF4-FFF2-40B4-BE49-F238E27FC236}">
                <a16:creationId xmlns:a16="http://schemas.microsoft.com/office/drawing/2014/main" id="{D547197E-1EC3-47AA-B644-4B7771421A2B}"/>
              </a:ext>
            </a:extLst>
          </p:cNvPr>
          <p:cNvSpPr txBox="1"/>
          <p:nvPr>
            <p:custDataLst>
              <p:tags r:id="rId7"/>
            </p:custDataLst>
          </p:nvPr>
        </p:nvSpPr>
        <p:spPr bwMode="auto">
          <a:xfrm>
            <a:off x="1238188" y="6489341"/>
            <a:ext cx="973251" cy="361459"/>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1"/>
                </a:solidFill>
                <a:latin typeface="+mn-lt"/>
                <a:ea typeface="+mn-ea"/>
                <a:cs typeface="+mn-cs"/>
              </a:rPr>
              <a:t>restricted</a:t>
            </a:r>
          </a:p>
        </p:txBody>
      </p:sp>
      <p:sp>
        <p:nvSpPr>
          <p:cNvPr id="26" name="empower_date_placeholder">
            <a:extLst>
              <a:ext uri="{FF2B5EF4-FFF2-40B4-BE49-F238E27FC236}">
                <a16:creationId xmlns:a16="http://schemas.microsoft.com/office/drawing/2014/main" id="{5B4084F1-8114-4C22-84F5-3D14817A7904}"/>
              </a:ext>
            </a:extLst>
          </p:cNvPr>
          <p:cNvSpPr txBox="1"/>
          <p:nvPr>
            <p:custDataLst>
              <p:tags r:id="rId8"/>
            </p:custDataLst>
          </p:nvPr>
        </p:nvSpPr>
        <p:spPr bwMode="auto">
          <a:xfrm>
            <a:off x="334963" y="6489341"/>
            <a:ext cx="612000" cy="361459"/>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noProof="0">
                <a:solidFill>
                  <a:schemeClr val="tx1"/>
                </a:solidFill>
                <a:latin typeface="+mn-lt"/>
                <a:ea typeface="+mn-ea"/>
                <a:cs typeface="+mn-cs"/>
              </a:rPr>
              <a:t>2024-03-04</a:t>
            </a:r>
          </a:p>
        </p:txBody>
      </p:sp>
      <p:sp>
        <p:nvSpPr>
          <p:cNvPr id="7" name="Content Top"/>
          <p:cNvSpPr>
            <a:spLocks noGrp="1"/>
          </p:cNvSpPr>
          <p:nvPr>
            <p:ph sz="quarter" idx="13" hasCustomPrompt="1"/>
          </p:nvPr>
        </p:nvSpPr>
        <p:spPr>
          <a:xfrm>
            <a:off x="334800" y="1268414"/>
            <a:ext cx="11521280" cy="1368425"/>
          </a:xfrm>
          <a:prstGeom prst="rect">
            <a:avLst/>
          </a:prstGeom>
        </p:spPr>
        <p:txBody>
          <a:bodyPr/>
          <a:lstStyle>
            <a:lvl1pPr>
              <a:spcAft>
                <a:spcPts val="0"/>
              </a:spcAft>
              <a:defRPr>
                <a:latin typeface="+mn-lt"/>
                <a:ea typeface="+mn-ea"/>
                <a:cs typeface="+mn-cs"/>
              </a:defRPr>
            </a:lvl1pPr>
            <a:lvl2pPr>
              <a:spcAft>
                <a:spcPts val="0"/>
              </a:spcAft>
              <a:defRPr>
                <a:latin typeface="+mn-lt"/>
                <a:ea typeface="+mn-ea"/>
                <a:cs typeface="+mn-cs"/>
              </a:defRPr>
            </a:lvl2pPr>
            <a:lvl3pPr>
              <a:spcAft>
                <a:spcPts val="0"/>
              </a:spcAft>
              <a:defRPr>
                <a:latin typeface="+mn-lt"/>
                <a:ea typeface="+mn-ea"/>
                <a:cs typeface="+mn-cs"/>
              </a:defRPr>
            </a:lvl3pPr>
          </a:lstStyle>
          <a:p>
            <a:pPr lvl="0"/>
            <a:r>
              <a:rPr lang="en-US" noProof="0"/>
              <a:t>Click to edit text</a:t>
            </a:r>
          </a:p>
          <a:p>
            <a:pPr lvl="1"/>
            <a:r>
              <a:rPr lang="en-US" noProof="0"/>
              <a:t>Second level</a:t>
            </a:r>
          </a:p>
          <a:p>
            <a:pPr lvl="2"/>
            <a:r>
              <a:rPr lang="en-US" noProof="0"/>
              <a:t>Third level</a:t>
            </a:r>
          </a:p>
        </p:txBody>
      </p:sp>
      <p:sp>
        <p:nvSpPr>
          <p:cNvPr id="9" name="Content Left"/>
          <p:cNvSpPr>
            <a:spLocks noGrp="1"/>
          </p:cNvSpPr>
          <p:nvPr>
            <p:ph sz="quarter" idx="14" hasCustomPrompt="1"/>
          </p:nvPr>
        </p:nvSpPr>
        <p:spPr>
          <a:xfrm>
            <a:off x="334800" y="2781300"/>
            <a:ext cx="3744000" cy="3600451"/>
          </a:xfrm>
          <a:prstGeom prst="rect">
            <a:avLst/>
          </a:prstGeom>
        </p:spPr>
        <p:txBody>
          <a:bodyPr/>
          <a:lstStyle>
            <a:lvl1pPr>
              <a:spcAft>
                <a:spcPts val="0"/>
              </a:spcAft>
              <a:defRPr>
                <a:latin typeface="+mn-lt"/>
                <a:ea typeface="+mn-ea"/>
                <a:cs typeface="+mn-cs"/>
              </a:defRPr>
            </a:lvl1pPr>
            <a:lvl2pPr>
              <a:spcAft>
                <a:spcPts val="0"/>
              </a:spcAft>
              <a:defRPr>
                <a:latin typeface="+mn-lt"/>
                <a:ea typeface="+mn-ea"/>
                <a:cs typeface="+mn-cs"/>
              </a:defRPr>
            </a:lvl2pPr>
            <a:lvl3pPr>
              <a:spcAft>
                <a:spcPts val="0"/>
              </a:spcAft>
              <a:defRPr>
                <a:latin typeface="+mn-lt"/>
                <a:ea typeface="+mn-ea"/>
                <a:cs typeface="+mn-cs"/>
              </a:defRPr>
            </a:lvl3pPr>
            <a:lvl4pPr>
              <a:spcAft>
                <a:spcPts val="0"/>
              </a:spcAft>
              <a:defRPr>
                <a:latin typeface="+mn-lt"/>
                <a:ea typeface="+mn-ea"/>
                <a:cs typeface="+mn-cs"/>
              </a:defRPr>
            </a:lvl4pPr>
            <a:lvl5pPr>
              <a:spcAft>
                <a:spcPts val="0"/>
              </a:spcAft>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Center"/>
          <p:cNvSpPr>
            <a:spLocks noGrp="1"/>
          </p:cNvSpPr>
          <p:nvPr>
            <p:ph sz="quarter" idx="15" hasCustomPrompt="1"/>
          </p:nvPr>
        </p:nvSpPr>
        <p:spPr>
          <a:xfrm>
            <a:off x="4259262" y="2781300"/>
            <a:ext cx="3673475" cy="3600451"/>
          </a:xfrm>
          <a:prstGeom prst="rect">
            <a:avLst/>
          </a:prstGeom>
        </p:spPr>
        <p:txBody>
          <a:bodyPr/>
          <a:lstStyle>
            <a:lvl1pPr>
              <a:spcAft>
                <a:spcPts val="0"/>
              </a:spcAft>
              <a:defRPr>
                <a:latin typeface="+mn-lt"/>
                <a:ea typeface="+mn-ea"/>
                <a:cs typeface="+mn-cs"/>
              </a:defRPr>
            </a:lvl1pPr>
            <a:lvl2pPr>
              <a:spcAft>
                <a:spcPts val="0"/>
              </a:spcAft>
              <a:defRPr>
                <a:latin typeface="+mn-lt"/>
                <a:ea typeface="+mn-ea"/>
                <a:cs typeface="+mn-cs"/>
              </a:defRPr>
            </a:lvl2pPr>
            <a:lvl3pPr>
              <a:spcAft>
                <a:spcPts val="0"/>
              </a:spcAft>
              <a:defRPr>
                <a:latin typeface="+mn-lt"/>
                <a:ea typeface="+mn-ea"/>
                <a:cs typeface="+mn-cs"/>
              </a:defRPr>
            </a:lvl3pPr>
            <a:lvl4pPr>
              <a:spcAft>
                <a:spcPts val="0"/>
              </a:spcAft>
              <a:defRPr>
                <a:latin typeface="+mn-lt"/>
                <a:ea typeface="+mn-ea"/>
                <a:cs typeface="+mn-cs"/>
              </a:defRPr>
            </a:lvl4pPr>
            <a:lvl5pPr>
              <a:spcAft>
                <a:spcPts val="0"/>
              </a:spcAft>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Content Right"/>
          <p:cNvSpPr>
            <a:spLocks noGrp="1"/>
          </p:cNvSpPr>
          <p:nvPr>
            <p:ph sz="quarter" idx="16" hasCustomPrompt="1"/>
          </p:nvPr>
        </p:nvSpPr>
        <p:spPr>
          <a:xfrm>
            <a:off x="8113186" y="2781300"/>
            <a:ext cx="3744383" cy="3600451"/>
          </a:xfrm>
          <a:prstGeom prst="rect">
            <a:avLst/>
          </a:prstGeom>
        </p:spPr>
        <p:txBody>
          <a:bodyPr/>
          <a:lstStyle>
            <a:lvl1pPr>
              <a:spcAft>
                <a:spcPts val="0"/>
              </a:spcAft>
              <a:defRPr>
                <a:latin typeface="+mn-lt"/>
                <a:ea typeface="+mn-ea"/>
                <a:cs typeface="+mn-cs"/>
              </a:defRPr>
            </a:lvl1pPr>
            <a:lvl2pPr>
              <a:spcAft>
                <a:spcPts val="0"/>
              </a:spcAft>
              <a:defRPr>
                <a:latin typeface="+mn-lt"/>
                <a:ea typeface="+mn-ea"/>
                <a:cs typeface="+mn-cs"/>
              </a:defRPr>
            </a:lvl2pPr>
            <a:lvl3pPr>
              <a:spcAft>
                <a:spcPts val="0"/>
              </a:spcAft>
              <a:defRPr>
                <a:latin typeface="+mn-lt"/>
                <a:ea typeface="+mn-ea"/>
                <a:cs typeface="+mn-cs"/>
              </a:defRPr>
            </a:lvl3pPr>
            <a:lvl4pPr>
              <a:spcAft>
                <a:spcPts val="0"/>
              </a:spcAft>
              <a:defRPr>
                <a:latin typeface="+mn-lt"/>
                <a:ea typeface="+mn-ea"/>
                <a:cs typeface="+mn-cs"/>
              </a:defRPr>
            </a:lvl4pPr>
            <a:lvl5pPr>
              <a:spcAft>
                <a:spcPts val="0"/>
              </a:spcAft>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itle">
            <a:extLst>
              <a:ext uri="{FF2B5EF4-FFF2-40B4-BE49-F238E27FC236}">
                <a16:creationId xmlns:a16="http://schemas.microsoft.com/office/drawing/2014/main" id="{6C581746-1B2C-4D98-9755-6221A3ED9E38}"/>
              </a:ext>
            </a:extLst>
          </p:cNvPr>
          <p:cNvSpPr>
            <a:spLocks noGrp="1"/>
          </p:cNvSpPr>
          <p:nvPr>
            <p:ph type="title" hasCustomPrompt="1"/>
          </p:nvPr>
        </p:nvSpPr>
        <p:spPr/>
        <p:txBody>
          <a:bodyPr/>
          <a:lstStyle>
            <a:lvl1pPr>
              <a:defRPr baseline="0">
                <a:latin typeface="+mj-lt"/>
                <a:ea typeface="+mj-ea"/>
                <a:cs typeface="+mj-cs"/>
              </a:defRPr>
            </a:lvl1pPr>
          </a:lstStyle>
          <a:p>
            <a:r>
              <a:rPr lang="en-US" noProof="0"/>
              <a:t>Click to edit title</a:t>
            </a:r>
          </a:p>
        </p:txBody>
      </p:sp>
      <p:sp>
        <p:nvSpPr>
          <p:cNvPr id="8" name="LOGO PROTECTION" hidden="1">
            <a:extLst>
              <a:ext uri="{FF2B5EF4-FFF2-40B4-BE49-F238E27FC236}">
                <a16:creationId xmlns:a16="http://schemas.microsoft.com/office/drawing/2014/main" id="{7AAAECD1-71D2-46B6-BF2D-6007823BA888}"/>
              </a:ext>
            </a:extLst>
          </p:cNvPr>
          <p:cNvSpPr/>
          <p:nvPr>
            <p:custDataLst>
              <p:tags r:id="rId9"/>
            </p:custDataLst>
          </p:nvPr>
        </p:nvSpPr>
        <p:spPr bwMode="auto">
          <a:xfrm>
            <a:off x="10131283" y="1"/>
            <a:ext cx="2060717" cy="836712"/>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noProof="0">
              <a:latin typeface="+mn-lt"/>
              <a:ea typeface="+mn-ea"/>
              <a:cs typeface="+mn-cs"/>
            </a:endParaRPr>
          </a:p>
        </p:txBody>
      </p:sp>
      <p:sp>
        <p:nvSpPr>
          <p:cNvPr id="2" name="Date Placeholder 1" hidden="1">
            <a:extLst>
              <a:ext uri="{FF2B5EF4-FFF2-40B4-BE49-F238E27FC236}">
                <a16:creationId xmlns:a16="http://schemas.microsoft.com/office/drawing/2014/main" id="{EA8AF054-4363-4E54-A605-8A5E7CD05422}"/>
              </a:ext>
            </a:extLst>
          </p:cNvPr>
          <p:cNvSpPr>
            <a:spLocks noGrp="1"/>
          </p:cNvSpPr>
          <p:nvPr>
            <p:ph type="dt" sz="half" idx="17"/>
            <p:custDataLst>
              <p:tags r:id="rId10"/>
            </p:custDataLst>
          </p:nvPr>
        </p:nvSpPr>
        <p:spPr/>
        <p:txBody>
          <a:bodyPr/>
          <a:lstStyle/>
          <a:p>
            <a:endParaRPr lang="en-US" b="1" dirty="0"/>
          </a:p>
        </p:txBody>
      </p:sp>
      <p:sp>
        <p:nvSpPr>
          <p:cNvPr id="14" name="Footer Placeholder 13" hidden="1">
            <a:extLst>
              <a:ext uri="{FF2B5EF4-FFF2-40B4-BE49-F238E27FC236}">
                <a16:creationId xmlns:a16="http://schemas.microsoft.com/office/drawing/2014/main" id="{C839DAF8-6F4C-441B-B45B-348B7EA8B4B3}"/>
              </a:ext>
            </a:extLst>
          </p:cNvPr>
          <p:cNvSpPr>
            <a:spLocks noGrp="1"/>
          </p:cNvSpPr>
          <p:nvPr>
            <p:ph type="ftr" sz="quarter" idx="18"/>
            <p:custDataLst>
              <p:tags r:id="rId11"/>
            </p:custDataLst>
          </p:nvPr>
        </p:nvSpPr>
        <p:spPr/>
        <p:txBody>
          <a:bodyPr/>
          <a:lstStyle/>
          <a:p>
            <a:endParaRPr lang="en-US" dirty="0"/>
          </a:p>
        </p:txBody>
      </p:sp>
      <p:sp>
        <p:nvSpPr>
          <p:cNvPr id="15" name="Slide Number Placeholder 14" hidden="1">
            <a:extLst>
              <a:ext uri="{FF2B5EF4-FFF2-40B4-BE49-F238E27FC236}">
                <a16:creationId xmlns:a16="http://schemas.microsoft.com/office/drawing/2014/main" id="{0CBA086A-526B-43F0-BEDE-EC3219CC7834}"/>
              </a:ext>
            </a:extLst>
          </p:cNvPr>
          <p:cNvSpPr>
            <a:spLocks noGrp="1"/>
          </p:cNvSpPr>
          <p:nvPr>
            <p:ph type="sldNum" sz="quarter" idx="19"/>
            <p:custDataLst>
              <p:tags r:id="rId12"/>
            </p:custDataLst>
          </p:nvPr>
        </p:nvSpPr>
        <p:spPr/>
        <p:txBody>
          <a:bodyPr/>
          <a:lstStyle/>
          <a:p>
            <a:r>
              <a:rPr lang="en-US"/>
              <a:t> </a:t>
            </a:r>
            <a:endParaRPr lang="en-US" dirty="0"/>
          </a:p>
        </p:txBody>
      </p:sp>
      <p:sp>
        <p:nvSpPr>
          <p:cNvPr id="3" name="MIO_Placeholder_Mapping" hidden="1">
            <a:extLst>
              <a:ext uri="{FF2B5EF4-FFF2-40B4-BE49-F238E27FC236}">
                <a16:creationId xmlns:a16="http://schemas.microsoft.com/office/drawing/2014/main" id="{F76E7CBE-7230-4110-85FB-3718D4B81343}"/>
              </a:ext>
            </a:extLst>
          </p:cNvPr>
          <p:cNvSpPr/>
          <p:nvPr userDrawn="1">
            <p:custDataLst>
              <p:tags r:id="rId13"/>
            </p:custDataLst>
          </p:nvPr>
        </p:nvSpPr>
        <p:spPr bwMode="auto">
          <a:xfrm>
            <a:off x="0" y="0"/>
            <a:ext cx="0" cy="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dirty="0">
              <a:solidFill>
                <a:schemeClr val="bg1"/>
              </a:solidFill>
              <a:latin typeface="+mn-lt"/>
              <a:ea typeface="+mn-ea"/>
              <a:cs typeface="+mn-cs"/>
            </a:endParaRPr>
          </a:p>
        </p:txBody>
      </p:sp>
    </p:spTree>
    <p:extLst>
      <p:ext uri="{BB962C8B-B14F-4D97-AF65-F5344CB8AC3E}">
        <p14:creationId xmlns:p14="http://schemas.microsoft.com/office/powerpoint/2010/main" val="1194879788"/>
      </p:ext>
    </p:extLst>
  </p:cSld>
  <p:clrMapOvr>
    <a:masterClrMapping/>
  </p:clrMapOvr>
  <p:hf hdr="0" dt="0"/>
  <p:extLst>
    <p:ext uri="{DCECCB84-F9BA-43D5-87BE-67443E8EF086}">
      <p15:sldGuideLst xmlns:p15="http://schemas.microsoft.com/office/powerpoint/2012/main">
        <p15:guide id="1" pos="4997">
          <p15:clr>
            <a:srgbClr val="FBAE40"/>
          </p15:clr>
        </p15:guide>
        <p15:guide id="2" pos="5110">
          <p15:clr>
            <a:srgbClr val="FBAE40"/>
          </p15:clr>
        </p15:guide>
        <p15:guide id="3" pos="7469">
          <p15:clr>
            <a:srgbClr val="FBAE40"/>
          </p15:clr>
        </p15:guide>
        <p15:guide id="4" pos="2683">
          <p15:clr>
            <a:srgbClr val="FBAE40"/>
          </p15:clr>
        </p15:guide>
        <p15:guide id="5" pos="2570">
          <p15:clr>
            <a:srgbClr val="FBAE40"/>
          </p15:clr>
        </p15:guide>
        <p15:guide id="6" pos="211">
          <p15:clr>
            <a:srgbClr val="FBAE40"/>
          </p15:clr>
        </p15:guide>
        <p15:guide id="7" orient="horz" pos="799">
          <p15:clr>
            <a:srgbClr val="FBAE40"/>
          </p15:clr>
        </p15:guide>
        <p15:guide id="8" orient="horz" pos="4020">
          <p15:clr>
            <a:srgbClr val="FBAE40"/>
          </p15:clr>
        </p15:guide>
        <p15:guide id="9" orient="horz" pos="1661">
          <p15:clr>
            <a:srgbClr val="FBAE40"/>
          </p15:clr>
        </p15:guide>
        <p15:guide id="10" orient="horz" pos="175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txAndMedia" preserve="1">
  <p:cSld name="4 columns">
    <p:spTree>
      <p:nvGrpSpPr>
        <p:cNvPr id="1" name=""/>
        <p:cNvGrpSpPr/>
        <p:nvPr/>
      </p:nvGrpSpPr>
      <p:grpSpPr>
        <a:xfrm>
          <a:off x="0" y="0"/>
          <a:ext cx="0" cy="0"/>
          <a:chOff x="0" y="0"/>
          <a:chExt cx="0" cy="0"/>
        </a:xfrm>
      </p:grpSpPr>
      <p:sp>
        <p:nvSpPr>
          <p:cNvPr id="11" name="empower_additionalText_placeholder" hidden="1">
            <a:extLst>
              <a:ext uri="{FF2B5EF4-FFF2-40B4-BE49-F238E27FC236}">
                <a16:creationId xmlns:a16="http://schemas.microsoft.com/office/drawing/2014/main" id="{5BFFD0DD-DDFD-422B-86D9-F164E68C0538}"/>
              </a:ext>
            </a:extLst>
          </p:cNvPr>
          <p:cNvSpPr txBox="1"/>
          <p:nvPr>
            <p:custDataLst>
              <p:tags r:id="rId1"/>
            </p:custDataLst>
          </p:nvPr>
        </p:nvSpPr>
        <p:spPr bwMode="auto">
          <a:xfrm>
            <a:off x="2531796" y="6489341"/>
            <a:ext cx="1728000" cy="361459"/>
          </a:xfrm>
          <a:prstGeom prst="rect">
            <a:avLst/>
          </a:prstGeom>
          <a:noFill/>
          <a:ln w="9525">
            <a:noFill/>
            <a:miter lim="800000"/>
            <a:headEnd/>
            <a:tailEnd/>
          </a:ln>
          <a:effectLst/>
        </p:spPr>
        <p:txBody>
          <a:bodyPr wrap="none" lIns="0" tIns="0" rIns="0" bIns="0" rtlCol="0" anchor="ctr" anchorCtr="0">
            <a:noAutofit/>
          </a:bodyPr>
          <a:lstStyle>
            <a:defPPr>
              <a:defRPr lang="en-US"/>
            </a:defPPr>
            <a:lvl1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defRPr sz="800" b="1" kern="0">
                <a:solidFill>
                  <a:srgbClr val="E30034"/>
                </a:solidFill>
                <a:latin typeface="Arial" panose="020B0604020202020204" pitchFamily="34" charset="0"/>
                <a:ea typeface="Verdana" pitchFamily="34" charset="0"/>
                <a:cs typeface="Arial" panose="020B0604020202020204" pitchFamily="34" charset="0"/>
              </a:defRPr>
            </a:lvl1pPr>
          </a:lstStyle>
          <a:p>
            <a:pPr lvl="0" algn="l"/>
            <a:endParaRPr lang="en-US" noProof="0">
              <a:solidFill>
                <a:schemeClr val="tx1"/>
              </a:solidFill>
              <a:latin typeface="+mn-lt"/>
              <a:ea typeface="+mn-ea"/>
              <a:cs typeface="+mn-cs"/>
            </a:endParaRPr>
          </a:p>
        </p:txBody>
      </p:sp>
      <p:sp>
        <p:nvSpPr>
          <p:cNvPr id="5" name="empower_document_placeholder" hidden="1">
            <a:extLst>
              <a:ext uri="{FF2B5EF4-FFF2-40B4-BE49-F238E27FC236}">
                <a16:creationId xmlns:a16="http://schemas.microsoft.com/office/drawing/2014/main" id="{DF070F93-7F88-456A-894C-885F8AC591A3}"/>
              </a:ext>
            </a:extLst>
          </p:cNvPr>
          <p:cNvSpPr txBox="1"/>
          <p:nvPr>
            <p:custDataLst>
              <p:tags r:id="rId2"/>
            </p:custDataLst>
          </p:nvPr>
        </p:nvSpPr>
        <p:spPr bwMode="auto">
          <a:xfrm rot="16200000">
            <a:off x="10757888" y="4960337"/>
            <a:ext cx="2592000" cy="250825"/>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700" kern="0" noProof="0">
                <a:solidFill>
                  <a:schemeClr val="tx1"/>
                </a:solidFill>
                <a:latin typeface="+mn-lt"/>
                <a:ea typeface="+mn-ea"/>
                <a:cs typeface="+mn-cs"/>
              </a:rPr>
              <a:t>[Owner:   Doc ID:   Vers.: ]</a:t>
            </a:r>
          </a:p>
        </p:txBody>
      </p:sp>
      <p:sp>
        <p:nvSpPr>
          <p:cNvPr id="6" name="empower_proprietary_placeholder" hidden="1">
            <a:extLst>
              <a:ext uri="{FF2B5EF4-FFF2-40B4-BE49-F238E27FC236}">
                <a16:creationId xmlns:a16="http://schemas.microsoft.com/office/drawing/2014/main" id="{9A5FF993-F527-4569-A066-E8D346767DE0}"/>
              </a:ext>
            </a:extLst>
          </p:cNvPr>
          <p:cNvSpPr txBox="1"/>
          <p:nvPr>
            <p:custDataLst>
              <p:tags r:id="rId3"/>
            </p:custDataLst>
          </p:nvPr>
        </p:nvSpPr>
        <p:spPr bwMode="auto">
          <a:xfrm>
            <a:off x="9444480" y="6489341"/>
            <a:ext cx="972000" cy="361459"/>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1"/>
                </a:solidFill>
                <a:latin typeface="+mn-lt"/>
                <a:ea typeface="+mn-ea"/>
                <a:cs typeface="+mn-cs"/>
              </a:rPr>
              <a:t>Infineon Proprietary</a:t>
            </a:r>
          </a:p>
        </p:txBody>
      </p:sp>
      <p:sp>
        <p:nvSpPr>
          <p:cNvPr id="7" name="empower_draft_placeholder" hidden="1">
            <a:extLst>
              <a:ext uri="{FF2B5EF4-FFF2-40B4-BE49-F238E27FC236}">
                <a16:creationId xmlns:a16="http://schemas.microsoft.com/office/drawing/2014/main" id="{709C3987-21ED-4B60-B90F-837FB1F2A7A5}"/>
              </a:ext>
            </a:extLst>
          </p:cNvPr>
          <p:cNvSpPr txBox="1"/>
          <p:nvPr>
            <p:custDataLst>
              <p:tags r:id="rId4"/>
            </p:custDataLst>
          </p:nvPr>
        </p:nvSpPr>
        <p:spPr bwMode="auto">
          <a:xfrm>
            <a:off x="8761190" y="6489341"/>
            <a:ext cx="360362" cy="361459"/>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 DRAFT -</a:t>
            </a:r>
            <a:endParaRPr lang="en-US" sz="800" b="1" kern="0" noProof="0" dirty="0">
              <a:solidFill>
                <a:schemeClr val="tx2"/>
              </a:solidFill>
              <a:latin typeface="+mn-lt"/>
              <a:ea typeface="+mn-ea"/>
              <a:cs typeface="+mn-cs"/>
            </a:endParaRPr>
          </a:p>
        </p:txBody>
      </p:sp>
      <p:sp>
        <p:nvSpPr>
          <p:cNvPr id="9" name="empower_footer_placeholder">
            <a:extLst>
              <a:ext uri="{FF2B5EF4-FFF2-40B4-BE49-F238E27FC236}">
                <a16:creationId xmlns:a16="http://schemas.microsoft.com/office/drawing/2014/main" id="{C33D0117-4C9D-47FC-BBAF-7D90814DB7C7}"/>
              </a:ext>
            </a:extLst>
          </p:cNvPr>
          <p:cNvSpPr txBox="1"/>
          <p:nvPr>
            <p:custDataLst>
              <p:tags r:id="rId5"/>
            </p:custDataLst>
          </p:nvPr>
        </p:nvSpPr>
        <p:spPr bwMode="auto">
          <a:xfrm>
            <a:off x="4547828" y="6489341"/>
            <a:ext cx="3096343" cy="361459"/>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noProof="0">
                <a:solidFill>
                  <a:schemeClr val="tx1"/>
                </a:solidFill>
                <a:latin typeface="+mn-lt"/>
                <a:ea typeface="+mn-ea"/>
                <a:cs typeface="+mn-cs"/>
              </a:rPr>
              <a:t>Copyright © Infineon Technologies AG 2024. All rights reserved.</a:t>
            </a:r>
          </a:p>
        </p:txBody>
      </p:sp>
      <p:sp>
        <p:nvSpPr>
          <p:cNvPr id="10" name="empower_classification_attention_placeholder" hidden="1">
            <a:extLst>
              <a:ext uri="{FF2B5EF4-FFF2-40B4-BE49-F238E27FC236}">
                <a16:creationId xmlns:a16="http://schemas.microsoft.com/office/drawing/2014/main" id="{40F47B66-9156-4480-85AF-99EB0563F553}"/>
              </a:ext>
            </a:extLst>
          </p:cNvPr>
          <p:cNvSpPr txBox="1"/>
          <p:nvPr>
            <p:custDataLst>
              <p:tags r:id="rId6"/>
            </p:custDataLst>
          </p:nvPr>
        </p:nvSpPr>
        <p:spPr bwMode="auto">
          <a:xfrm>
            <a:off x="1238188" y="6489341"/>
            <a:ext cx="971855" cy="361459"/>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restricted</a:t>
            </a:r>
          </a:p>
        </p:txBody>
      </p:sp>
      <p:sp>
        <p:nvSpPr>
          <p:cNvPr id="14" name="empower_classification_placeholder">
            <a:extLst>
              <a:ext uri="{FF2B5EF4-FFF2-40B4-BE49-F238E27FC236}">
                <a16:creationId xmlns:a16="http://schemas.microsoft.com/office/drawing/2014/main" id="{B1D76006-023D-437E-80D1-B8FC83CA1329}"/>
              </a:ext>
            </a:extLst>
          </p:cNvPr>
          <p:cNvSpPr txBox="1"/>
          <p:nvPr>
            <p:custDataLst>
              <p:tags r:id="rId7"/>
            </p:custDataLst>
          </p:nvPr>
        </p:nvSpPr>
        <p:spPr bwMode="auto">
          <a:xfrm>
            <a:off x="1238188" y="6489341"/>
            <a:ext cx="973251" cy="361459"/>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1"/>
                </a:solidFill>
                <a:latin typeface="+mn-lt"/>
                <a:ea typeface="+mn-ea"/>
                <a:cs typeface="+mn-cs"/>
              </a:rPr>
              <a:t>restricted</a:t>
            </a:r>
          </a:p>
        </p:txBody>
      </p:sp>
      <p:sp>
        <p:nvSpPr>
          <p:cNvPr id="26" name="empower_date_placeholder">
            <a:extLst>
              <a:ext uri="{FF2B5EF4-FFF2-40B4-BE49-F238E27FC236}">
                <a16:creationId xmlns:a16="http://schemas.microsoft.com/office/drawing/2014/main" id="{71DC81B7-1CCA-48F9-8AB9-34BBC16340CF}"/>
              </a:ext>
            </a:extLst>
          </p:cNvPr>
          <p:cNvSpPr txBox="1"/>
          <p:nvPr>
            <p:custDataLst>
              <p:tags r:id="rId8"/>
            </p:custDataLst>
          </p:nvPr>
        </p:nvSpPr>
        <p:spPr bwMode="auto">
          <a:xfrm>
            <a:off x="334963" y="6489341"/>
            <a:ext cx="612000" cy="361459"/>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noProof="0">
                <a:solidFill>
                  <a:schemeClr val="tx1"/>
                </a:solidFill>
                <a:latin typeface="+mn-lt"/>
                <a:ea typeface="+mn-ea"/>
                <a:cs typeface="+mn-cs"/>
              </a:rPr>
              <a:t>2024-03-04</a:t>
            </a:r>
          </a:p>
        </p:txBody>
      </p:sp>
      <p:sp>
        <p:nvSpPr>
          <p:cNvPr id="8" name="Content Left">
            <a:extLst>
              <a:ext uri="{FF2B5EF4-FFF2-40B4-BE49-F238E27FC236}">
                <a16:creationId xmlns:a16="http://schemas.microsoft.com/office/drawing/2014/main" id="{371B7856-37AA-4EBD-9A28-1045DC90A92A}"/>
              </a:ext>
            </a:extLst>
          </p:cNvPr>
          <p:cNvSpPr>
            <a:spLocks noGrp="1"/>
          </p:cNvSpPr>
          <p:nvPr>
            <p:ph sz="quarter" idx="20" hasCustomPrompt="1"/>
          </p:nvPr>
        </p:nvSpPr>
        <p:spPr>
          <a:xfrm>
            <a:off x="334799" y="1268414"/>
            <a:ext cx="2808000" cy="5113338"/>
          </a:xfr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ntent Center Left">
            <a:extLst>
              <a:ext uri="{FF2B5EF4-FFF2-40B4-BE49-F238E27FC236}">
                <a16:creationId xmlns:a16="http://schemas.microsoft.com/office/drawing/2014/main" id="{AB4408A9-DF90-4D32-8AE8-9278539718C0}"/>
              </a:ext>
            </a:extLst>
          </p:cNvPr>
          <p:cNvSpPr>
            <a:spLocks noGrp="1"/>
          </p:cNvSpPr>
          <p:nvPr>
            <p:ph sz="quarter" idx="21" hasCustomPrompt="1"/>
          </p:nvPr>
        </p:nvSpPr>
        <p:spPr>
          <a:xfrm>
            <a:off x="3324225" y="1268414"/>
            <a:ext cx="2663825" cy="5113338"/>
          </a:xfr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Center Right">
            <a:extLst>
              <a:ext uri="{FF2B5EF4-FFF2-40B4-BE49-F238E27FC236}">
                <a16:creationId xmlns:a16="http://schemas.microsoft.com/office/drawing/2014/main" id="{FFF96914-9970-46DB-82A4-AB1B80110378}"/>
              </a:ext>
            </a:extLst>
          </p:cNvPr>
          <p:cNvSpPr>
            <a:spLocks noGrp="1"/>
          </p:cNvSpPr>
          <p:nvPr>
            <p:ph sz="quarter" idx="22" hasCustomPrompt="1"/>
          </p:nvPr>
        </p:nvSpPr>
        <p:spPr>
          <a:xfrm>
            <a:off x="6203950" y="1268414"/>
            <a:ext cx="2663825" cy="5113338"/>
          </a:xfr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Content Right">
            <a:extLst>
              <a:ext uri="{FF2B5EF4-FFF2-40B4-BE49-F238E27FC236}">
                <a16:creationId xmlns:a16="http://schemas.microsoft.com/office/drawing/2014/main" id="{6803C6B1-D864-4BE6-AE1F-CA280F4DABD8}"/>
              </a:ext>
            </a:extLst>
          </p:cNvPr>
          <p:cNvSpPr>
            <a:spLocks noGrp="1"/>
          </p:cNvSpPr>
          <p:nvPr>
            <p:ph sz="quarter" idx="23" hasCustomPrompt="1"/>
          </p:nvPr>
        </p:nvSpPr>
        <p:spPr>
          <a:xfrm>
            <a:off x="9048750" y="1268414"/>
            <a:ext cx="2807593" cy="5113338"/>
          </a:xfr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Title">
            <a:extLst>
              <a:ext uri="{FF2B5EF4-FFF2-40B4-BE49-F238E27FC236}">
                <a16:creationId xmlns:a16="http://schemas.microsoft.com/office/drawing/2014/main" id="{CDD773CC-FCEC-46C8-A75B-E70A26A7BF5B}"/>
              </a:ext>
            </a:extLst>
          </p:cNvPr>
          <p:cNvSpPr>
            <a:spLocks noGrp="1"/>
          </p:cNvSpPr>
          <p:nvPr>
            <p:ph type="title" hasCustomPrompt="1"/>
          </p:nvPr>
        </p:nvSpPr>
        <p:spPr/>
        <p:txBody>
          <a:bodyPr/>
          <a:lstStyle>
            <a:lvl1pPr>
              <a:defRPr baseline="0">
                <a:latin typeface="+mj-lt"/>
                <a:ea typeface="+mj-ea"/>
                <a:cs typeface="+mj-cs"/>
              </a:defRPr>
            </a:lvl1pPr>
          </a:lstStyle>
          <a:p>
            <a:r>
              <a:rPr lang="en-US" noProof="0"/>
              <a:t>Click to edit title</a:t>
            </a:r>
          </a:p>
        </p:txBody>
      </p:sp>
      <p:sp>
        <p:nvSpPr>
          <p:cNvPr id="4" name="LOGO PROTECTION" hidden="1">
            <a:extLst>
              <a:ext uri="{FF2B5EF4-FFF2-40B4-BE49-F238E27FC236}">
                <a16:creationId xmlns:a16="http://schemas.microsoft.com/office/drawing/2014/main" id="{FC67C23C-8514-4FAA-ABF5-040B63DA67C4}"/>
              </a:ext>
            </a:extLst>
          </p:cNvPr>
          <p:cNvSpPr/>
          <p:nvPr>
            <p:custDataLst>
              <p:tags r:id="rId9"/>
            </p:custDataLst>
          </p:nvPr>
        </p:nvSpPr>
        <p:spPr bwMode="auto">
          <a:xfrm>
            <a:off x="10131283" y="1"/>
            <a:ext cx="2060717" cy="836712"/>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noProof="0">
              <a:latin typeface="+mn-lt"/>
              <a:ea typeface="+mn-ea"/>
              <a:cs typeface="+mn-cs"/>
            </a:endParaRPr>
          </a:p>
        </p:txBody>
      </p:sp>
      <p:sp>
        <p:nvSpPr>
          <p:cNvPr id="2" name="Date Placeholder 1" hidden="1">
            <a:extLst>
              <a:ext uri="{FF2B5EF4-FFF2-40B4-BE49-F238E27FC236}">
                <a16:creationId xmlns:a16="http://schemas.microsoft.com/office/drawing/2014/main" id="{735BE885-8732-4220-942B-E6D8F286274D}"/>
              </a:ext>
            </a:extLst>
          </p:cNvPr>
          <p:cNvSpPr>
            <a:spLocks noGrp="1"/>
          </p:cNvSpPr>
          <p:nvPr>
            <p:ph type="dt" sz="half" idx="24"/>
            <p:custDataLst>
              <p:tags r:id="rId10"/>
            </p:custDataLst>
          </p:nvPr>
        </p:nvSpPr>
        <p:spPr/>
        <p:txBody>
          <a:bodyPr/>
          <a:lstStyle/>
          <a:p>
            <a:endParaRPr lang="en-US" b="1" dirty="0"/>
          </a:p>
        </p:txBody>
      </p:sp>
      <p:sp>
        <p:nvSpPr>
          <p:cNvPr id="13" name="Footer Placeholder 12" hidden="1">
            <a:extLst>
              <a:ext uri="{FF2B5EF4-FFF2-40B4-BE49-F238E27FC236}">
                <a16:creationId xmlns:a16="http://schemas.microsoft.com/office/drawing/2014/main" id="{30570D12-AEFF-4406-B206-CB0D80D8FF49}"/>
              </a:ext>
            </a:extLst>
          </p:cNvPr>
          <p:cNvSpPr>
            <a:spLocks noGrp="1"/>
          </p:cNvSpPr>
          <p:nvPr>
            <p:ph type="ftr" sz="quarter" idx="25"/>
            <p:custDataLst>
              <p:tags r:id="rId11"/>
            </p:custDataLst>
          </p:nvPr>
        </p:nvSpPr>
        <p:spPr/>
        <p:txBody>
          <a:bodyPr/>
          <a:lstStyle/>
          <a:p>
            <a:endParaRPr lang="en-US" dirty="0"/>
          </a:p>
        </p:txBody>
      </p:sp>
      <p:sp>
        <p:nvSpPr>
          <p:cNvPr id="16" name="Slide Number Placeholder 15" hidden="1">
            <a:extLst>
              <a:ext uri="{FF2B5EF4-FFF2-40B4-BE49-F238E27FC236}">
                <a16:creationId xmlns:a16="http://schemas.microsoft.com/office/drawing/2014/main" id="{C49E2653-C8D1-4594-B3A4-0606A88CBB62}"/>
              </a:ext>
            </a:extLst>
          </p:cNvPr>
          <p:cNvSpPr>
            <a:spLocks noGrp="1"/>
          </p:cNvSpPr>
          <p:nvPr>
            <p:ph type="sldNum" sz="quarter" idx="26"/>
            <p:custDataLst>
              <p:tags r:id="rId12"/>
            </p:custDataLst>
          </p:nvPr>
        </p:nvSpPr>
        <p:spPr/>
        <p:txBody>
          <a:bodyPr/>
          <a:lstStyle/>
          <a:p>
            <a:r>
              <a:rPr lang="en-US"/>
              <a:t> </a:t>
            </a:r>
            <a:endParaRPr lang="en-US" dirty="0"/>
          </a:p>
        </p:txBody>
      </p:sp>
      <p:sp>
        <p:nvSpPr>
          <p:cNvPr id="18" name="MIO_Placeholder_Mapping" hidden="1">
            <a:extLst>
              <a:ext uri="{FF2B5EF4-FFF2-40B4-BE49-F238E27FC236}">
                <a16:creationId xmlns:a16="http://schemas.microsoft.com/office/drawing/2014/main" id="{12ADA7AE-DD1C-409A-B0A5-6D14FF7BF270}"/>
              </a:ext>
            </a:extLst>
          </p:cNvPr>
          <p:cNvSpPr/>
          <p:nvPr userDrawn="1">
            <p:custDataLst>
              <p:tags r:id="rId13"/>
            </p:custDataLst>
          </p:nvPr>
        </p:nvSpPr>
        <p:spPr bwMode="auto">
          <a:xfrm>
            <a:off x="0" y="0"/>
            <a:ext cx="0" cy="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dirty="0">
              <a:solidFill>
                <a:schemeClr val="bg1"/>
              </a:solidFill>
              <a:latin typeface="+mn-lt"/>
              <a:ea typeface="+mn-ea"/>
              <a:cs typeface="+mn-cs"/>
            </a:endParaRPr>
          </a:p>
        </p:txBody>
      </p:sp>
    </p:spTree>
    <p:extLst>
      <p:ext uri="{BB962C8B-B14F-4D97-AF65-F5344CB8AC3E}">
        <p14:creationId xmlns:p14="http://schemas.microsoft.com/office/powerpoint/2010/main" val="2198048832"/>
      </p:ext>
    </p:extLst>
  </p:cSld>
  <p:clrMapOvr>
    <a:masterClrMapping/>
  </p:clrMapOvr>
  <p:hf hdr="0" dt="0"/>
  <p:extLst>
    <p:ext uri="{DCECCB84-F9BA-43D5-87BE-67443E8EF086}">
      <p15:sldGuideLst xmlns:p15="http://schemas.microsoft.com/office/powerpoint/2012/main">
        <p15:guide id="1" orient="horz" pos="799">
          <p15:clr>
            <a:srgbClr val="FBAE40"/>
          </p15:clr>
        </p15:guide>
        <p15:guide id="2" orient="horz" pos="4020">
          <p15:clr>
            <a:srgbClr val="FBAE40"/>
          </p15:clr>
        </p15:guide>
        <p15:guide id="3" pos="7469">
          <p15:clr>
            <a:srgbClr val="FBAE40"/>
          </p15:clr>
        </p15:guide>
        <p15:guide id="4" pos="211">
          <p15:clr>
            <a:srgbClr val="FBAE40"/>
          </p15:clr>
        </p15:guide>
        <p15:guide id="5" pos="3908">
          <p15:clr>
            <a:srgbClr val="FBAE40"/>
          </p15:clr>
        </p15:guide>
        <p15:guide id="6" pos="3772">
          <p15:clr>
            <a:srgbClr val="FBAE40"/>
          </p15:clr>
        </p15:guide>
        <p15:guide id="7" pos="5586">
          <p15:clr>
            <a:srgbClr val="FBAE40"/>
          </p15:clr>
        </p15:guide>
        <p15:guide id="8" pos="5700">
          <p15:clr>
            <a:srgbClr val="FBAE40"/>
          </p15:clr>
        </p15:guide>
        <p15:guide id="9" pos="1980">
          <p15:clr>
            <a:srgbClr val="FBAE40"/>
          </p15:clr>
        </p15:guide>
        <p15:guide id="10" pos="209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OverTx" preserve="1">
  <p:cSld name="Row | 4 columns">
    <p:spTree>
      <p:nvGrpSpPr>
        <p:cNvPr id="1" name=""/>
        <p:cNvGrpSpPr/>
        <p:nvPr/>
      </p:nvGrpSpPr>
      <p:grpSpPr>
        <a:xfrm>
          <a:off x="0" y="0"/>
          <a:ext cx="0" cy="0"/>
          <a:chOff x="0" y="0"/>
          <a:chExt cx="0" cy="0"/>
        </a:xfrm>
      </p:grpSpPr>
      <p:sp>
        <p:nvSpPr>
          <p:cNvPr id="13" name="empower_additionalText_placeholder" hidden="1">
            <a:extLst>
              <a:ext uri="{FF2B5EF4-FFF2-40B4-BE49-F238E27FC236}">
                <a16:creationId xmlns:a16="http://schemas.microsoft.com/office/drawing/2014/main" id="{598DE9EE-A198-41B5-9814-41C66F96D3B0}"/>
              </a:ext>
            </a:extLst>
          </p:cNvPr>
          <p:cNvSpPr txBox="1"/>
          <p:nvPr>
            <p:custDataLst>
              <p:tags r:id="rId1"/>
            </p:custDataLst>
          </p:nvPr>
        </p:nvSpPr>
        <p:spPr bwMode="auto">
          <a:xfrm>
            <a:off x="2531796" y="6489700"/>
            <a:ext cx="1728000" cy="361100"/>
          </a:xfrm>
          <a:prstGeom prst="rect">
            <a:avLst/>
          </a:prstGeom>
          <a:noFill/>
          <a:ln w="9525">
            <a:noFill/>
            <a:miter lim="800000"/>
            <a:headEnd/>
            <a:tailEnd/>
          </a:ln>
          <a:effectLst/>
        </p:spPr>
        <p:txBody>
          <a:bodyPr wrap="none" lIns="0" tIns="0" rIns="0" bIns="0" rtlCol="0" anchor="ctr" anchorCtr="0">
            <a:noAutofit/>
          </a:bodyPr>
          <a:lstStyle>
            <a:defPPr>
              <a:defRPr lang="en-US"/>
            </a:defPPr>
            <a:lvl1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defRPr sz="800" b="1" kern="0">
                <a:solidFill>
                  <a:srgbClr val="E30034"/>
                </a:solidFill>
                <a:latin typeface="Arial" panose="020B0604020202020204" pitchFamily="34" charset="0"/>
                <a:ea typeface="Verdana" pitchFamily="34" charset="0"/>
                <a:cs typeface="Arial" panose="020B0604020202020204" pitchFamily="34" charset="0"/>
              </a:defRPr>
            </a:lvl1pPr>
          </a:lstStyle>
          <a:p>
            <a:pPr lvl="0" algn="l"/>
            <a:endParaRPr lang="en-US" noProof="0">
              <a:solidFill>
                <a:schemeClr val="tx1"/>
              </a:solidFill>
              <a:latin typeface="+mn-lt"/>
              <a:ea typeface="+mn-ea"/>
              <a:cs typeface="+mn-cs"/>
            </a:endParaRPr>
          </a:p>
        </p:txBody>
      </p:sp>
      <p:sp>
        <p:nvSpPr>
          <p:cNvPr id="5" name="empower_document_placeholder" hidden="1">
            <a:extLst>
              <a:ext uri="{FF2B5EF4-FFF2-40B4-BE49-F238E27FC236}">
                <a16:creationId xmlns:a16="http://schemas.microsoft.com/office/drawing/2014/main" id="{0AFB1D71-5FD7-446C-90B5-1DE68C513BD6}"/>
              </a:ext>
            </a:extLst>
          </p:cNvPr>
          <p:cNvSpPr txBox="1"/>
          <p:nvPr>
            <p:custDataLst>
              <p:tags r:id="rId2"/>
            </p:custDataLst>
          </p:nvPr>
        </p:nvSpPr>
        <p:spPr bwMode="auto">
          <a:xfrm rot="16200000">
            <a:off x="10757888" y="4960337"/>
            <a:ext cx="2592000" cy="250825"/>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700" kern="0" noProof="0">
                <a:solidFill>
                  <a:schemeClr val="tx1"/>
                </a:solidFill>
                <a:latin typeface="+mn-lt"/>
                <a:ea typeface="+mn-ea"/>
                <a:cs typeface="+mn-cs"/>
              </a:rPr>
              <a:t>[Owner:   Doc ID:   Vers.: ]</a:t>
            </a:r>
          </a:p>
        </p:txBody>
      </p:sp>
      <p:sp>
        <p:nvSpPr>
          <p:cNvPr id="6" name="empower_proprietary_placeholder" hidden="1">
            <a:extLst>
              <a:ext uri="{FF2B5EF4-FFF2-40B4-BE49-F238E27FC236}">
                <a16:creationId xmlns:a16="http://schemas.microsoft.com/office/drawing/2014/main" id="{57168C6C-B95E-4260-9301-8D1D5988F67B}"/>
              </a:ext>
            </a:extLst>
          </p:cNvPr>
          <p:cNvSpPr txBox="1"/>
          <p:nvPr>
            <p:custDataLst>
              <p:tags r:id="rId3"/>
            </p:custDataLst>
          </p:nvPr>
        </p:nvSpPr>
        <p:spPr bwMode="auto">
          <a:xfrm>
            <a:off x="9444480" y="6489700"/>
            <a:ext cx="972000" cy="3611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1"/>
                </a:solidFill>
                <a:latin typeface="+mn-lt"/>
                <a:ea typeface="+mn-ea"/>
                <a:cs typeface="+mn-cs"/>
              </a:rPr>
              <a:t>Infineon Proprietary</a:t>
            </a:r>
          </a:p>
        </p:txBody>
      </p:sp>
      <p:sp>
        <p:nvSpPr>
          <p:cNvPr id="7" name="empower_draft_placeholder" hidden="1">
            <a:extLst>
              <a:ext uri="{FF2B5EF4-FFF2-40B4-BE49-F238E27FC236}">
                <a16:creationId xmlns:a16="http://schemas.microsoft.com/office/drawing/2014/main" id="{729E2230-F28C-4139-A2F7-536C0BDB8E99}"/>
              </a:ext>
            </a:extLst>
          </p:cNvPr>
          <p:cNvSpPr txBox="1"/>
          <p:nvPr>
            <p:custDataLst>
              <p:tags r:id="rId4"/>
            </p:custDataLst>
          </p:nvPr>
        </p:nvSpPr>
        <p:spPr bwMode="auto">
          <a:xfrm>
            <a:off x="8761190" y="6489700"/>
            <a:ext cx="360362"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 DRAFT -</a:t>
            </a:r>
            <a:endParaRPr lang="en-US" sz="800" b="1" kern="0" noProof="0" dirty="0">
              <a:solidFill>
                <a:schemeClr val="tx2"/>
              </a:solidFill>
              <a:latin typeface="+mn-lt"/>
              <a:ea typeface="+mn-ea"/>
              <a:cs typeface="+mn-cs"/>
            </a:endParaRPr>
          </a:p>
        </p:txBody>
      </p:sp>
      <p:sp>
        <p:nvSpPr>
          <p:cNvPr id="9" name="empower_footer_placeholder">
            <a:extLst>
              <a:ext uri="{FF2B5EF4-FFF2-40B4-BE49-F238E27FC236}">
                <a16:creationId xmlns:a16="http://schemas.microsoft.com/office/drawing/2014/main" id="{2A98BB16-D9CD-4785-A71C-21C57A554883}"/>
              </a:ext>
            </a:extLst>
          </p:cNvPr>
          <p:cNvSpPr txBox="1"/>
          <p:nvPr>
            <p:custDataLst>
              <p:tags r:id="rId5"/>
            </p:custDataLst>
          </p:nvPr>
        </p:nvSpPr>
        <p:spPr bwMode="auto">
          <a:xfrm>
            <a:off x="4547828" y="6489700"/>
            <a:ext cx="3096343" cy="361100"/>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noProof="0">
                <a:solidFill>
                  <a:schemeClr val="tx1"/>
                </a:solidFill>
                <a:latin typeface="+mn-lt"/>
                <a:ea typeface="+mn-ea"/>
                <a:cs typeface="+mn-cs"/>
              </a:rPr>
              <a:t>Copyright © Infineon Technologies AG 2024. All rights reserved.</a:t>
            </a:r>
          </a:p>
        </p:txBody>
      </p:sp>
      <p:sp>
        <p:nvSpPr>
          <p:cNvPr id="10" name="empower_classification_attention_placeholder" hidden="1">
            <a:extLst>
              <a:ext uri="{FF2B5EF4-FFF2-40B4-BE49-F238E27FC236}">
                <a16:creationId xmlns:a16="http://schemas.microsoft.com/office/drawing/2014/main" id="{333A1F8F-A990-434A-92C1-D59A014E7AFF}"/>
              </a:ext>
            </a:extLst>
          </p:cNvPr>
          <p:cNvSpPr txBox="1"/>
          <p:nvPr>
            <p:custDataLst>
              <p:tags r:id="rId6"/>
            </p:custDataLst>
          </p:nvPr>
        </p:nvSpPr>
        <p:spPr bwMode="auto">
          <a:xfrm>
            <a:off x="1238188" y="6489700"/>
            <a:ext cx="971855"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restricted</a:t>
            </a:r>
          </a:p>
        </p:txBody>
      </p:sp>
      <p:sp>
        <p:nvSpPr>
          <p:cNvPr id="11" name="empower_classification_placeholder">
            <a:extLst>
              <a:ext uri="{FF2B5EF4-FFF2-40B4-BE49-F238E27FC236}">
                <a16:creationId xmlns:a16="http://schemas.microsoft.com/office/drawing/2014/main" id="{DBAA7875-DC7B-4CB1-AFAA-A99AEDD01BF7}"/>
              </a:ext>
            </a:extLst>
          </p:cNvPr>
          <p:cNvSpPr txBox="1"/>
          <p:nvPr>
            <p:custDataLst>
              <p:tags r:id="rId7"/>
            </p:custDataLst>
          </p:nvPr>
        </p:nvSpPr>
        <p:spPr bwMode="auto">
          <a:xfrm>
            <a:off x="1238188" y="6489700"/>
            <a:ext cx="973251"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1"/>
                </a:solidFill>
                <a:latin typeface="+mn-lt"/>
                <a:ea typeface="+mn-ea"/>
                <a:cs typeface="+mn-cs"/>
              </a:rPr>
              <a:t>restricted</a:t>
            </a:r>
          </a:p>
        </p:txBody>
      </p:sp>
      <p:sp>
        <p:nvSpPr>
          <p:cNvPr id="15" name="empower_date_placeholder">
            <a:extLst>
              <a:ext uri="{FF2B5EF4-FFF2-40B4-BE49-F238E27FC236}">
                <a16:creationId xmlns:a16="http://schemas.microsoft.com/office/drawing/2014/main" id="{5743D8EF-9336-4669-BBD9-501D062A3DB4}"/>
              </a:ext>
            </a:extLst>
          </p:cNvPr>
          <p:cNvSpPr txBox="1"/>
          <p:nvPr>
            <p:custDataLst>
              <p:tags r:id="rId8"/>
            </p:custDataLst>
          </p:nvPr>
        </p:nvSpPr>
        <p:spPr bwMode="auto">
          <a:xfrm>
            <a:off x="334963" y="6489700"/>
            <a:ext cx="612000" cy="3611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noProof="0">
                <a:solidFill>
                  <a:schemeClr val="tx1"/>
                </a:solidFill>
                <a:latin typeface="+mn-lt"/>
                <a:ea typeface="+mn-ea"/>
                <a:cs typeface="+mn-cs"/>
              </a:rPr>
              <a:t>2024-03-04</a:t>
            </a:r>
            <a:endParaRPr lang="en-US" sz="800" kern="0" noProof="0" dirty="0">
              <a:solidFill>
                <a:schemeClr val="tx1"/>
              </a:solidFill>
              <a:latin typeface="+mn-lt"/>
              <a:ea typeface="+mn-ea"/>
              <a:cs typeface="+mn-cs"/>
            </a:endParaRPr>
          </a:p>
        </p:txBody>
      </p:sp>
      <p:sp>
        <p:nvSpPr>
          <p:cNvPr id="8" name="Content Top">
            <a:extLst>
              <a:ext uri="{FF2B5EF4-FFF2-40B4-BE49-F238E27FC236}">
                <a16:creationId xmlns:a16="http://schemas.microsoft.com/office/drawing/2014/main" id="{B528FDA5-64C4-4079-B7B7-97722BA30039}"/>
              </a:ext>
            </a:extLst>
          </p:cNvPr>
          <p:cNvSpPr>
            <a:spLocks noGrp="1"/>
          </p:cNvSpPr>
          <p:nvPr>
            <p:ph sz="quarter" idx="21" hasCustomPrompt="1"/>
          </p:nvPr>
        </p:nvSpPr>
        <p:spPr>
          <a:xfrm>
            <a:off x="334800" y="1268414"/>
            <a:ext cx="11521280" cy="1368425"/>
          </a:xfr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stStyle>
          <a:p>
            <a:pPr lvl="0"/>
            <a:r>
              <a:rPr lang="en-US" noProof="0"/>
              <a:t>Click to edit text</a:t>
            </a:r>
          </a:p>
          <a:p>
            <a:pPr lvl="1"/>
            <a:r>
              <a:rPr lang="en-US" noProof="0"/>
              <a:t>Second level</a:t>
            </a:r>
          </a:p>
          <a:p>
            <a:pPr lvl="2"/>
            <a:r>
              <a:rPr lang="en-US" noProof="0"/>
              <a:t>Third level</a:t>
            </a:r>
          </a:p>
        </p:txBody>
      </p:sp>
      <p:sp>
        <p:nvSpPr>
          <p:cNvPr id="12" name="Content Left">
            <a:extLst>
              <a:ext uri="{FF2B5EF4-FFF2-40B4-BE49-F238E27FC236}">
                <a16:creationId xmlns:a16="http://schemas.microsoft.com/office/drawing/2014/main" id="{11455573-DB68-4634-9EB0-10FDA72EB09C}"/>
              </a:ext>
            </a:extLst>
          </p:cNvPr>
          <p:cNvSpPr>
            <a:spLocks noGrp="1"/>
          </p:cNvSpPr>
          <p:nvPr>
            <p:ph sz="quarter" idx="22" hasCustomPrompt="1"/>
          </p:nvPr>
        </p:nvSpPr>
        <p:spPr>
          <a:xfrm>
            <a:off x="334800" y="2781300"/>
            <a:ext cx="2808000" cy="3600451"/>
          </a:xfr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6" name="Content Center Left">
            <a:extLst>
              <a:ext uri="{FF2B5EF4-FFF2-40B4-BE49-F238E27FC236}">
                <a16:creationId xmlns:a16="http://schemas.microsoft.com/office/drawing/2014/main" id="{DF6A34C2-8D0D-4C18-BD01-86B1344A92DF}"/>
              </a:ext>
            </a:extLst>
          </p:cNvPr>
          <p:cNvSpPr>
            <a:spLocks noGrp="1"/>
          </p:cNvSpPr>
          <p:nvPr>
            <p:ph sz="quarter" idx="23" hasCustomPrompt="1"/>
          </p:nvPr>
        </p:nvSpPr>
        <p:spPr>
          <a:xfrm>
            <a:off x="3324225" y="2781300"/>
            <a:ext cx="2663825" cy="3600451"/>
          </a:xfr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8" name="Content Center Right">
            <a:extLst>
              <a:ext uri="{FF2B5EF4-FFF2-40B4-BE49-F238E27FC236}">
                <a16:creationId xmlns:a16="http://schemas.microsoft.com/office/drawing/2014/main" id="{A331F240-D4BB-4096-BFB7-002D583A4FC9}"/>
              </a:ext>
            </a:extLst>
          </p:cNvPr>
          <p:cNvSpPr>
            <a:spLocks noGrp="1"/>
          </p:cNvSpPr>
          <p:nvPr>
            <p:ph sz="quarter" idx="24" hasCustomPrompt="1"/>
          </p:nvPr>
        </p:nvSpPr>
        <p:spPr>
          <a:xfrm>
            <a:off x="6203950" y="2781300"/>
            <a:ext cx="2663825" cy="3600451"/>
          </a:xfr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 name="Content Right">
            <a:extLst>
              <a:ext uri="{FF2B5EF4-FFF2-40B4-BE49-F238E27FC236}">
                <a16:creationId xmlns:a16="http://schemas.microsoft.com/office/drawing/2014/main" id="{2BEB3BE2-22F6-4B6B-AB28-F38AB449DED5}"/>
              </a:ext>
            </a:extLst>
          </p:cNvPr>
          <p:cNvSpPr>
            <a:spLocks noGrp="1"/>
          </p:cNvSpPr>
          <p:nvPr>
            <p:ph sz="quarter" idx="25" hasCustomPrompt="1"/>
          </p:nvPr>
        </p:nvSpPr>
        <p:spPr>
          <a:xfrm>
            <a:off x="9048750" y="2781300"/>
            <a:ext cx="2807593" cy="3600451"/>
          </a:xfr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Title">
            <a:extLst>
              <a:ext uri="{FF2B5EF4-FFF2-40B4-BE49-F238E27FC236}">
                <a16:creationId xmlns:a16="http://schemas.microsoft.com/office/drawing/2014/main" id="{B9A27F18-A46A-4C29-AB62-7BEB5215CA63}"/>
              </a:ext>
            </a:extLst>
          </p:cNvPr>
          <p:cNvSpPr>
            <a:spLocks noGrp="1"/>
          </p:cNvSpPr>
          <p:nvPr>
            <p:ph type="title" hasCustomPrompt="1"/>
          </p:nvPr>
        </p:nvSpPr>
        <p:spPr/>
        <p:txBody>
          <a:bodyPr/>
          <a:lstStyle>
            <a:lvl1pPr>
              <a:defRPr baseline="0">
                <a:latin typeface="+mj-lt"/>
                <a:ea typeface="+mj-ea"/>
                <a:cs typeface="+mj-cs"/>
              </a:defRPr>
            </a:lvl1pPr>
          </a:lstStyle>
          <a:p>
            <a:r>
              <a:rPr lang="en-US" noProof="0"/>
              <a:t>Click to edit title</a:t>
            </a:r>
          </a:p>
        </p:txBody>
      </p:sp>
      <p:sp>
        <p:nvSpPr>
          <p:cNvPr id="4" name="LOGO PROTECTION" hidden="1">
            <a:extLst>
              <a:ext uri="{FF2B5EF4-FFF2-40B4-BE49-F238E27FC236}">
                <a16:creationId xmlns:a16="http://schemas.microsoft.com/office/drawing/2014/main" id="{DDE018F7-7CB9-4F69-872D-4609CBE453C0}"/>
              </a:ext>
            </a:extLst>
          </p:cNvPr>
          <p:cNvSpPr/>
          <p:nvPr>
            <p:custDataLst>
              <p:tags r:id="rId9"/>
            </p:custDataLst>
          </p:nvPr>
        </p:nvSpPr>
        <p:spPr bwMode="auto">
          <a:xfrm>
            <a:off x="10131283" y="1"/>
            <a:ext cx="2060717" cy="836712"/>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noProof="0">
              <a:latin typeface="+mn-lt"/>
              <a:ea typeface="+mn-ea"/>
              <a:cs typeface="+mn-cs"/>
            </a:endParaRPr>
          </a:p>
        </p:txBody>
      </p:sp>
      <p:sp>
        <p:nvSpPr>
          <p:cNvPr id="2" name="Date Placeholder 1" hidden="1">
            <a:extLst>
              <a:ext uri="{FF2B5EF4-FFF2-40B4-BE49-F238E27FC236}">
                <a16:creationId xmlns:a16="http://schemas.microsoft.com/office/drawing/2014/main" id="{580E7AAC-C545-4F05-8939-1B218CC948D8}"/>
              </a:ext>
            </a:extLst>
          </p:cNvPr>
          <p:cNvSpPr>
            <a:spLocks noGrp="1"/>
          </p:cNvSpPr>
          <p:nvPr>
            <p:ph type="dt" sz="half" idx="26"/>
            <p:custDataLst>
              <p:tags r:id="rId10"/>
            </p:custDataLst>
          </p:nvPr>
        </p:nvSpPr>
        <p:spPr/>
        <p:txBody>
          <a:bodyPr/>
          <a:lstStyle/>
          <a:p>
            <a:endParaRPr lang="en-US" b="1" dirty="0"/>
          </a:p>
        </p:txBody>
      </p:sp>
      <p:sp>
        <p:nvSpPr>
          <p:cNvPr id="14" name="Footer Placeholder 13" hidden="1">
            <a:extLst>
              <a:ext uri="{FF2B5EF4-FFF2-40B4-BE49-F238E27FC236}">
                <a16:creationId xmlns:a16="http://schemas.microsoft.com/office/drawing/2014/main" id="{86E86CFC-21FB-497B-BD25-729619D70F13}"/>
              </a:ext>
            </a:extLst>
          </p:cNvPr>
          <p:cNvSpPr>
            <a:spLocks noGrp="1"/>
          </p:cNvSpPr>
          <p:nvPr>
            <p:ph type="ftr" sz="quarter" idx="27"/>
            <p:custDataLst>
              <p:tags r:id="rId11"/>
            </p:custDataLst>
          </p:nvPr>
        </p:nvSpPr>
        <p:spPr/>
        <p:txBody>
          <a:bodyPr/>
          <a:lstStyle/>
          <a:p>
            <a:endParaRPr lang="en-US" dirty="0"/>
          </a:p>
        </p:txBody>
      </p:sp>
      <p:sp>
        <p:nvSpPr>
          <p:cNvPr id="17" name="Slide Number Placeholder 16" hidden="1">
            <a:extLst>
              <a:ext uri="{FF2B5EF4-FFF2-40B4-BE49-F238E27FC236}">
                <a16:creationId xmlns:a16="http://schemas.microsoft.com/office/drawing/2014/main" id="{C7A23CE7-AF5A-4245-A417-6A94DA58E485}"/>
              </a:ext>
            </a:extLst>
          </p:cNvPr>
          <p:cNvSpPr>
            <a:spLocks noGrp="1"/>
          </p:cNvSpPr>
          <p:nvPr>
            <p:ph type="sldNum" sz="quarter" idx="28"/>
            <p:custDataLst>
              <p:tags r:id="rId12"/>
            </p:custDataLst>
          </p:nvPr>
        </p:nvSpPr>
        <p:spPr/>
        <p:txBody>
          <a:bodyPr/>
          <a:lstStyle/>
          <a:p>
            <a:r>
              <a:rPr lang="en-US"/>
              <a:t> </a:t>
            </a:r>
            <a:endParaRPr lang="en-US" dirty="0"/>
          </a:p>
        </p:txBody>
      </p:sp>
      <p:sp>
        <p:nvSpPr>
          <p:cNvPr id="19" name="MIO_Placeholder_Mapping" hidden="1">
            <a:extLst>
              <a:ext uri="{FF2B5EF4-FFF2-40B4-BE49-F238E27FC236}">
                <a16:creationId xmlns:a16="http://schemas.microsoft.com/office/drawing/2014/main" id="{E3241B79-27A8-4873-89EC-D6F0564709E7}"/>
              </a:ext>
            </a:extLst>
          </p:cNvPr>
          <p:cNvSpPr/>
          <p:nvPr userDrawn="1">
            <p:custDataLst>
              <p:tags r:id="rId13"/>
            </p:custDataLst>
          </p:nvPr>
        </p:nvSpPr>
        <p:spPr bwMode="auto">
          <a:xfrm>
            <a:off x="0" y="0"/>
            <a:ext cx="0" cy="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dirty="0">
              <a:solidFill>
                <a:schemeClr val="bg1"/>
              </a:solidFill>
              <a:latin typeface="+mn-lt"/>
              <a:ea typeface="+mn-ea"/>
              <a:cs typeface="+mn-cs"/>
            </a:endParaRPr>
          </a:p>
        </p:txBody>
      </p:sp>
    </p:spTree>
    <p:extLst>
      <p:ext uri="{BB962C8B-B14F-4D97-AF65-F5344CB8AC3E}">
        <p14:creationId xmlns:p14="http://schemas.microsoft.com/office/powerpoint/2010/main" val="539733501"/>
      </p:ext>
    </p:extLst>
  </p:cSld>
  <p:clrMapOvr>
    <a:masterClrMapping/>
  </p:clrMapOvr>
  <p:hf hdr="0" dt="0"/>
  <p:extLst>
    <p:ext uri="{DCECCB84-F9BA-43D5-87BE-67443E8EF086}">
      <p15:sldGuideLst xmlns:p15="http://schemas.microsoft.com/office/powerpoint/2012/main">
        <p15:guide id="1" orient="horz" pos="799">
          <p15:clr>
            <a:srgbClr val="FBAE40"/>
          </p15:clr>
        </p15:guide>
        <p15:guide id="2" orient="horz" pos="1661">
          <p15:clr>
            <a:srgbClr val="FBAE40"/>
          </p15:clr>
        </p15:guide>
        <p15:guide id="3" orient="horz" pos="1752">
          <p15:clr>
            <a:srgbClr val="FBAE40"/>
          </p15:clr>
        </p15:guide>
        <p15:guide id="4" orient="horz" pos="4020">
          <p15:clr>
            <a:srgbClr val="FBAE40"/>
          </p15:clr>
        </p15:guide>
        <p15:guide id="5" pos="1980">
          <p15:clr>
            <a:srgbClr val="FBAE40"/>
          </p15:clr>
        </p15:guide>
        <p15:guide id="6" pos="211">
          <p15:clr>
            <a:srgbClr val="FBAE40"/>
          </p15:clr>
        </p15:guide>
        <p15:guide id="7" pos="2094">
          <p15:clr>
            <a:srgbClr val="FBAE40"/>
          </p15:clr>
        </p15:guide>
        <p15:guide id="8" pos="3772">
          <p15:clr>
            <a:srgbClr val="FBAE40"/>
          </p15:clr>
        </p15:guide>
        <p15:guide id="9" pos="3908">
          <p15:clr>
            <a:srgbClr val="FBAE40"/>
          </p15:clr>
        </p15:guide>
        <p15:guide id="10" pos="5586">
          <p15:clr>
            <a:srgbClr val="FBAE40"/>
          </p15:clr>
        </p15:guide>
        <p15:guide id="11" pos="5700">
          <p15:clr>
            <a:srgbClr val="FBAE40"/>
          </p15:clr>
        </p15:guide>
        <p15:guide id="12" pos="7469">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5" name="empower_additionalText_placeholder" hidden="1">
            <a:extLst>
              <a:ext uri="{FF2B5EF4-FFF2-40B4-BE49-F238E27FC236}">
                <a16:creationId xmlns:a16="http://schemas.microsoft.com/office/drawing/2014/main" id="{8B492BE2-D2A2-481A-B24A-CDE1C12A85F8}"/>
              </a:ext>
            </a:extLst>
          </p:cNvPr>
          <p:cNvSpPr txBox="1"/>
          <p:nvPr>
            <p:custDataLst>
              <p:tags r:id="rId1"/>
            </p:custDataLst>
          </p:nvPr>
        </p:nvSpPr>
        <p:spPr bwMode="auto">
          <a:xfrm>
            <a:off x="2531796" y="6489700"/>
            <a:ext cx="1728000" cy="361100"/>
          </a:xfrm>
          <a:prstGeom prst="rect">
            <a:avLst/>
          </a:prstGeom>
          <a:noFill/>
          <a:ln w="9525">
            <a:noFill/>
            <a:miter lim="800000"/>
            <a:headEnd/>
            <a:tailEnd/>
          </a:ln>
          <a:effectLst/>
        </p:spPr>
        <p:txBody>
          <a:bodyPr wrap="none" lIns="0" tIns="0" rIns="0" bIns="0" rtlCol="0" anchor="ctr" anchorCtr="0">
            <a:noAutofit/>
          </a:bodyPr>
          <a:lstStyle>
            <a:defPPr>
              <a:defRPr lang="en-US"/>
            </a:defPPr>
            <a:lvl1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defRPr sz="800" b="1" kern="0">
                <a:solidFill>
                  <a:srgbClr val="E30034"/>
                </a:solidFill>
                <a:latin typeface="Arial" panose="020B0604020202020204" pitchFamily="34" charset="0"/>
                <a:ea typeface="Verdana" pitchFamily="34" charset="0"/>
                <a:cs typeface="Arial" panose="020B0604020202020204" pitchFamily="34" charset="0"/>
              </a:defRPr>
            </a:lvl1pPr>
          </a:lstStyle>
          <a:p>
            <a:pPr lvl="0" algn="l"/>
            <a:endParaRPr lang="en-US" baseline="0" noProof="0">
              <a:solidFill>
                <a:schemeClr val="tx1"/>
              </a:solidFill>
              <a:latin typeface="+mn-lt"/>
              <a:ea typeface="+mn-ea"/>
              <a:cs typeface="+mn-cs"/>
            </a:endParaRPr>
          </a:p>
        </p:txBody>
      </p:sp>
      <p:sp>
        <p:nvSpPr>
          <p:cNvPr id="10" name="empower_document_placeholder" hidden="1">
            <a:extLst>
              <a:ext uri="{FF2B5EF4-FFF2-40B4-BE49-F238E27FC236}">
                <a16:creationId xmlns:a16="http://schemas.microsoft.com/office/drawing/2014/main" id="{C269EC22-FB11-4D33-A5AD-970FF7AE0E7D}"/>
              </a:ext>
            </a:extLst>
          </p:cNvPr>
          <p:cNvSpPr txBox="1"/>
          <p:nvPr>
            <p:custDataLst>
              <p:tags r:id="rId2"/>
            </p:custDataLst>
          </p:nvPr>
        </p:nvSpPr>
        <p:spPr bwMode="auto">
          <a:xfrm rot="16200000">
            <a:off x="10757888" y="4960337"/>
            <a:ext cx="2592000" cy="250825"/>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700" kern="0" baseline="0" noProof="0">
                <a:solidFill>
                  <a:schemeClr val="tx1"/>
                </a:solidFill>
                <a:latin typeface="+mn-lt"/>
                <a:ea typeface="+mn-ea"/>
                <a:cs typeface="+mn-cs"/>
              </a:rPr>
              <a:t>[Owner:   Doc ID:   Vers.: ]</a:t>
            </a:r>
          </a:p>
        </p:txBody>
      </p:sp>
      <p:sp>
        <p:nvSpPr>
          <p:cNvPr id="12" name="empower_proprietary_placeholder" hidden="1">
            <a:extLst>
              <a:ext uri="{FF2B5EF4-FFF2-40B4-BE49-F238E27FC236}">
                <a16:creationId xmlns:a16="http://schemas.microsoft.com/office/drawing/2014/main" id="{4B1BF6CA-DC2D-48CD-962D-066217BE39A2}"/>
              </a:ext>
            </a:extLst>
          </p:cNvPr>
          <p:cNvSpPr txBox="1"/>
          <p:nvPr>
            <p:custDataLst>
              <p:tags r:id="rId3"/>
            </p:custDataLst>
          </p:nvPr>
        </p:nvSpPr>
        <p:spPr bwMode="auto">
          <a:xfrm>
            <a:off x="9444480" y="6489700"/>
            <a:ext cx="972000" cy="3611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chemeClr val="tx1"/>
                </a:solidFill>
                <a:latin typeface="+mn-lt"/>
                <a:ea typeface="+mn-ea"/>
                <a:cs typeface="+mn-cs"/>
              </a:rPr>
              <a:t>Infineon Proprietary</a:t>
            </a:r>
          </a:p>
        </p:txBody>
      </p:sp>
      <p:sp>
        <p:nvSpPr>
          <p:cNvPr id="14" name="empower_draft_placeholder" hidden="1">
            <a:extLst>
              <a:ext uri="{FF2B5EF4-FFF2-40B4-BE49-F238E27FC236}">
                <a16:creationId xmlns:a16="http://schemas.microsoft.com/office/drawing/2014/main" id="{884DECEF-9719-4244-AEE1-2AEA4754457D}"/>
              </a:ext>
            </a:extLst>
          </p:cNvPr>
          <p:cNvSpPr txBox="1"/>
          <p:nvPr>
            <p:custDataLst>
              <p:tags r:id="rId4"/>
            </p:custDataLst>
          </p:nvPr>
        </p:nvSpPr>
        <p:spPr bwMode="auto">
          <a:xfrm>
            <a:off x="8761190" y="6489700"/>
            <a:ext cx="360362"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chemeClr val="tx2"/>
                </a:solidFill>
                <a:latin typeface="+mn-lt"/>
                <a:ea typeface="+mn-ea"/>
                <a:cs typeface="+mn-cs"/>
              </a:rPr>
              <a:t>- DRAFT -</a:t>
            </a:r>
            <a:endParaRPr lang="en-US" sz="800" b="1" kern="0" baseline="0" noProof="0" dirty="0">
              <a:solidFill>
                <a:schemeClr val="tx2"/>
              </a:solidFill>
              <a:latin typeface="+mn-lt"/>
              <a:ea typeface="+mn-ea"/>
              <a:cs typeface="+mn-cs"/>
            </a:endParaRPr>
          </a:p>
        </p:txBody>
      </p:sp>
      <p:sp>
        <p:nvSpPr>
          <p:cNvPr id="16" name="empower_footer_placeholder">
            <a:extLst>
              <a:ext uri="{FF2B5EF4-FFF2-40B4-BE49-F238E27FC236}">
                <a16:creationId xmlns:a16="http://schemas.microsoft.com/office/drawing/2014/main" id="{4E03D739-7852-4964-A407-6FD3B0FC1EEE}"/>
              </a:ext>
            </a:extLst>
          </p:cNvPr>
          <p:cNvSpPr txBox="1"/>
          <p:nvPr>
            <p:custDataLst>
              <p:tags r:id="rId5"/>
            </p:custDataLst>
          </p:nvPr>
        </p:nvSpPr>
        <p:spPr bwMode="auto">
          <a:xfrm>
            <a:off x="4547828" y="6489700"/>
            <a:ext cx="3096343" cy="361100"/>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baseline="0" noProof="0">
                <a:solidFill>
                  <a:schemeClr val="tx1"/>
                </a:solidFill>
                <a:latin typeface="+mn-lt"/>
                <a:ea typeface="+mn-ea"/>
                <a:cs typeface="+mn-cs"/>
              </a:rPr>
              <a:t>Copyright © Infineon Technologies AG 2024. All rights reserved.</a:t>
            </a:r>
          </a:p>
        </p:txBody>
      </p:sp>
      <p:sp>
        <p:nvSpPr>
          <p:cNvPr id="18" name="empower_classification_attention_placeholder" hidden="1">
            <a:extLst>
              <a:ext uri="{FF2B5EF4-FFF2-40B4-BE49-F238E27FC236}">
                <a16:creationId xmlns:a16="http://schemas.microsoft.com/office/drawing/2014/main" id="{8BB80B65-0382-459F-AC7F-F3D707F65045}"/>
              </a:ext>
            </a:extLst>
          </p:cNvPr>
          <p:cNvSpPr txBox="1"/>
          <p:nvPr>
            <p:custDataLst>
              <p:tags r:id="rId6"/>
            </p:custDataLst>
          </p:nvPr>
        </p:nvSpPr>
        <p:spPr bwMode="auto">
          <a:xfrm>
            <a:off x="1238188" y="6489700"/>
            <a:ext cx="971855"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chemeClr val="tx2"/>
                </a:solidFill>
                <a:latin typeface="+mn-lt"/>
                <a:ea typeface="+mn-ea"/>
                <a:cs typeface="+mn-cs"/>
              </a:rPr>
              <a:t>restricted</a:t>
            </a:r>
          </a:p>
        </p:txBody>
      </p:sp>
      <p:sp>
        <p:nvSpPr>
          <p:cNvPr id="20" name="empower_classification_placeholder">
            <a:extLst>
              <a:ext uri="{FF2B5EF4-FFF2-40B4-BE49-F238E27FC236}">
                <a16:creationId xmlns:a16="http://schemas.microsoft.com/office/drawing/2014/main" id="{35CA1B3C-86AD-43CD-94E9-5A2E81B7D24E}"/>
              </a:ext>
            </a:extLst>
          </p:cNvPr>
          <p:cNvSpPr txBox="1">
            <a:spLocks/>
          </p:cNvSpPr>
          <p:nvPr>
            <p:custDataLst>
              <p:tags r:id="rId7"/>
            </p:custDataLst>
          </p:nvPr>
        </p:nvSpPr>
        <p:spPr bwMode="auto">
          <a:xfrm>
            <a:off x="1238188" y="6489700"/>
            <a:ext cx="973251"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chemeClr val="tx1"/>
                </a:solidFill>
                <a:latin typeface="+mn-lt"/>
                <a:ea typeface="+mn-ea"/>
                <a:cs typeface="+mn-cs"/>
              </a:rPr>
              <a:t>restricted</a:t>
            </a:r>
          </a:p>
        </p:txBody>
      </p:sp>
      <p:sp>
        <p:nvSpPr>
          <p:cNvPr id="22" name="empower_date_placeholder">
            <a:extLst>
              <a:ext uri="{FF2B5EF4-FFF2-40B4-BE49-F238E27FC236}">
                <a16:creationId xmlns:a16="http://schemas.microsoft.com/office/drawing/2014/main" id="{8E11CE1F-6424-469C-8957-85A359561FBF}"/>
              </a:ext>
            </a:extLst>
          </p:cNvPr>
          <p:cNvSpPr txBox="1"/>
          <p:nvPr>
            <p:custDataLst>
              <p:tags r:id="rId8"/>
            </p:custDataLst>
          </p:nvPr>
        </p:nvSpPr>
        <p:spPr bwMode="auto">
          <a:xfrm>
            <a:off x="334963" y="6489700"/>
            <a:ext cx="612000" cy="3611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baseline="0" noProof="0">
                <a:solidFill>
                  <a:schemeClr val="tx1"/>
                </a:solidFill>
                <a:latin typeface="+mn-lt"/>
                <a:ea typeface="+mn-ea"/>
                <a:cs typeface="+mn-cs"/>
              </a:rPr>
              <a:t>2024-03-04</a:t>
            </a:r>
          </a:p>
        </p:txBody>
      </p:sp>
      <p:sp>
        <p:nvSpPr>
          <p:cNvPr id="7" name="Date Placeholder 6" hidden="1">
            <a:extLst>
              <a:ext uri="{FF2B5EF4-FFF2-40B4-BE49-F238E27FC236}">
                <a16:creationId xmlns:a16="http://schemas.microsoft.com/office/drawing/2014/main" id="{106A8C73-A6AF-4DF0-8894-BF2EC7AA230E}"/>
              </a:ext>
            </a:extLst>
          </p:cNvPr>
          <p:cNvSpPr>
            <a:spLocks noGrp="1"/>
          </p:cNvSpPr>
          <p:nvPr>
            <p:ph type="dt" sz="half" idx="10"/>
            <p:custDataLst>
              <p:tags r:id="rId9"/>
            </p:custDataLst>
          </p:nvPr>
        </p:nvSpPr>
        <p:spPr/>
        <p:txBody>
          <a:bodyPr/>
          <a:lstStyle/>
          <a:p>
            <a:endParaRPr lang="en-US" b="1" dirty="0"/>
          </a:p>
        </p:txBody>
      </p:sp>
      <p:sp>
        <p:nvSpPr>
          <p:cNvPr id="8" name="Footer Placeholder 7" hidden="1">
            <a:extLst>
              <a:ext uri="{FF2B5EF4-FFF2-40B4-BE49-F238E27FC236}">
                <a16:creationId xmlns:a16="http://schemas.microsoft.com/office/drawing/2014/main" id="{AB7F0ADB-6E9B-485D-93FC-12BF83F0A674}"/>
              </a:ext>
            </a:extLst>
          </p:cNvPr>
          <p:cNvSpPr>
            <a:spLocks noGrp="1"/>
          </p:cNvSpPr>
          <p:nvPr>
            <p:ph type="ftr" sz="quarter" idx="11"/>
            <p:custDataLst>
              <p:tags r:id="rId10"/>
            </p:custDataLst>
          </p:nvPr>
        </p:nvSpPr>
        <p:spPr/>
        <p:txBody>
          <a:bodyPr/>
          <a:lstStyle/>
          <a:p>
            <a:endParaRPr lang="en-US" dirty="0"/>
          </a:p>
        </p:txBody>
      </p:sp>
      <p:sp>
        <p:nvSpPr>
          <p:cNvPr id="9" name="Slide Number Placeholder 8" hidden="1">
            <a:extLst>
              <a:ext uri="{FF2B5EF4-FFF2-40B4-BE49-F238E27FC236}">
                <a16:creationId xmlns:a16="http://schemas.microsoft.com/office/drawing/2014/main" id="{688F703F-EAD1-4063-8445-95277BEEE9A3}"/>
              </a:ext>
            </a:extLst>
          </p:cNvPr>
          <p:cNvSpPr>
            <a:spLocks noGrp="1"/>
          </p:cNvSpPr>
          <p:nvPr>
            <p:ph type="sldNum" sz="quarter" idx="12"/>
            <p:custDataLst>
              <p:tags r:id="rId11"/>
            </p:custDataLst>
          </p:nvPr>
        </p:nvSpPr>
        <p:spPr/>
        <p:txBody>
          <a:bodyPr/>
          <a:lstStyle/>
          <a:p>
            <a:r>
              <a:rPr lang="en-US"/>
              <a:t> </a:t>
            </a:r>
            <a:endParaRPr lang="en-US" dirty="0"/>
          </a:p>
        </p:txBody>
      </p:sp>
      <p:sp>
        <p:nvSpPr>
          <p:cNvPr id="2" name="MIO_Placeholder_Mapping" hidden="1">
            <a:extLst>
              <a:ext uri="{FF2B5EF4-FFF2-40B4-BE49-F238E27FC236}">
                <a16:creationId xmlns:a16="http://schemas.microsoft.com/office/drawing/2014/main" id="{1AE06898-E172-4A77-BE61-DAD235E107B9}"/>
              </a:ext>
            </a:extLst>
          </p:cNvPr>
          <p:cNvSpPr/>
          <p:nvPr userDrawn="1">
            <p:custDataLst>
              <p:tags r:id="rId12"/>
            </p:custDataLst>
          </p:nvPr>
        </p:nvSpPr>
        <p:spPr bwMode="auto">
          <a:xfrm>
            <a:off x="0" y="0"/>
            <a:ext cx="0" cy="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dirty="0">
              <a:solidFill>
                <a:schemeClr val="bg1"/>
              </a:solidFill>
              <a:latin typeface="+mn-lt"/>
              <a:ea typeface="+mn-ea"/>
              <a:cs typeface="+mn-cs"/>
            </a:endParaRPr>
          </a:p>
        </p:txBody>
      </p:sp>
    </p:spTree>
    <p:extLst>
      <p:ext uri="{BB962C8B-B14F-4D97-AF65-F5344CB8AC3E}">
        <p14:creationId xmlns:p14="http://schemas.microsoft.com/office/powerpoint/2010/main" val="1539482231"/>
      </p:ext>
    </p:extLst>
  </p:cSld>
  <p:clrMapOvr>
    <a:masterClrMapping/>
  </p:clrMapOvr>
  <p:hf hdr="0" dt="0"/>
  <p:extLst>
    <p:ext uri="{DCECCB84-F9BA-43D5-87BE-67443E8EF086}">
      <p15:sldGuideLst xmlns:p15="http://schemas.microsoft.com/office/powerpoint/2012/main">
        <p15:guide id="1" pos="7469">
          <p15:clr>
            <a:srgbClr val="FBAE40"/>
          </p15:clr>
        </p15:guide>
        <p15:guide id="2" pos="211">
          <p15:clr>
            <a:srgbClr val="FBAE40"/>
          </p15:clr>
        </p15:guide>
        <p15:guide id="3" orient="horz" pos="4020">
          <p15:clr>
            <a:srgbClr val="FBAE40"/>
          </p15:clr>
        </p15:guide>
        <p15:guide id="4" orient="horz" pos="799">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Fullpic">
    <p:bg>
      <p:bgPr>
        <a:solidFill>
          <a:schemeClr val="accent2"/>
        </a:solidFill>
        <a:effectLst/>
      </p:bgPr>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8C9A3C9F-7C21-45B3-9124-006DC5D0E647}"/>
              </a:ext>
            </a:extLst>
          </p:cNvPr>
          <p:cNvSpPr>
            <a:spLocks noGrp="1"/>
          </p:cNvSpPr>
          <p:nvPr>
            <p:ph type="pic" sz="quarter" idx="12"/>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12281 h 6858000"/>
              <a:gd name="connsiteX3" fmla="*/ 12192000 w 12192000"/>
              <a:gd name="connsiteY3" fmla="*/ 6823094 h 6858000"/>
              <a:gd name="connsiteX4" fmla="*/ 12192000 w 12192000"/>
              <a:gd name="connsiteY4" fmla="*/ 6858000 h 6858000"/>
              <a:gd name="connsiteX5" fmla="*/ 0 w 12192000"/>
              <a:gd name="connsiteY5" fmla="*/ 6858000 h 6858000"/>
              <a:gd name="connsiteX6" fmla="*/ 0 w 12192000"/>
              <a:gd name="connsiteY6" fmla="*/ 6823094 h 6858000"/>
              <a:gd name="connsiteX7" fmla="*/ 0 w 12192000"/>
              <a:gd name="connsiteY7" fmla="*/ 681228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0" y="0"/>
                </a:moveTo>
                <a:lnTo>
                  <a:pt x="12192000" y="0"/>
                </a:lnTo>
                <a:lnTo>
                  <a:pt x="12192000" y="6812281"/>
                </a:lnTo>
                <a:lnTo>
                  <a:pt x="12192000" y="6823094"/>
                </a:lnTo>
                <a:lnTo>
                  <a:pt x="12192000" y="6858000"/>
                </a:lnTo>
                <a:lnTo>
                  <a:pt x="0" y="6858000"/>
                </a:lnTo>
                <a:lnTo>
                  <a:pt x="0" y="6823094"/>
                </a:lnTo>
                <a:lnTo>
                  <a:pt x="0" y="6812281"/>
                </a:lnTo>
                <a:close/>
              </a:path>
            </a:pathLst>
          </a:custGeom>
          <a:solidFill>
            <a:srgbClr val="DCD5D7"/>
          </a:solidFill>
        </p:spPr>
        <p:txBody>
          <a:bodyPr wrap="square" tIns="2880000">
            <a:noAutofit/>
          </a:bodyPr>
          <a:lstStyle>
            <a:lvl1pPr algn="ctr">
              <a:buNone/>
              <a:defRPr baseline="0">
                <a:solidFill>
                  <a:schemeClr val="tx1"/>
                </a:solidFill>
                <a:latin typeface="+mn-lt"/>
                <a:ea typeface="+mn-ea"/>
                <a:cs typeface="+mn-cs"/>
              </a:defRPr>
            </a:lvl1pPr>
          </a:lstStyle>
          <a:p>
            <a:r>
              <a:rPr lang="en-US" noProof="0"/>
              <a:t>Click icon to add picture</a:t>
            </a:r>
            <a:endParaRPr lang="en-US" noProof="0" dirty="0"/>
          </a:p>
        </p:txBody>
      </p:sp>
      <p:sp>
        <p:nvSpPr>
          <p:cNvPr id="3" name="MIO_AGENDA_IGNORE_NAVIGATION" hidden="1">
            <a:extLst>
              <a:ext uri="{FF2B5EF4-FFF2-40B4-BE49-F238E27FC236}">
                <a16:creationId xmlns:a16="http://schemas.microsoft.com/office/drawing/2014/main" id="{298E6853-722D-4D8C-A4A5-A6FCEB4A06C0}"/>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4" name="MIO_AGENDA_IGNORE_CHAPTER_REFERENCE" hidden="1">
            <a:extLst>
              <a:ext uri="{FF2B5EF4-FFF2-40B4-BE49-F238E27FC236}">
                <a16:creationId xmlns:a16="http://schemas.microsoft.com/office/drawing/2014/main" id="{4C952A04-6CCB-455C-887C-1B9A3B0ACD0B}"/>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2" name="Date Placeholder 1" hidden="1">
            <a:extLst>
              <a:ext uri="{FF2B5EF4-FFF2-40B4-BE49-F238E27FC236}">
                <a16:creationId xmlns:a16="http://schemas.microsoft.com/office/drawing/2014/main" id="{E7D6FAC8-11F4-4964-9B25-EE9D1E189D30}"/>
              </a:ext>
            </a:extLst>
          </p:cNvPr>
          <p:cNvSpPr>
            <a:spLocks noGrp="1"/>
          </p:cNvSpPr>
          <p:nvPr>
            <p:ph type="dt" sz="half" idx="13"/>
            <p:custDataLst>
              <p:tags r:id="rId1"/>
            </p:custDataLst>
          </p:nvPr>
        </p:nvSpPr>
        <p:spPr/>
        <p:txBody>
          <a:bodyPr/>
          <a:lstStyle/>
          <a:p>
            <a:endParaRPr lang="en-US" b="1" dirty="0"/>
          </a:p>
        </p:txBody>
      </p:sp>
      <p:sp>
        <p:nvSpPr>
          <p:cNvPr id="5" name="Footer Placeholder 4" hidden="1">
            <a:extLst>
              <a:ext uri="{FF2B5EF4-FFF2-40B4-BE49-F238E27FC236}">
                <a16:creationId xmlns:a16="http://schemas.microsoft.com/office/drawing/2014/main" id="{B6B82CD2-EA5C-4D03-98C1-175706CF32FC}"/>
              </a:ext>
            </a:extLst>
          </p:cNvPr>
          <p:cNvSpPr>
            <a:spLocks noGrp="1"/>
          </p:cNvSpPr>
          <p:nvPr>
            <p:ph type="ftr" sz="quarter" idx="14"/>
            <p:custDataLst>
              <p:tags r:id="rId2"/>
            </p:custDataLst>
          </p:nvPr>
        </p:nvSpPr>
        <p:spPr/>
        <p:txBody>
          <a:bodyPr/>
          <a:lstStyle/>
          <a:p>
            <a:endParaRPr lang="en-US" dirty="0"/>
          </a:p>
        </p:txBody>
      </p:sp>
      <p:sp>
        <p:nvSpPr>
          <p:cNvPr id="6" name="Slide Number Placeholder 5" hidden="1">
            <a:extLst>
              <a:ext uri="{FF2B5EF4-FFF2-40B4-BE49-F238E27FC236}">
                <a16:creationId xmlns:a16="http://schemas.microsoft.com/office/drawing/2014/main" id="{6C4E2716-EC8F-40FC-B4F8-3418FB160B39}"/>
              </a:ext>
            </a:extLst>
          </p:cNvPr>
          <p:cNvSpPr>
            <a:spLocks noGrp="1"/>
          </p:cNvSpPr>
          <p:nvPr>
            <p:ph type="sldNum" sz="quarter" idx="15"/>
            <p:custDataLst>
              <p:tags r:id="rId3"/>
            </p:custDataLst>
          </p:nvPr>
        </p:nvSpPr>
        <p:spPr/>
        <p:txBody>
          <a:bodyPr/>
          <a:lstStyle/>
          <a:p>
            <a:r>
              <a:rPr lang="en-US"/>
              <a:t> </a:t>
            </a:r>
            <a:endParaRPr lang="en-US" dirty="0"/>
          </a:p>
        </p:txBody>
      </p:sp>
      <p:sp>
        <p:nvSpPr>
          <p:cNvPr id="7" name="MIO_Placeholder_Mapping" hidden="1">
            <a:extLst>
              <a:ext uri="{FF2B5EF4-FFF2-40B4-BE49-F238E27FC236}">
                <a16:creationId xmlns:a16="http://schemas.microsoft.com/office/drawing/2014/main" id="{162DC542-CA6E-49F2-AE52-133D584ED71B}"/>
              </a:ext>
            </a:extLst>
          </p:cNvPr>
          <p:cNvSpPr/>
          <p:nvPr userDrawn="1">
            <p:custDataLst>
              <p:tags r:id="rId4"/>
            </p:custDataLst>
          </p:nvPr>
        </p:nvSpPr>
        <p:spPr bwMode="auto">
          <a:xfrm>
            <a:off x="0" y="0"/>
            <a:ext cx="0" cy="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dirty="0">
              <a:solidFill>
                <a:schemeClr val="bg1"/>
              </a:solidFill>
              <a:latin typeface="+mn-lt"/>
              <a:ea typeface="+mn-ea"/>
              <a:cs typeface="+mn-cs"/>
            </a:endParaRPr>
          </a:p>
        </p:txBody>
      </p:sp>
    </p:spTree>
    <p:extLst>
      <p:ext uri="{BB962C8B-B14F-4D97-AF65-F5344CB8AC3E}">
        <p14:creationId xmlns:p14="http://schemas.microsoft.com/office/powerpoint/2010/main" val="1082812454"/>
      </p:ext>
    </p:extLst>
  </p:cSld>
  <p:clrMapOvr>
    <a:masterClrMapping/>
  </p:clrMapOvr>
  <p:hf hdr="0" dt="0"/>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Final">
    <p:spTree>
      <p:nvGrpSpPr>
        <p:cNvPr id="1" name=""/>
        <p:cNvGrpSpPr/>
        <p:nvPr/>
      </p:nvGrpSpPr>
      <p:grpSpPr>
        <a:xfrm>
          <a:off x="0" y="0"/>
          <a:ext cx="0" cy="0"/>
          <a:chOff x="0" y="0"/>
          <a:chExt cx="0" cy="0"/>
        </a:xfrm>
      </p:grpSpPr>
      <p:sp>
        <p:nvSpPr>
          <p:cNvPr id="10" name="Background White">
            <a:extLst>
              <a:ext uri="{FF2B5EF4-FFF2-40B4-BE49-F238E27FC236}">
                <a16:creationId xmlns:a16="http://schemas.microsoft.com/office/drawing/2014/main" id="{8739B1C3-A1A6-48E1-B2C4-F4CE3C824436}"/>
              </a:ext>
            </a:extLst>
          </p:cNvPr>
          <p:cNvSpPr/>
          <p:nvPr/>
        </p:nvSpPr>
        <p:spPr bwMode="auto">
          <a:xfrm>
            <a:off x="0" y="0"/>
            <a:ext cx="12192000" cy="6858000"/>
          </a:xfrm>
          <a:prstGeom prst="rect">
            <a:avLst/>
          </a:prstGeom>
          <a:solidFill>
            <a:schemeClr val="bg1"/>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7" name="LOGO PROTECTION" hidden="1">
            <a:extLst>
              <a:ext uri="{FF2B5EF4-FFF2-40B4-BE49-F238E27FC236}">
                <a16:creationId xmlns:a16="http://schemas.microsoft.com/office/drawing/2014/main" id="{8182E335-5A52-4E3C-BCEC-9507D81BA511}"/>
              </a:ext>
            </a:extLst>
          </p:cNvPr>
          <p:cNvSpPr/>
          <p:nvPr>
            <p:custDataLst>
              <p:tags r:id="rId1"/>
            </p:custDataLst>
          </p:nvPr>
        </p:nvSpPr>
        <p:spPr bwMode="auto">
          <a:xfrm>
            <a:off x="2927650" y="1920766"/>
            <a:ext cx="6336702" cy="3088476"/>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6" name="MIO_AGENDA_LAST_SLIDE" hidden="1">
            <a:extLst>
              <a:ext uri="{FF2B5EF4-FFF2-40B4-BE49-F238E27FC236}">
                <a16:creationId xmlns:a16="http://schemas.microsoft.com/office/drawing/2014/main" id="{45591D6F-6D52-44E5-B3AA-2575CCD45201}"/>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12" name="MIO_AGENDA_IGNORE_NAVIGATION" hidden="1">
            <a:extLst>
              <a:ext uri="{FF2B5EF4-FFF2-40B4-BE49-F238E27FC236}">
                <a16:creationId xmlns:a16="http://schemas.microsoft.com/office/drawing/2014/main" id="{C7038F66-C11F-4566-ADAF-A099AF957551}"/>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13" name="MIO_AGENDA_IGNORE_CHAPTER_REFERENCE" hidden="1">
            <a:extLst>
              <a:ext uri="{FF2B5EF4-FFF2-40B4-BE49-F238E27FC236}">
                <a16:creationId xmlns:a16="http://schemas.microsoft.com/office/drawing/2014/main" id="{E0318986-8EA2-446A-AFF2-E8441C3AF8A6}"/>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8" name="Date Placeholder 7" hidden="1">
            <a:extLst>
              <a:ext uri="{FF2B5EF4-FFF2-40B4-BE49-F238E27FC236}">
                <a16:creationId xmlns:a16="http://schemas.microsoft.com/office/drawing/2014/main" id="{087EFA22-3F6E-4210-A8FC-0864CD1DE4EF}"/>
              </a:ext>
            </a:extLst>
          </p:cNvPr>
          <p:cNvSpPr>
            <a:spLocks noGrp="1"/>
          </p:cNvSpPr>
          <p:nvPr>
            <p:ph type="dt" sz="half" idx="10"/>
            <p:custDataLst>
              <p:tags r:id="rId2"/>
            </p:custDataLst>
          </p:nvPr>
        </p:nvSpPr>
        <p:spPr/>
        <p:txBody>
          <a:bodyPr/>
          <a:lstStyle/>
          <a:p>
            <a:endParaRPr lang="en-US" b="1" dirty="0"/>
          </a:p>
        </p:txBody>
      </p:sp>
      <p:sp>
        <p:nvSpPr>
          <p:cNvPr id="14" name="Footer Placeholder 13" hidden="1">
            <a:extLst>
              <a:ext uri="{FF2B5EF4-FFF2-40B4-BE49-F238E27FC236}">
                <a16:creationId xmlns:a16="http://schemas.microsoft.com/office/drawing/2014/main" id="{BDF262C8-30D5-474A-BD81-CA14ACCE51B5}"/>
              </a:ext>
            </a:extLst>
          </p:cNvPr>
          <p:cNvSpPr>
            <a:spLocks noGrp="1"/>
          </p:cNvSpPr>
          <p:nvPr>
            <p:ph type="ftr" sz="quarter" idx="11"/>
            <p:custDataLst>
              <p:tags r:id="rId3"/>
            </p:custDataLst>
          </p:nvPr>
        </p:nvSpPr>
        <p:spPr/>
        <p:txBody>
          <a:bodyPr/>
          <a:lstStyle/>
          <a:p>
            <a:endParaRPr lang="en-US" dirty="0"/>
          </a:p>
        </p:txBody>
      </p:sp>
      <p:sp>
        <p:nvSpPr>
          <p:cNvPr id="15" name="Slide Number Placeholder 14" hidden="1">
            <a:extLst>
              <a:ext uri="{FF2B5EF4-FFF2-40B4-BE49-F238E27FC236}">
                <a16:creationId xmlns:a16="http://schemas.microsoft.com/office/drawing/2014/main" id="{3F1C5DF9-A781-4661-8C3B-816A398ADFDD}"/>
              </a:ext>
            </a:extLst>
          </p:cNvPr>
          <p:cNvSpPr>
            <a:spLocks noGrp="1"/>
          </p:cNvSpPr>
          <p:nvPr>
            <p:ph type="sldNum" sz="quarter" idx="12"/>
            <p:custDataLst>
              <p:tags r:id="rId4"/>
            </p:custDataLst>
          </p:nvPr>
        </p:nvSpPr>
        <p:spPr/>
        <p:txBody>
          <a:bodyPr/>
          <a:lstStyle/>
          <a:p>
            <a:r>
              <a:rPr lang="en-US"/>
              <a:t> </a:t>
            </a:r>
            <a:endParaRPr lang="en-US" dirty="0"/>
          </a:p>
        </p:txBody>
      </p:sp>
      <p:sp>
        <p:nvSpPr>
          <p:cNvPr id="2" name="MIO_Placeholder_Mapping" hidden="1">
            <a:extLst>
              <a:ext uri="{FF2B5EF4-FFF2-40B4-BE49-F238E27FC236}">
                <a16:creationId xmlns:a16="http://schemas.microsoft.com/office/drawing/2014/main" id="{77B07280-C452-41A8-A8A7-B816EB9C3C9E}"/>
              </a:ext>
            </a:extLst>
          </p:cNvPr>
          <p:cNvSpPr/>
          <p:nvPr userDrawn="1">
            <p:custDataLst>
              <p:tags r:id="rId5"/>
            </p:custDataLst>
          </p:nvPr>
        </p:nvSpPr>
        <p:spPr bwMode="auto">
          <a:xfrm>
            <a:off x="0" y="0"/>
            <a:ext cx="0" cy="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dirty="0">
              <a:solidFill>
                <a:schemeClr val="bg1"/>
              </a:solidFill>
              <a:latin typeface="+mn-lt"/>
              <a:ea typeface="+mn-ea"/>
              <a:cs typeface="+mn-cs"/>
            </a:endParaRPr>
          </a:p>
        </p:txBody>
      </p:sp>
      <p:pic>
        <p:nvPicPr>
          <p:cNvPr id="4" name="LOGO">
            <a:extLst>
              <a:ext uri="{FF2B5EF4-FFF2-40B4-BE49-F238E27FC236}">
                <a16:creationId xmlns:a16="http://schemas.microsoft.com/office/drawing/2014/main" id="{1D664F82-C381-42D9-B168-31F6D4282D28}"/>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4566446" y="2755984"/>
            <a:ext cx="3077814" cy="1346031"/>
          </a:xfrm>
          <a:prstGeom prst="rect">
            <a:avLst/>
          </a:prstGeom>
        </p:spPr>
      </p:pic>
    </p:spTree>
    <p:extLst>
      <p:ext uri="{BB962C8B-B14F-4D97-AF65-F5344CB8AC3E}">
        <p14:creationId xmlns:p14="http://schemas.microsoft.com/office/powerpoint/2010/main" val="987071085"/>
      </p:ext>
    </p:extLst>
  </p:cSld>
  <p:clrMapOvr>
    <a:masterClrMapping/>
  </p:clrMapOvr>
  <p:hf hdr="0" dt="0"/>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title 2">
    <p:bg>
      <p:bgPr>
        <a:solidFill>
          <a:schemeClr val="bg1"/>
        </a:solidFill>
        <a:effectLst/>
      </p:bgPr>
    </p:bg>
    <p:spTree>
      <p:nvGrpSpPr>
        <p:cNvPr id="1" name=""/>
        <p:cNvGrpSpPr/>
        <p:nvPr/>
      </p:nvGrpSpPr>
      <p:grpSpPr>
        <a:xfrm>
          <a:off x="0" y="0"/>
          <a:ext cx="0" cy="0"/>
          <a:chOff x="0" y="0"/>
          <a:chExt cx="0" cy="0"/>
        </a:xfrm>
      </p:grpSpPr>
      <p:sp>
        <p:nvSpPr>
          <p:cNvPr id="5" name="LOGO PROTECTION" hidden="1">
            <a:extLst>
              <a:ext uri="{FF2B5EF4-FFF2-40B4-BE49-F238E27FC236}">
                <a16:creationId xmlns:a16="http://schemas.microsoft.com/office/drawing/2014/main" id="{501C1CF0-6452-4D4E-9BC7-65EADBD5EEC4}"/>
              </a:ext>
            </a:extLst>
          </p:cNvPr>
          <p:cNvSpPr/>
          <p:nvPr>
            <p:custDataLst>
              <p:tags r:id="rId1"/>
            </p:custDataLst>
          </p:nvPr>
        </p:nvSpPr>
        <p:spPr bwMode="auto">
          <a:xfrm>
            <a:off x="9624391" y="5337212"/>
            <a:ext cx="2060717" cy="1116123"/>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7" name="Background White">
            <a:extLst>
              <a:ext uri="{FF2B5EF4-FFF2-40B4-BE49-F238E27FC236}">
                <a16:creationId xmlns:a16="http://schemas.microsoft.com/office/drawing/2014/main" id="{FBA286CB-2DB7-49EA-ABB9-E63BB6315EDB}"/>
              </a:ext>
            </a:extLst>
          </p:cNvPr>
          <p:cNvSpPr/>
          <p:nvPr/>
        </p:nvSpPr>
        <p:spPr bwMode="auto">
          <a:xfrm>
            <a:off x="0" y="0"/>
            <a:ext cx="12193200" cy="6858000"/>
          </a:xfrm>
          <a:prstGeom prst="rect">
            <a:avLst/>
          </a:prstGeom>
          <a:solidFill>
            <a:schemeClr val="bg1"/>
          </a:solidFill>
          <a:ln w="9525">
            <a:noFill/>
            <a:miter lim="800000"/>
            <a:headEnd/>
            <a:tailEnd/>
          </a:ln>
        </p:spPr>
        <p:txBody>
          <a:bodyPr wrap="square" lIns="96000" tIns="96000" rIns="96000" bIns="96000" rtlCol="0" anchor="ctr"/>
          <a:lstStyle/>
          <a:p>
            <a:pPr algn="ctr" eaLnBrk="0" hangingPunct="0"/>
            <a:endParaRPr lang="en-US" sz="2133" baseline="0" noProof="0">
              <a:latin typeface="+mn-lt"/>
              <a:ea typeface="+mn-ea"/>
              <a:cs typeface="+mn-cs"/>
            </a:endParaRPr>
          </a:p>
        </p:txBody>
      </p:sp>
      <p:sp>
        <p:nvSpPr>
          <p:cNvPr id="27" name="Crystal Picture Placeholder">
            <a:extLst>
              <a:ext uri="{FF2B5EF4-FFF2-40B4-BE49-F238E27FC236}">
                <a16:creationId xmlns:a16="http://schemas.microsoft.com/office/drawing/2014/main" id="{2B034C47-A659-3457-E1A7-79A7F521356A}"/>
              </a:ext>
            </a:extLst>
          </p:cNvPr>
          <p:cNvSpPr>
            <a:spLocks noGrp="1"/>
          </p:cNvSpPr>
          <p:nvPr>
            <p:ph type="pic" sz="quarter" idx="22"/>
          </p:nvPr>
        </p:nvSpPr>
        <p:spPr>
          <a:xfrm>
            <a:off x="-1" y="0"/>
            <a:ext cx="5205158" cy="6858000"/>
          </a:xfrm>
          <a:custGeom>
            <a:avLst/>
            <a:gdLst>
              <a:gd name="connsiteX0" fmla="*/ 0 w 5205158"/>
              <a:gd name="connsiteY0" fmla="*/ 0 h 6858000"/>
              <a:gd name="connsiteX1" fmla="*/ 4377139 w 5205158"/>
              <a:gd name="connsiteY1" fmla="*/ 0 h 6858000"/>
              <a:gd name="connsiteX2" fmla="*/ 5205158 w 5205158"/>
              <a:gd name="connsiteY2" fmla="*/ 1713978 h 6858000"/>
              <a:gd name="connsiteX3" fmla="*/ 4370092 w 5205158"/>
              <a:gd name="connsiteY3" fmla="*/ 6858000 h 6858000"/>
              <a:gd name="connsiteX4" fmla="*/ 0 w 5205158"/>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5158" h="6858000">
                <a:moveTo>
                  <a:pt x="0" y="0"/>
                </a:moveTo>
                <a:lnTo>
                  <a:pt x="4377139" y="0"/>
                </a:lnTo>
                <a:lnTo>
                  <a:pt x="5205158" y="1713978"/>
                </a:lnTo>
                <a:lnTo>
                  <a:pt x="4370092" y="6858000"/>
                </a:lnTo>
                <a:lnTo>
                  <a:pt x="0" y="6858000"/>
                </a:lnTo>
                <a:close/>
              </a:path>
            </a:pathLst>
          </a:custGeom>
          <a:blipFill>
            <a:blip r:embed="rId11"/>
            <a:stretch>
              <a:fillRect/>
            </a:stretch>
          </a:blipFill>
        </p:spPr>
        <p:txBody>
          <a:bodyPr wrap="square" tIns="2700000">
            <a:noAutofit/>
          </a:bodyPr>
          <a:lstStyle>
            <a:lvl1pPr marL="0" indent="0" algn="ctr" rtl="0">
              <a:buNone/>
              <a:defRPr/>
            </a:lvl1pPr>
          </a:lstStyle>
          <a:p>
            <a:r>
              <a:rPr lang="en-US"/>
              <a:t>Click icon to add picture</a:t>
            </a:r>
            <a:endParaRPr lang="de-DE"/>
          </a:p>
        </p:txBody>
      </p:sp>
      <p:sp>
        <p:nvSpPr>
          <p:cNvPr id="35" name="Subtitle"/>
          <p:cNvSpPr>
            <a:spLocks noGrp="1"/>
          </p:cNvSpPr>
          <p:nvPr>
            <p:ph type="subTitle" idx="1" hasCustomPrompt="1"/>
          </p:nvPr>
        </p:nvSpPr>
        <p:spPr>
          <a:xfrm>
            <a:off x="5808608" y="3790101"/>
            <a:ext cx="5760000" cy="612000"/>
          </a:xfrm>
          <a:prstGeom prst="rect">
            <a:avLst/>
          </a:prstGeom>
        </p:spPr>
        <p:txBody>
          <a:bodyPr vert="horz" wrap="square" lIns="0" tIns="0" rIns="0" bIns="0" rtlCol="0" anchor="b" anchorCtr="0">
            <a:noAutofit/>
          </a:bodyPr>
          <a:lstStyle>
            <a:lvl1pPr marL="0" indent="0" algn="l">
              <a:spcAft>
                <a:spcPts val="0"/>
              </a:spcAft>
              <a:buNone/>
              <a:defRPr lang="en-GB" sz="1800" baseline="0" noProof="0" dirty="0">
                <a:solidFill>
                  <a:schemeClr val="tx1"/>
                </a:solidFill>
                <a:latin typeface="+mn-lt"/>
                <a:ea typeface="+mn-ea"/>
                <a:cs typeface="+mn-cs"/>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pPr lvl="0"/>
            <a:r>
              <a:rPr lang="en-US" noProof="0" dirty="0"/>
              <a:t>Author (department)</a:t>
            </a:r>
            <a:br>
              <a:rPr lang="en-US" noProof="0" dirty="0"/>
            </a:br>
            <a:r>
              <a:rPr lang="en-US" noProof="0" dirty="0"/>
              <a:t>Date</a:t>
            </a:r>
          </a:p>
        </p:txBody>
      </p:sp>
      <p:sp>
        <p:nvSpPr>
          <p:cNvPr id="15" name="Title">
            <a:extLst>
              <a:ext uri="{FF2B5EF4-FFF2-40B4-BE49-F238E27FC236}">
                <a16:creationId xmlns:a16="http://schemas.microsoft.com/office/drawing/2014/main" id="{0926292C-4FD6-404F-8149-3EB0B4DF87BE}"/>
              </a:ext>
            </a:extLst>
          </p:cNvPr>
          <p:cNvSpPr>
            <a:spLocks noGrp="1"/>
          </p:cNvSpPr>
          <p:nvPr>
            <p:ph type="title" hasCustomPrompt="1"/>
            <p:custDataLst>
              <p:tags r:id="rId2"/>
            </p:custDataLst>
          </p:nvPr>
        </p:nvSpPr>
        <p:spPr>
          <a:xfrm>
            <a:off x="5808608" y="1757203"/>
            <a:ext cx="5760000" cy="1672899"/>
          </a:xfrm>
        </p:spPr>
        <p:txBody>
          <a:bodyPr bIns="0" anchor="b">
            <a:normAutofit/>
          </a:bodyPr>
          <a:lstStyle>
            <a:lvl1pPr algn="l">
              <a:defRPr sz="3600" baseline="0">
                <a:latin typeface="+mj-lt"/>
                <a:ea typeface="+mj-ea"/>
                <a:cs typeface="+mj-cs"/>
              </a:defRPr>
            </a:lvl1pPr>
          </a:lstStyle>
          <a:p>
            <a:r>
              <a:rPr lang="en-US" noProof="0" dirty="0"/>
              <a:t>Please type in title</a:t>
            </a:r>
          </a:p>
        </p:txBody>
      </p:sp>
      <p:sp>
        <p:nvSpPr>
          <p:cNvPr id="8" name="empower_classification_attention_placeholder" hidden="1">
            <a:extLst>
              <a:ext uri="{FF2B5EF4-FFF2-40B4-BE49-F238E27FC236}">
                <a16:creationId xmlns:a16="http://schemas.microsoft.com/office/drawing/2014/main" id="{275E4ACD-2699-4EB4-B72E-2EBE63C205D6}"/>
              </a:ext>
            </a:extLst>
          </p:cNvPr>
          <p:cNvSpPr txBox="1"/>
          <p:nvPr>
            <p:custDataLst>
              <p:tags r:id="rId3"/>
            </p:custDataLst>
          </p:nvPr>
        </p:nvSpPr>
        <p:spPr bwMode="auto">
          <a:xfrm>
            <a:off x="5808608" y="6501600"/>
            <a:ext cx="1368401" cy="288925"/>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chemeClr val="tx2"/>
                </a:solidFill>
                <a:latin typeface="+mn-lt"/>
                <a:ea typeface="+mn-ea"/>
                <a:cs typeface="+mn-cs"/>
              </a:rPr>
              <a:t>restricted</a:t>
            </a:r>
          </a:p>
        </p:txBody>
      </p:sp>
      <p:sp>
        <p:nvSpPr>
          <p:cNvPr id="9" name="empower_classification_placeholder">
            <a:extLst>
              <a:ext uri="{FF2B5EF4-FFF2-40B4-BE49-F238E27FC236}">
                <a16:creationId xmlns:a16="http://schemas.microsoft.com/office/drawing/2014/main" id="{2E1A11AC-1395-4E21-827C-BF03F1350E73}"/>
              </a:ext>
            </a:extLst>
          </p:cNvPr>
          <p:cNvSpPr txBox="1"/>
          <p:nvPr>
            <p:custDataLst>
              <p:tags r:id="rId4"/>
            </p:custDataLst>
          </p:nvPr>
        </p:nvSpPr>
        <p:spPr bwMode="auto">
          <a:xfrm>
            <a:off x="5808608" y="6501600"/>
            <a:ext cx="1368000" cy="288925"/>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baseline="0" noProof="0">
                <a:solidFill>
                  <a:schemeClr val="tx1"/>
                </a:solidFill>
                <a:latin typeface="+mn-lt"/>
                <a:ea typeface="+mn-ea"/>
                <a:cs typeface="+mn-cs"/>
              </a:rPr>
              <a:t>restricted</a:t>
            </a:r>
            <a:endParaRPr lang="en-US" sz="800" kern="0" baseline="0" noProof="0" dirty="0">
              <a:solidFill>
                <a:schemeClr val="tx1"/>
              </a:solidFill>
              <a:latin typeface="+mn-lt"/>
              <a:ea typeface="+mn-ea"/>
              <a:cs typeface="+mn-cs"/>
            </a:endParaRPr>
          </a:p>
        </p:txBody>
      </p:sp>
      <p:sp>
        <p:nvSpPr>
          <p:cNvPr id="10" name="empower_document_placeholder" hidden="1">
            <a:extLst>
              <a:ext uri="{FF2B5EF4-FFF2-40B4-BE49-F238E27FC236}">
                <a16:creationId xmlns:a16="http://schemas.microsoft.com/office/drawing/2014/main" id="{8A1DAB4F-0FA1-4116-AD11-2FAD7B4CA74A}"/>
              </a:ext>
            </a:extLst>
          </p:cNvPr>
          <p:cNvSpPr txBox="1"/>
          <p:nvPr>
            <p:custDataLst>
              <p:tags r:id="rId5"/>
            </p:custDataLst>
          </p:nvPr>
        </p:nvSpPr>
        <p:spPr bwMode="auto">
          <a:xfrm>
            <a:off x="8328521" y="6501600"/>
            <a:ext cx="3240087" cy="288925"/>
          </a:xfrm>
          <a:prstGeom prst="rect">
            <a:avLst/>
          </a:prstGeom>
          <a:noFill/>
          <a:ln w="9525">
            <a:noFill/>
            <a:miter lim="800000"/>
            <a:headEnd/>
            <a:tailEnd/>
          </a:ln>
          <a:effectLst/>
        </p:spPr>
        <p:txBody>
          <a:bodyPr wrap="none" lIns="0" tIns="0" rIns="0" bIns="0" rtlCol="0" anchor="ctr" anchorCtr="0">
            <a:noAutofit/>
          </a:bodyPr>
          <a:lstStyle/>
          <a:p>
            <a:pPr marL="0" marR="0" indent="0" algn="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baseline="0" noProof="0">
                <a:solidFill>
                  <a:schemeClr val="tx1"/>
                </a:solidFill>
                <a:latin typeface="+mn-lt"/>
                <a:ea typeface="+mn-ea"/>
                <a:cs typeface="+mn-cs"/>
              </a:rPr>
              <a:t>[Owner:   Doc ID:   Vers.: ]</a:t>
            </a:r>
            <a:endParaRPr lang="en-US" sz="800" kern="0" baseline="0" noProof="0" dirty="0">
              <a:solidFill>
                <a:schemeClr val="tx1"/>
              </a:solidFill>
              <a:latin typeface="+mn-lt"/>
              <a:ea typeface="+mn-ea"/>
              <a:cs typeface="+mn-cs"/>
            </a:endParaRPr>
          </a:p>
        </p:txBody>
      </p:sp>
      <p:sp>
        <p:nvSpPr>
          <p:cNvPr id="19" name="empower_draft_placeholder" hidden="1">
            <a:extLst>
              <a:ext uri="{FF2B5EF4-FFF2-40B4-BE49-F238E27FC236}">
                <a16:creationId xmlns:a16="http://schemas.microsoft.com/office/drawing/2014/main" id="{6199DA7C-0CA0-4D66-B211-C7E7EAED8246}"/>
              </a:ext>
            </a:extLst>
          </p:cNvPr>
          <p:cNvSpPr txBox="1"/>
          <p:nvPr userDrawn="1">
            <p:custDataLst>
              <p:tags r:id="rId6"/>
            </p:custDataLst>
          </p:nvPr>
        </p:nvSpPr>
        <p:spPr bwMode="auto">
          <a:xfrm>
            <a:off x="7464565" y="6501239"/>
            <a:ext cx="576000" cy="288000"/>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chemeClr val="tx2"/>
                </a:solidFill>
                <a:latin typeface="+mn-lt"/>
                <a:ea typeface="+mn-ea"/>
                <a:cs typeface="+mn-cs"/>
              </a:rPr>
              <a:t>- DRAFT -</a:t>
            </a:r>
            <a:endParaRPr lang="en-US" sz="800" b="1" kern="0" baseline="0" noProof="0" dirty="0">
              <a:solidFill>
                <a:schemeClr val="tx2"/>
              </a:solidFill>
              <a:latin typeface="+mn-lt"/>
              <a:ea typeface="+mn-ea"/>
              <a:cs typeface="+mn-cs"/>
            </a:endParaRPr>
          </a:p>
        </p:txBody>
      </p:sp>
      <p:sp>
        <p:nvSpPr>
          <p:cNvPr id="6" name="MIO_AGENDA_IGNORE_NAVIGATION" hidden="1">
            <a:extLst>
              <a:ext uri="{FF2B5EF4-FFF2-40B4-BE49-F238E27FC236}">
                <a16:creationId xmlns:a16="http://schemas.microsoft.com/office/drawing/2014/main" id="{77B7EDDE-B2BF-41DF-B12E-29C55B064D28}"/>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16" name="MIO_AGENDA_IGNORE_CHAPTER_REFERENCE" hidden="1">
            <a:extLst>
              <a:ext uri="{FF2B5EF4-FFF2-40B4-BE49-F238E27FC236}">
                <a16:creationId xmlns:a16="http://schemas.microsoft.com/office/drawing/2014/main" id="{77CD087C-DFE1-43D5-AF8C-29BB0B90F672}"/>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11" name="Date Placeholder 10" hidden="1">
            <a:extLst>
              <a:ext uri="{FF2B5EF4-FFF2-40B4-BE49-F238E27FC236}">
                <a16:creationId xmlns:a16="http://schemas.microsoft.com/office/drawing/2014/main" id="{8A2B950C-C584-4156-BAA9-284D4A5BB0F4}"/>
              </a:ext>
            </a:extLst>
          </p:cNvPr>
          <p:cNvSpPr>
            <a:spLocks noGrp="1"/>
          </p:cNvSpPr>
          <p:nvPr>
            <p:ph type="dt" sz="half" idx="19"/>
            <p:custDataLst>
              <p:tags r:id="rId7"/>
            </p:custDataLst>
          </p:nvPr>
        </p:nvSpPr>
        <p:spPr/>
        <p:txBody>
          <a:bodyPr/>
          <a:lstStyle/>
          <a:p>
            <a:endParaRPr lang="en-US" b="1" dirty="0"/>
          </a:p>
        </p:txBody>
      </p:sp>
      <p:sp>
        <p:nvSpPr>
          <p:cNvPr id="17" name="Footer Placeholder 16" hidden="1">
            <a:extLst>
              <a:ext uri="{FF2B5EF4-FFF2-40B4-BE49-F238E27FC236}">
                <a16:creationId xmlns:a16="http://schemas.microsoft.com/office/drawing/2014/main" id="{05BA39DF-1C65-465A-9ECA-C35A3F0705E9}"/>
              </a:ext>
            </a:extLst>
          </p:cNvPr>
          <p:cNvSpPr>
            <a:spLocks noGrp="1"/>
          </p:cNvSpPr>
          <p:nvPr>
            <p:ph type="ftr" sz="quarter" idx="20"/>
            <p:custDataLst>
              <p:tags r:id="rId8"/>
            </p:custDataLst>
          </p:nvPr>
        </p:nvSpPr>
        <p:spPr/>
        <p:txBody>
          <a:bodyPr/>
          <a:lstStyle/>
          <a:p>
            <a:endParaRPr lang="en-US" dirty="0"/>
          </a:p>
        </p:txBody>
      </p:sp>
      <p:sp>
        <p:nvSpPr>
          <p:cNvPr id="18" name="Slide Number Placeholder 17" hidden="1">
            <a:extLst>
              <a:ext uri="{FF2B5EF4-FFF2-40B4-BE49-F238E27FC236}">
                <a16:creationId xmlns:a16="http://schemas.microsoft.com/office/drawing/2014/main" id="{237973C6-0D90-4AEE-BB6E-AE4A8B5BA26B}"/>
              </a:ext>
            </a:extLst>
          </p:cNvPr>
          <p:cNvSpPr>
            <a:spLocks noGrp="1"/>
          </p:cNvSpPr>
          <p:nvPr>
            <p:ph type="sldNum" sz="quarter" idx="21"/>
            <p:custDataLst>
              <p:tags r:id="rId9"/>
            </p:custDataLst>
          </p:nvPr>
        </p:nvSpPr>
        <p:spPr/>
        <p:txBody>
          <a:bodyPr/>
          <a:lstStyle/>
          <a:p>
            <a:r>
              <a:rPr lang="en-US"/>
              <a:t> </a:t>
            </a:r>
            <a:endParaRPr lang="en-US" dirty="0"/>
          </a:p>
        </p:txBody>
      </p:sp>
      <p:sp>
        <p:nvSpPr>
          <p:cNvPr id="3" name="MIO_Placeholder_Mapping" hidden="1">
            <a:extLst>
              <a:ext uri="{FF2B5EF4-FFF2-40B4-BE49-F238E27FC236}">
                <a16:creationId xmlns:a16="http://schemas.microsoft.com/office/drawing/2014/main" id="{D727B4D6-DF5E-49B7-A837-D207551F221D}"/>
              </a:ext>
            </a:extLst>
          </p:cNvPr>
          <p:cNvSpPr/>
          <p:nvPr userDrawn="1"/>
        </p:nvSpPr>
        <p:spPr bwMode="auto">
          <a:xfrm>
            <a:off x="0" y="0"/>
            <a:ext cx="0" cy="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dirty="0">
              <a:solidFill>
                <a:schemeClr val="bg1"/>
              </a:solidFill>
              <a:latin typeface="+mn-lt"/>
              <a:ea typeface="+mn-ea"/>
              <a:cs typeface="+mn-cs"/>
            </a:endParaRPr>
          </a:p>
        </p:txBody>
      </p:sp>
      <p:pic>
        <p:nvPicPr>
          <p:cNvPr id="20" name="LOGO">
            <a:extLst>
              <a:ext uri="{FF2B5EF4-FFF2-40B4-BE49-F238E27FC236}">
                <a16:creationId xmlns:a16="http://schemas.microsoft.com/office/drawing/2014/main" id="{A2558C1A-A4CE-495C-941B-21CFE7DE6C24}"/>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9738355" y="5453288"/>
            <a:ext cx="1830253" cy="800431"/>
          </a:xfrm>
          <a:prstGeom prst="rect">
            <a:avLst/>
          </a:prstGeom>
        </p:spPr>
      </p:pic>
    </p:spTree>
    <p:extLst>
      <p:ext uri="{BB962C8B-B14F-4D97-AF65-F5344CB8AC3E}">
        <p14:creationId xmlns:p14="http://schemas.microsoft.com/office/powerpoint/2010/main" val="594796224"/>
      </p:ext>
    </p:extLst>
  </p:cSld>
  <p:clrMapOvr>
    <a:masterClrMapping/>
  </p:clrMapOvr>
  <p:hf hdr="0" dt="0"/>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title 3">
    <p:bg>
      <p:bgPr>
        <a:solidFill>
          <a:schemeClr val="bg1"/>
        </a:solidFill>
        <a:effectLst/>
      </p:bgPr>
    </p:bg>
    <p:spTree>
      <p:nvGrpSpPr>
        <p:cNvPr id="1" name=""/>
        <p:cNvGrpSpPr/>
        <p:nvPr/>
      </p:nvGrpSpPr>
      <p:grpSpPr>
        <a:xfrm>
          <a:off x="0" y="0"/>
          <a:ext cx="0" cy="0"/>
          <a:chOff x="0" y="0"/>
          <a:chExt cx="0" cy="0"/>
        </a:xfrm>
      </p:grpSpPr>
      <p:sp>
        <p:nvSpPr>
          <p:cNvPr id="5" name="LOGO PROTECTION" hidden="1">
            <a:extLst>
              <a:ext uri="{FF2B5EF4-FFF2-40B4-BE49-F238E27FC236}">
                <a16:creationId xmlns:a16="http://schemas.microsoft.com/office/drawing/2014/main" id="{D04A951B-0B3C-4A20-86D2-B3C8F8FB9563}"/>
              </a:ext>
            </a:extLst>
          </p:cNvPr>
          <p:cNvSpPr/>
          <p:nvPr>
            <p:custDataLst>
              <p:tags r:id="rId1"/>
            </p:custDataLst>
          </p:nvPr>
        </p:nvSpPr>
        <p:spPr bwMode="auto">
          <a:xfrm>
            <a:off x="9624391" y="5337212"/>
            <a:ext cx="2060717" cy="1116123"/>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4" name="Background White">
            <a:extLst>
              <a:ext uri="{FF2B5EF4-FFF2-40B4-BE49-F238E27FC236}">
                <a16:creationId xmlns:a16="http://schemas.microsoft.com/office/drawing/2014/main" id="{1FBC75BD-957B-1EC7-B3A9-8C67FC480706}"/>
              </a:ext>
            </a:extLst>
          </p:cNvPr>
          <p:cNvSpPr/>
          <p:nvPr userDrawn="1"/>
        </p:nvSpPr>
        <p:spPr bwMode="auto">
          <a:xfrm>
            <a:off x="0" y="0"/>
            <a:ext cx="12193200" cy="6858000"/>
          </a:xfrm>
          <a:prstGeom prst="rect">
            <a:avLst/>
          </a:prstGeom>
          <a:solidFill>
            <a:schemeClr val="bg1"/>
          </a:solidFill>
          <a:ln w="9525">
            <a:noFill/>
            <a:miter lim="800000"/>
            <a:headEnd/>
            <a:tailEnd/>
          </a:ln>
        </p:spPr>
        <p:txBody>
          <a:bodyPr wrap="square" lIns="96000" tIns="96000" rIns="96000" bIns="96000" rtlCol="0" anchor="ctr"/>
          <a:lstStyle/>
          <a:p>
            <a:pPr algn="ctr" rtl="0" eaLnBrk="0" hangingPunct="0"/>
            <a:endParaRPr lang="en-US" sz="2133" baseline="0" noProof="0">
              <a:latin typeface="+mn-lt"/>
              <a:ea typeface="+mn-ea"/>
              <a:cs typeface="+mn-cs"/>
            </a:endParaRPr>
          </a:p>
        </p:txBody>
      </p:sp>
      <p:sp>
        <p:nvSpPr>
          <p:cNvPr id="3" name="Crystal Shape">
            <a:extLst>
              <a:ext uri="{FF2B5EF4-FFF2-40B4-BE49-F238E27FC236}">
                <a16:creationId xmlns:a16="http://schemas.microsoft.com/office/drawing/2014/main" id="{2EA7ACC0-9174-0F6F-0B3E-9FE773D0A408}"/>
              </a:ext>
            </a:extLst>
          </p:cNvPr>
          <p:cNvSpPr/>
          <p:nvPr userDrawn="1"/>
        </p:nvSpPr>
        <p:spPr bwMode="auto">
          <a:xfrm>
            <a:off x="2" y="1"/>
            <a:ext cx="12191999" cy="3932241"/>
          </a:xfrm>
          <a:custGeom>
            <a:avLst/>
            <a:gdLst>
              <a:gd name="connsiteX0" fmla="*/ 0 w 12191999"/>
              <a:gd name="connsiteY0" fmla="*/ 0 h 3932241"/>
              <a:gd name="connsiteX1" fmla="*/ 12191999 w 12191999"/>
              <a:gd name="connsiteY1" fmla="*/ 0 h 3932241"/>
              <a:gd name="connsiteX2" fmla="*/ 12191999 w 12191999"/>
              <a:gd name="connsiteY2" fmla="*/ 3726156 h 3932241"/>
              <a:gd name="connsiteX3" fmla="*/ 3063660 w 12191999"/>
              <a:gd name="connsiteY3" fmla="*/ 2179105 h 3932241"/>
              <a:gd name="connsiteX4" fmla="*/ 387 w 12191999"/>
              <a:gd name="connsiteY4" fmla="*/ 3726157 h 3932241"/>
              <a:gd name="connsiteX5" fmla="*/ 387 w 12191999"/>
              <a:gd name="connsiteY5" fmla="*/ 3932241 h 3932241"/>
              <a:gd name="connsiteX6" fmla="*/ 0 w 12191999"/>
              <a:gd name="connsiteY6" fmla="*/ 3932241 h 3932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1999" h="3932241">
                <a:moveTo>
                  <a:pt x="0" y="0"/>
                </a:moveTo>
                <a:lnTo>
                  <a:pt x="12191999" y="0"/>
                </a:lnTo>
                <a:lnTo>
                  <a:pt x="12191999" y="3726156"/>
                </a:lnTo>
                <a:lnTo>
                  <a:pt x="3063660" y="2179105"/>
                </a:lnTo>
                <a:lnTo>
                  <a:pt x="387" y="3726157"/>
                </a:lnTo>
                <a:lnTo>
                  <a:pt x="387" y="3932241"/>
                </a:lnTo>
                <a:lnTo>
                  <a:pt x="0" y="3932241"/>
                </a:lnTo>
                <a:close/>
              </a:path>
            </a:pathLst>
          </a:custGeom>
          <a:solidFill>
            <a:srgbClr val="0A8276"/>
          </a:solidFill>
          <a:ln w="9525">
            <a:noFill/>
            <a:miter lim="800000"/>
            <a:headEnd/>
            <a:tailEnd/>
          </a:ln>
        </p:spPr>
        <p:txBody>
          <a:bodyPr wrap="square" lIns="72000" tIns="72000" rIns="72000" bIns="72000" rtlCol="0" anchor="ctr">
            <a:noAutofit/>
          </a:bodyPr>
          <a:lstStyle/>
          <a:p>
            <a:pPr algn="ctr" defTabSz="576000" rtl="0" eaLnBrk="0" hangingPunct="0">
              <a:lnSpc>
                <a:spcPct val="120000"/>
              </a:lnSpc>
            </a:pPr>
            <a:endParaRPr lang="de-DE" sz="1600" baseline="0" dirty="0">
              <a:solidFill>
                <a:schemeClr val="bg1"/>
              </a:solidFill>
              <a:latin typeface="+mn-lt"/>
              <a:ea typeface="+mn-ea"/>
              <a:cs typeface="+mn-cs"/>
            </a:endParaRPr>
          </a:p>
        </p:txBody>
      </p:sp>
      <p:sp>
        <p:nvSpPr>
          <p:cNvPr id="36" name="Subtitle"/>
          <p:cNvSpPr>
            <a:spLocks noGrp="1"/>
          </p:cNvSpPr>
          <p:nvPr>
            <p:ph type="subTitle" idx="1" hasCustomPrompt="1"/>
          </p:nvPr>
        </p:nvSpPr>
        <p:spPr>
          <a:xfrm>
            <a:off x="624000" y="5641200"/>
            <a:ext cx="8280000" cy="612000"/>
          </a:xfrm>
          <a:prstGeom prst="rect">
            <a:avLst/>
          </a:prstGeom>
        </p:spPr>
        <p:txBody>
          <a:bodyPr vert="horz" wrap="square" lIns="0" tIns="0" rIns="0" bIns="0" rtlCol="0" anchor="b" anchorCtr="0">
            <a:noAutofit/>
          </a:bodyPr>
          <a:lstStyle>
            <a:lvl1pPr marL="0" indent="0" algn="l">
              <a:spcAft>
                <a:spcPts val="0"/>
              </a:spcAft>
              <a:buNone/>
              <a:defRPr lang="en-GB" sz="1800" baseline="0" noProof="0" dirty="0">
                <a:solidFill>
                  <a:schemeClr val="tx1"/>
                </a:solidFill>
                <a:latin typeface="+mn-lt"/>
                <a:ea typeface="+mn-ea"/>
                <a:cs typeface="+mn-cs"/>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pPr lvl="0"/>
            <a:r>
              <a:rPr lang="en-US" noProof="0" dirty="0"/>
              <a:t>Author (department)</a:t>
            </a:r>
            <a:br>
              <a:rPr lang="en-US" noProof="0" dirty="0"/>
            </a:br>
            <a:r>
              <a:rPr lang="en-US" noProof="0" dirty="0"/>
              <a:t>Date</a:t>
            </a:r>
          </a:p>
        </p:txBody>
      </p:sp>
      <p:sp>
        <p:nvSpPr>
          <p:cNvPr id="16" name="Title">
            <a:extLst>
              <a:ext uri="{FF2B5EF4-FFF2-40B4-BE49-F238E27FC236}">
                <a16:creationId xmlns:a16="http://schemas.microsoft.com/office/drawing/2014/main" id="{DDFB9099-E080-4657-A124-1583A7385081}"/>
              </a:ext>
            </a:extLst>
          </p:cNvPr>
          <p:cNvSpPr>
            <a:spLocks noGrp="1"/>
          </p:cNvSpPr>
          <p:nvPr>
            <p:ph type="title" hasCustomPrompt="1"/>
            <p:custDataLst>
              <p:tags r:id="rId2"/>
            </p:custDataLst>
          </p:nvPr>
        </p:nvSpPr>
        <p:spPr>
          <a:xfrm>
            <a:off x="624001" y="4161599"/>
            <a:ext cx="8280000" cy="1119600"/>
          </a:xfrm>
        </p:spPr>
        <p:txBody>
          <a:bodyPr bIns="0" anchor="b">
            <a:normAutofit/>
          </a:bodyPr>
          <a:lstStyle>
            <a:lvl1pPr algn="l">
              <a:defRPr sz="3600" baseline="0">
                <a:latin typeface="+mj-lt"/>
                <a:ea typeface="+mj-ea"/>
                <a:cs typeface="+mj-cs"/>
              </a:defRPr>
            </a:lvl1pPr>
          </a:lstStyle>
          <a:p>
            <a:r>
              <a:rPr lang="en-US" noProof="0" dirty="0"/>
              <a:t>Please type in title</a:t>
            </a:r>
          </a:p>
        </p:txBody>
      </p:sp>
      <p:sp>
        <p:nvSpPr>
          <p:cNvPr id="8" name="empower_classification_attention_placeholder" hidden="1">
            <a:extLst>
              <a:ext uri="{FF2B5EF4-FFF2-40B4-BE49-F238E27FC236}">
                <a16:creationId xmlns:a16="http://schemas.microsoft.com/office/drawing/2014/main" id="{597455C0-1C86-4D66-BC01-C39FC0636301}"/>
              </a:ext>
            </a:extLst>
          </p:cNvPr>
          <p:cNvSpPr txBox="1"/>
          <p:nvPr>
            <p:custDataLst>
              <p:tags r:id="rId3"/>
            </p:custDataLst>
          </p:nvPr>
        </p:nvSpPr>
        <p:spPr bwMode="auto">
          <a:xfrm>
            <a:off x="5411800" y="6501600"/>
            <a:ext cx="1368401" cy="288925"/>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chemeClr val="tx2"/>
                </a:solidFill>
                <a:latin typeface="+mn-lt"/>
                <a:ea typeface="+mn-ea"/>
                <a:cs typeface="+mn-cs"/>
              </a:rPr>
              <a:t>restricted</a:t>
            </a:r>
          </a:p>
        </p:txBody>
      </p:sp>
      <p:sp>
        <p:nvSpPr>
          <p:cNvPr id="9" name="empower_classification_placeholder">
            <a:extLst>
              <a:ext uri="{FF2B5EF4-FFF2-40B4-BE49-F238E27FC236}">
                <a16:creationId xmlns:a16="http://schemas.microsoft.com/office/drawing/2014/main" id="{F2A69E30-B66A-4640-A0FD-5D2C3EE160B0}"/>
              </a:ext>
            </a:extLst>
          </p:cNvPr>
          <p:cNvSpPr txBox="1"/>
          <p:nvPr>
            <p:custDataLst>
              <p:tags r:id="rId4"/>
            </p:custDataLst>
          </p:nvPr>
        </p:nvSpPr>
        <p:spPr bwMode="auto">
          <a:xfrm>
            <a:off x="5412000" y="6501600"/>
            <a:ext cx="1368000" cy="288925"/>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baseline="0" noProof="0">
                <a:solidFill>
                  <a:schemeClr val="tx1"/>
                </a:solidFill>
                <a:latin typeface="+mn-lt"/>
                <a:ea typeface="+mn-ea"/>
                <a:cs typeface="+mn-cs"/>
              </a:rPr>
              <a:t>restricted</a:t>
            </a:r>
          </a:p>
        </p:txBody>
      </p:sp>
      <p:sp>
        <p:nvSpPr>
          <p:cNvPr id="10" name="empower_document_placeholder" hidden="1">
            <a:extLst>
              <a:ext uri="{FF2B5EF4-FFF2-40B4-BE49-F238E27FC236}">
                <a16:creationId xmlns:a16="http://schemas.microsoft.com/office/drawing/2014/main" id="{96E39437-30C8-4D2C-BDE0-D743E3FA80DD}"/>
              </a:ext>
            </a:extLst>
          </p:cNvPr>
          <p:cNvSpPr txBox="1"/>
          <p:nvPr>
            <p:custDataLst>
              <p:tags r:id="rId5"/>
            </p:custDataLst>
          </p:nvPr>
        </p:nvSpPr>
        <p:spPr bwMode="auto">
          <a:xfrm>
            <a:off x="624000" y="6501600"/>
            <a:ext cx="3240087" cy="288925"/>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baseline="0" noProof="0">
                <a:solidFill>
                  <a:schemeClr val="tx1"/>
                </a:solidFill>
                <a:latin typeface="+mn-lt"/>
                <a:ea typeface="+mn-ea"/>
                <a:cs typeface="+mn-cs"/>
              </a:rPr>
              <a:t>[Owner:   Doc ID:   Vers.: ]</a:t>
            </a:r>
          </a:p>
        </p:txBody>
      </p:sp>
      <p:sp>
        <p:nvSpPr>
          <p:cNvPr id="19" name="empower_draft_placeholder" hidden="1">
            <a:extLst>
              <a:ext uri="{FF2B5EF4-FFF2-40B4-BE49-F238E27FC236}">
                <a16:creationId xmlns:a16="http://schemas.microsoft.com/office/drawing/2014/main" id="{4B8FCDCD-762A-43C6-901A-F85ED8B716CE}"/>
              </a:ext>
            </a:extLst>
          </p:cNvPr>
          <p:cNvSpPr txBox="1"/>
          <p:nvPr userDrawn="1">
            <p:custDataLst>
              <p:tags r:id="rId6"/>
            </p:custDataLst>
          </p:nvPr>
        </p:nvSpPr>
        <p:spPr bwMode="auto">
          <a:xfrm>
            <a:off x="4350044" y="6501239"/>
            <a:ext cx="576000" cy="288000"/>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chemeClr val="tx2"/>
                </a:solidFill>
                <a:latin typeface="+mn-lt"/>
                <a:ea typeface="+mn-ea"/>
                <a:cs typeface="+mn-cs"/>
              </a:rPr>
              <a:t>- DRAFT -</a:t>
            </a:r>
            <a:endParaRPr lang="en-US" sz="800" b="1" kern="0" baseline="0" noProof="0" dirty="0">
              <a:solidFill>
                <a:schemeClr val="tx2"/>
              </a:solidFill>
              <a:latin typeface="+mn-lt"/>
              <a:ea typeface="+mn-ea"/>
              <a:cs typeface="+mn-cs"/>
            </a:endParaRPr>
          </a:p>
        </p:txBody>
      </p:sp>
      <p:sp>
        <p:nvSpPr>
          <p:cNvPr id="6" name="MIO_AGENDA_IGNORE_NAVIGATION" hidden="1">
            <a:extLst>
              <a:ext uri="{FF2B5EF4-FFF2-40B4-BE49-F238E27FC236}">
                <a16:creationId xmlns:a16="http://schemas.microsoft.com/office/drawing/2014/main" id="{E1EDD075-E4C7-4D42-B9EA-266CAA36278B}"/>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15" name="MIO_AGENDA_IGNORE_CHAPTER_REFERENCE" hidden="1">
            <a:extLst>
              <a:ext uri="{FF2B5EF4-FFF2-40B4-BE49-F238E27FC236}">
                <a16:creationId xmlns:a16="http://schemas.microsoft.com/office/drawing/2014/main" id="{69714F47-DD62-4063-BF75-AE10B75ACD2F}"/>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11" name="Date Placeholder 10" hidden="1">
            <a:extLst>
              <a:ext uri="{FF2B5EF4-FFF2-40B4-BE49-F238E27FC236}">
                <a16:creationId xmlns:a16="http://schemas.microsoft.com/office/drawing/2014/main" id="{C4801112-C226-4D1B-8109-89A1EA6E6950}"/>
              </a:ext>
            </a:extLst>
          </p:cNvPr>
          <p:cNvSpPr>
            <a:spLocks noGrp="1"/>
          </p:cNvSpPr>
          <p:nvPr>
            <p:ph type="dt" sz="half" idx="15"/>
            <p:custDataLst>
              <p:tags r:id="rId7"/>
            </p:custDataLst>
          </p:nvPr>
        </p:nvSpPr>
        <p:spPr/>
        <p:txBody>
          <a:bodyPr/>
          <a:lstStyle/>
          <a:p>
            <a:endParaRPr lang="en-US" b="1" dirty="0"/>
          </a:p>
        </p:txBody>
      </p:sp>
      <p:sp>
        <p:nvSpPr>
          <p:cNvPr id="17" name="Footer Placeholder 16" hidden="1">
            <a:extLst>
              <a:ext uri="{FF2B5EF4-FFF2-40B4-BE49-F238E27FC236}">
                <a16:creationId xmlns:a16="http://schemas.microsoft.com/office/drawing/2014/main" id="{4A132925-95FA-4753-A3A8-100A8B4A5840}"/>
              </a:ext>
            </a:extLst>
          </p:cNvPr>
          <p:cNvSpPr>
            <a:spLocks noGrp="1"/>
          </p:cNvSpPr>
          <p:nvPr>
            <p:ph type="ftr" sz="quarter" idx="16"/>
            <p:custDataLst>
              <p:tags r:id="rId8"/>
            </p:custDataLst>
          </p:nvPr>
        </p:nvSpPr>
        <p:spPr/>
        <p:txBody>
          <a:bodyPr/>
          <a:lstStyle/>
          <a:p>
            <a:endParaRPr lang="en-US" dirty="0"/>
          </a:p>
        </p:txBody>
      </p:sp>
      <p:sp>
        <p:nvSpPr>
          <p:cNvPr id="18" name="Slide Number Placeholder 17" hidden="1">
            <a:extLst>
              <a:ext uri="{FF2B5EF4-FFF2-40B4-BE49-F238E27FC236}">
                <a16:creationId xmlns:a16="http://schemas.microsoft.com/office/drawing/2014/main" id="{90BC69B8-D726-4EBC-AE1A-053251677C8B}"/>
              </a:ext>
            </a:extLst>
          </p:cNvPr>
          <p:cNvSpPr>
            <a:spLocks noGrp="1"/>
          </p:cNvSpPr>
          <p:nvPr>
            <p:ph type="sldNum" sz="quarter" idx="17"/>
            <p:custDataLst>
              <p:tags r:id="rId9"/>
            </p:custDataLst>
          </p:nvPr>
        </p:nvSpPr>
        <p:spPr/>
        <p:txBody>
          <a:bodyPr/>
          <a:lstStyle/>
          <a:p>
            <a:r>
              <a:rPr lang="en-US"/>
              <a:t> </a:t>
            </a:r>
            <a:endParaRPr lang="en-US" dirty="0"/>
          </a:p>
        </p:txBody>
      </p:sp>
      <p:sp>
        <p:nvSpPr>
          <p:cNvPr id="2" name="MIO_Placeholder_Mapping" hidden="1">
            <a:extLst>
              <a:ext uri="{FF2B5EF4-FFF2-40B4-BE49-F238E27FC236}">
                <a16:creationId xmlns:a16="http://schemas.microsoft.com/office/drawing/2014/main" id="{3B046A58-B894-4C62-9312-C4EF9EDFF3F0}"/>
              </a:ext>
            </a:extLst>
          </p:cNvPr>
          <p:cNvSpPr/>
          <p:nvPr userDrawn="1">
            <p:custDataLst>
              <p:tags r:id="rId10"/>
            </p:custDataLst>
          </p:nvPr>
        </p:nvSpPr>
        <p:spPr bwMode="auto">
          <a:xfrm>
            <a:off x="0" y="0"/>
            <a:ext cx="0" cy="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dirty="0">
              <a:solidFill>
                <a:schemeClr val="bg1"/>
              </a:solidFill>
              <a:latin typeface="+mn-lt"/>
              <a:ea typeface="+mn-ea"/>
              <a:cs typeface="+mn-cs"/>
            </a:endParaRPr>
          </a:p>
        </p:txBody>
      </p:sp>
      <p:pic>
        <p:nvPicPr>
          <p:cNvPr id="20" name="LOGO">
            <a:extLst>
              <a:ext uri="{FF2B5EF4-FFF2-40B4-BE49-F238E27FC236}">
                <a16:creationId xmlns:a16="http://schemas.microsoft.com/office/drawing/2014/main" id="{0090C8BE-0F32-4CF4-BB5D-F435E6072DCB}"/>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9738355" y="5453288"/>
            <a:ext cx="1830253" cy="800431"/>
          </a:xfrm>
          <a:prstGeom prst="rect">
            <a:avLst/>
          </a:prstGeom>
        </p:spPr>
      </p:pic>
    </p:spTree>
    <p:extLst>
      <p:ext uri="{BB962C8B-B14F-4D97-AF65-F5344CB8AC3E}">
        <p14:creationId xmlns:p14="http://schemas.microsoft.com/office/powerpoint/2010/main" val="180682547"/>
      </p:ext>
    </p:extLst>
  </p:cSld>
  <p:clrMapOvr>
    <a:masterClrMapping/>
  </p:clrMapOvr>
  <p:hf hdr="0" dt="0"/>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empower_additionalText_placeholder" hidden="1">
            <a:extLst>
              <a:ext uri="{FF2B5EF4-FFF2-40B4-BE49-F238E27FC236}">
                <a16:creationId xmlns:a16="http://schemas.microsoft.com/office/drawing/2014/main" id="{93F7048C-8316-453D-8883-8716B78B0306}"/>
              </a:ext>
            </a:extLst>
          </p:cNvPr>
          <p:cNvSpPr txBox="1"/>
          <p:nvPr>
            <p:custDataLst>
              <p:tags r:id="rId1"/>
            </p:custDataLst>
          </p:nvPr>
        </p:nvSpPr>
        <p:spPr bwMode="auto">
          <a:xfrm>
            <a:off x="2531796" y="6489341"/>
            <a:ext cx="1728000" cy="361459"/>
          </a:xfrm>
          <a:prstGeom prst="rect">
            <a:avLst/>
          </a:prstGeom>
          <a:noFill/>
          <a:ln w="9525">
            <a:noFill/>
            <a:miter lim="800000"/>
            <a:headEnd/>
            <a:tailEnd/>
          </a:ln>
          <a:effectLst/>
        </p:spPr>
        <p:txBody>
          <a:bodyPr wrap="none" lIns="0" tIns="0" rIns="0" bIns="0" rtlCol="0" anchor="ctr" anchorCtr="0">
            <a:noAutofit/>
          </a:bodyPr>
          <a:lstStyle>
            <a:defPPr>
              <a:defRPr lang="en-US"/>
            </a:defPPr>
            <a:lvl1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defRPr sz="800" b="1" kern="0">
                <a:solidFill>
                  <a:srgbClr val="E30034"/>
                </a:solidFill>
                <a:latin typeface="Arial" panose="020B0604020202020204" pitchFamily="34" charset="0"/>
                <a:ea typeface="Verdana" pitchFamily="34" charset="0"/>
                <a:cs typeface="Arial" panose="020B0604020202020204" pitchFamily="34" charset="0"/>
              </a:defRPr>
            </a:lvl1pPr>
          </a:lstStyle>
          <a:p>
            <a:pPr lvl="0" algn="l"/>
            <a:endParaRPr lang="en-US" baseline="0" noProof="0">
              <a:solidFill>
                <a:schemeClr val="tx1"/>
              </a:solidFill>
              <a:latin typeface="+mn-lt"/>
              <a:ea typeface="+mn-ea"/>
              <a:cs typeface="+mn-cs"/>
            </a:endParaRPr>
          </a:p>
        </p:txBody>
      </p:sp>
      <p:sp>
        <p:nvSpPr>
          <p:cNvPr id="10" name="empower_document_placeholder" hidden="1">
            <a:extLst>
              <a:ext uri="{FF2B5EF4-FFF2-40B4-BE49-F238E27FC236}">
                <a16:creationId xmlns:a16="http://schemas.microsoft.com/office/drawing/2014/main" id="{19AD8A63-6441-49F3-BD90-8D4DF9E47EE1}"/>
              </a:ext>
            </a:extLst>
          </p:cNvPr>
          <p:cNvSpPr txBox="1"/>
          <p:nvPr>
            <p:custDataLst>
              <p:tags r:id="rId2"/>
            </p:custDataLst>
          </p:nvPr>
        </p:nvSpPr>
        <p:spPr bwMode="auto">
          <a:xfrm rot="16200000">
            <a:off x="10757888" y="4960337"/>
            <a:ext cx="2592000" cy="250825"/>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700" kern="0" baseline="0" noProof="0">
                <a:solidFill>
                  <a:schemeClr val="tx1"/>
                </a:solidFill>
                <a:latin typeface="+mn-lt"/>
                <a:ea typeface="+mn-ea"/>
                <a:cs typeface="+mn-cs"/>
              </a:rPr>
              <a:t>[Owner:   Doc ID:   Vers.: ]</a:t>
            </a:r>
          </a:p>
        </p:txBody>
      </p:sp>
      <p:sp>
        <p:nvSpPr>
          <p:cNvPr id="12" name="empower_proprietary_placeholder" hidden="1">
            <a:extLst>
              <a:ext uri="{FF2B5EF4-FFF2-40B4-BE49-F238E27FC236}">
                <a16:creationId xmlns:a16="http://schemas.microsoft.com/office/drawing/2014/main" id="{47EE7D08-6A4F-4583-B0FB-2642238529C0}"/>
              </a:ext>
            </a:extLst>
          </p:cNvPr>
          <p:cNvSpPr txBox="1"/>
          <p:nvPr>
            <p:custDataLst>
              <p:tags r:id="rId3"/>
            </p:custDataLst>
          </p:nvPr>
        </p:nvSpPr>
        <p:spPr bwMode="auto">
          <a:xfrm>
            <a:off x="9444480" y="6489341"/>
            <a:ext cx="972000" cy="361459"/>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chemeClr val="tx1"/>
                </a:solidFill>
                <a:latin typeface="+mn-lt"/>
                <a:ea typeface="+mn-ea"/>
                <a:cs typeface="+mn-cs"/>
              </a:rPr>
              <a:t>Infineon Proprietary</a:t>
            </a:r>
          </a:p>
        </p:txBody>
      </p:sp>
      <p:sp>
        <p:nvSpPr>
          <p:cNvPr id="14" name="empower_draft_placeholder" hidden="1">
            <a:extLst>
              <a:ext uri="{FF2B5EF4-FFF2-40B4-BE49-F238E27FC236}">
                <a16:creationId xmlns:a16="http://schemas.microsoft.com/office/drawing/2014/main" id="{BBB3932D-D47B-4955-93EE-467AC52E4E27}"/>
              </a:ext>
            </a:extLst>
          </p:cNvPr>
          <p:cNvSpPr txBox="1"/>
          <p:nvPr>
            <p:custDataLst>
              <p:tags r:id="rId4"/>
            </p:custDataLst>
          </p:nvPr>
        </p:nvSpPr>
        <p:spPr bwMode="auto">
          <a:xfrm>
            <a:off x="8761190" y="6489341"/>
            <a:ext cx="360362" cy="361459"/>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chemeClr val="tx2"/>
                </a:solidFill>
                <a:latin typeface="+mn-lt"/>
                <a:ea typeface="+mn-ea"/>
                <a:cs typeface="+mn-cs"/>
              </a:rPr>
              <a:t>- DRAFT -</a:t>
            </a:r>
            <a:endParaRPr lang="en-US" sz="800" b="1" kern="0" baseline="0" noProof="0" dirty="0">
              <a:solidFill>
                <a:schemeClr val="tx2"/>
              </a:solidFill>
              <a:latin typeface="+mn-lt"/>
              <a:ea typeface="+mn-ea"/>
              <a:cs typeface="+mn-cs"/>
            </a:endParaRPr>
          </a:p>
        </p:txBody>
      </p:sp>
      <p:sp>
        <p:nvSpPr>
          <p:cNvPr id="16" name="empower_footer_placeholder">
            <a:extLst>
              <a:ext uri="{FF2B5EF4-FFF2-40B4-BE49-F238E27FC236}">
                <a16:creationId xmlns:a16="http://schemas.microsoft.com/office/drawing/2014/main" id="{BB857729-3B9C-45BF-8F44-236D56EED406}"/>
              </a:ext>
            </a:extLst>
          </p:cNvPr>
          <p:cNvSpPr txBox="1"/>
          <p:nvPr>
            <p:custDataLst>
              <p:tags r:id="rId5"/>
            </p:custDataLst>
          </p:nvPr>
        </p:nvSpPr>
        <p:spPr bwMode="auto">
          <a:xfrm>
            <a:off x="4547828" y="6489341"/>
            <a:ext cx="3096343" cy="361459"/>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baseline="0" noProof="0">
                <a:solidFill>
                  <a:schemeClr val="tx1"/>
                </a:solidFill>
                <a:latin typeface="+mn-lt"/>
                <a:ea typeface="+mn-ea"/>
                <a:cs typeface="+mn-cs"/>
              </a:rPr>
              <a:t>Copyright © Infineon Technologies AG 2024. All rights reserved.</a:t>
            </a:r>
          </a:p>
        </p:txBody>
      </p:sp>
      <p:sp>
        <p:nvSpPr>
          <p:cNvPr id="18" name="empower_classification_attention_placeholder" hidden="1">
            <a:extLst>
              <a:ext uri="{FF2B5EF4-FFF2-40B4-BE49-F238E27FC236}">
                <a16:creationId xmlns:a16="http://schemas.microsoft.com/office/drawing/2014/main" id="{ED12D396-6789-4220-B5FF-8F4E755A3C76}"/>
              </a:ext>
            </a:extLst>
          </p:cNvPr>
          <p:cNvSpPr txBox="1"/>
          <p:nvPr>
            <p:custDataLst>
              <p:tags r:id="rId6"/>
            </p:custDataLst>
          </p:nvPr>
        </p:nvSpPr>
        <p:spPr bwMode="auto">
          <a:xfrm>
            <a:off x="1238188" y="6489700"/>
            <a:ext cx="971855"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chemeClr val="tx2"/>
                </a:solidFill>
                <a:latin typeface="+mn-lt"/>
                <a:ea typeface="+mn-ea"/>
                <a:cs typeface="+mn-cs"/>
              </a:rPr>
              <a:t>restricted</a:t>
            </a:r>
          </a:p>
        </p:txBody>
      </p:sp>
      <p:sp>
        <p:nvSpPr>
          <p:cNvPr id="20" name="empower_classification_placeholder">
            <a:extLst>
              <a:ext uri="{FF2B5EF4-FFF2-40B4-BE49-F238E27FC236}">
                <a16:creationId xmlns:a16="http://schemas.microsoft.com/office/drawing/2014/main" id="{37C1E426-F34B-4FFB-A688-C9E251A8BC0B}"/>
              </a:ext>
            </a:extLst>
          </p:cNvPr>
          <p:cNvSpPr txBox="1"/>
          <p:nvPr>
            <p:custDataLst>
              <p:tags r:id="rId7"/>
            </p:custDataLst>
          </p:nvPr>
        </p:nvSpPr>
        <p:spPr bwMode="auto">
          <a:xfrm>
            <a:off x="1238188" y="6489700"/>
            <a:ext cx="973251"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chemeClr val="tx1"/>
                </a:solidFill>
                <a:latin typeface="+mn-lt"/>
                <a:ea typeface="+mn-ea"/>
                <a:cs typeface="+mn-cs"/>
              </a:rPr>
              <a:t>restricted</a:t>
            </a:r>
          </a:p>
        </p:txBody>
      </p:sp>
      <p:sp>
        <p:nvSpPr>
          <p:cNvPr id="22" name="empower_date_placeholder">
            <a:extLst>
              <a:ext uri="{FF2B5EF4-FFF2-40B4-BE49-F238E27FC236}">
                <a16:creationId xmlns:a16="http://schemas.microsoft.com/office/drawing/2014/main" id="{6976A686-032A-4DD8-ACB2-F6323D2BEB1D}"/>
              </a:ext>
            </a:extLst>
          </p:cNvPr>
          <p:cNvSpPr txBox="1"/>
          <p:nvPr>
            <p:custDataLst>
              <p:tags r:id="rId8"/>
            </p:custDataLst>
          </p:nvPr>
        </p:nvSpPr>
        <p:spPr bwMode="auto">
          <a:xfrm>
            <a:off x="334963" y="6489341"/>
            <a:ext cx="612000" cy="361459"/>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baseline="0" noProof="0">
                <a:solidFill>
                  <a:schemeClr val="tx1"/>
                </a:solidFill>
                <a:latin typeface="+mn-lt"/>
                <a:ea typeface="+mn-ea"/>
                <a:cs typeface="+mn-cs"/>
              </a:rPr>
              <a:t>2024-03-04</a:t>
            </a:r>
          </a:p>
        </p:txBody>
      </p:sp>
      <p:sp>
        <p:nvSpPr>
          <p:cNvPr id="6" name="Title">
            <a:extLst>
              <a:ext uri="{FF2B5EF4-FFF2-40B4-BE49-F238E27FC236}">
                <a16:creationId xmlns:a16="http://schemas.microsoft.com/office/drawing/2014/main" id="{4807386D-5007-41B0-8720-8A575EEBAF43}"/>
              </a:ext>
            </a:extLst>
          </p:cNvPr>
          <p:cNvSpPr>
            <a:spLocks noGrp="1"/>
          </p:cNvSpPr>
          <p:nvPr>
            <p:ph type="title" hasCustomPrompt="1"/>
          </p:nvPr>
        </p:nvSpPr>
        <p:spPr/>
        <p:txBody>
          <a:bodyPr/>
          <a:lstStyle>
            <a:lvl1pPr>
              <a:defRPr baseline="0">
                <a:latin typeface="+mj-lt"/>
                <a:ea typeface="+mj-ea"/>
                <a:cs typeface="+mj-cs"/>
              </a:defRPr>
            </a:lvl1pPr>
          </a:lstStyle>
          <a:p>
            <a:r>
              <a:rPr lang="en-US" noProof="0"/>
              <a:t>Click to edit title</a:t>
            </a:r>
          </a:p>
        </p:txBody>
      </p:sp>
      <p:sp>
        <p:nvSpPr>
          <p:cNvPr id="8" name="LOGO PROTECTION" hidden="1">
            <a:extLst>
              <a:ext uri="{FF2B5EF4-FFF2-40B4-BE49-F238E27FC236}">
                <a16:creationId xmlns:a16="http://schemas.microsoft.com/office/drawing/2014/main" id="{F5FE3C92-21D9-4EC7-8208-A5BA097E9D7D}"/>
              </a:ext>
            </a:extLst>
          </p:cNvPr>
          <p:cNvSpPr/>
          <p:nvPr>
            <p:custDataLst>
              <p:tags r:id="rId9"/>
            </p:custDataLst>
          </p:nvPr>
        </p:nvSpPr>
        <p:spPr bwMode="auto">
          <a:xfrm>
            <a:off x="10131283" y="1"/>
            <a:ext cx="2060717" cy="836712"/>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7" name="Date Placeholder 6" hidden="1">
            <a:extLst>
              <a:ext uri="{FF2B5EF4-FFF2-40B4-BE49-F238E27FC236}">
                <a16:creationId xmlns:a16="http://schemas.microsoft.com/office/drawing/2014/main" id="{D1F9AA12-4C8C-4488-AF38-E06943B19AAF}"/>
              </a:ext>
            </a:extLst>
          </p:cNvPr>
          <p:cNvSpPr>
            <a:spLocks noGrp="1"/>
          </p:cNvSpPr>
          <p:nvPr>
            <p:ph type="dt" sz="half" idx="10"/>
            <p:custDataLst>
              <p:tags r:id="rId10"/>
            </p:custDataLst>
          </p:nvPr>
        </p:nvSpPr>
        <p:spPr/>
        <p:txBody>
          <a:bodyPr/>
          <a:lstStyle/>
          <a:p>
            <a:endParaRPr lang="en-US" b="1" dirty="0"/>
          </a:p>
        </p:txBody>
      </p:sp>
      <p:sp>
        <p:nvSpPr>
          <p:cNvPr id="9" name="Footer Placeholder 8" hidden="1">
            <a:extLst>
              <a:ext uri="{FF2B5EF4-FFF2-40B4-BE49-F238E27FC236}">
                <a16:creationId xmlns:a16="http://schemas.microsoft.com/office/drawing/2014/main" id="{971F8BAB-E178-4122-ADFD-FE4894CC864F}"/>
              </a:ext>
            </a:extLst>
          </p:cNvPr>
          <p:cNvSpPr>
            <a:spLocks noGrp="1"/>
          </p:cNvSpPr>
          <p:nvPr>
            <p:ph type="ftr" sz="quarter" idx="11"/>
            <p:custDataLst>
              <p:tags r:id="rId11"/>
            </p:custDataLst>
          </p:nvPr>
        </p:nvSpPr>
        <p:spPr/>
        <p:txBody>
          <a:bodyPr/>
          <a:lstStyle/>
          <a:p>
            <a:endParaRPr lang="en-US" dirty="0"/>
          </a:p>
        </p:txBody>
      </p:sp>
      <p:sp>
        <p:nvSpPr>
          <p:cNvPr id="11" name="Slide Number Placeholder 10" hidden="1">
            <a:extLst>
              <a:ext uri="{FF2B5EF4-FFF2-40B4-BE49-F238E27FC236}">
                <a16:creationId xmlns:a16="http://schemas.microsoft.com/office/drawing/2014/main" id="{F4BB077B-5178-4306-A596-17CDBFA21A56}"/>
              </a:ext>
            </a:extLst>
          </p:cNvPr>
          <p:cNvSpPr>
            <a:spLocks noGrp="1"/>
          </p:cNvSpPr>
          <p:nvPr>
            <p:ph type="sldNum" sz="quarter" idx="12"/>
            <p:custDataLst>
              <p:tags r:id="rId12"/>
            </p:custDataLst>
          </p:nvPr>
        </p:nvSpPr>
        <p:spPr/>
        <p:txBody>
          <a:bodyPr/>
          <a:lstStyle/>
          <a:p>
            <a:r>
              <a:rPr lang="en-US"/>
              <a:t> </a:t>
            </a:r>
            <a:endParaRPr lang="en-US" dirty="0"/>
          </a:p>
        </p:txBody>
      </p:sp>
      <p:sp>
        <p:nvSpPr>
          <p:cNvPr id="3" name="MIO_Placeholder_Mapping" hidden="1">
            <a:extLst>
              <a:ext uri="{FF2B5EF4-FFF2-40B4-BE49-F238E27FC236}">
                <a16:creationId xmlns:a16="http://schemas.microsoft.com/office/drawing/2014/main" id="{E4D23B78-ED4D-4135-B16E-F5097554D30C}"/>
              </a:ext>
            </a:extLst>
          </p:cNvPr>
          <p:cNvSpPr/>
          <p:nvPr userDrawn="1">
            <p:custDataLst>
              <p:tags r:id="rId13"/>
            </p:custDataLst>
          </p:nvPr>
        </p:nvSpPr>
        <p:spPr bwMode="auto">
          <a:xfrm>
            <a:off x="0" y="0"/>
            <a:ext cx="0" cy="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dirty="0">
              <a:solidFill>
                <a:schemeClr val="bg1"/>
              </a:solidFill>
              <a:latin typeface="+mn-lt"/>
              <a:ea typeface="+mn-ea"/>
              <a:cs typeface="+mn-cs"/>
            </a:endParaRPr>
          </a:p>
        </p:txBody>
      </p:sp>
    </p:spTree>
    <p:extLst>
      <p:ext uri="{BB962C8B-B14F-4D97-AF65-F5344CB8AC3E}">
        <p14:creationId xmlns:p14="http://schemas.microsoft.com/office/powerpoint/2010/main" val="3575136827"/>
      </p:ext>
    </p:extLst>
  </p:cSld>
  <p:clrMapOvr>
    <a:masterClrMapping/>
  </p:clrMapOvr>
  <p:hf hdr="0" dt="0"/>
  <p:extLst>
    <p:ext uri="{DCECCB84-F9BA-43D5-87BE-67443E8EF086}">
      <p15:sldGuideLst xmlns:p15="http://schemas.microsoft.com/office/powerpoint/2012/main">
        <p15:guide id="2" orient="horz" pos="4020">
          <p15:clr>
            <a:srgbClr val="FBAE40"/>
          </p15:clr>
        </p15:guide>
        <p15:guide id="3" pos="7469">
          <p15:clr>
            <a:srgbClr val="FBAE40"/>
          </p15:clr>
        </p15:guide>
        <p15:guide id="4" pos="211">
          <p15:clr>
            <a:srgbClr val="FBAE40"/>
          </p15:clr>
        </p15:guide>
        <p15:guide id="15" orient="horz" pos="79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 content">
    <p:spTree>
      <p:nvGrpSpPr>
        <p:cNvPr id="1" name=""/>
        <p:cNvGrpSpPr/>
        <p:nvPr/>
      </p:nvGrpSpPr>
      <p:grpSpPr>
        <a:xfrm>
          <a:off x="0" y="0"/>
          <a:ext cx="0" cy="0"/>
          <a:chOff x="0" y="0"/>
          <a:chExt cx="0" cy="0"/>
        </a:xfrm>
      </p:grpSpPr>
      <p:sp>
        <p:nvSpPr>
          <p:cNvPr id="8" name="empower_additionalText_placeholder" hidden="1">
            <a:extLst>
              <a:ext uri="{FF2B5EF4-FFF2-40B4-BE49-F238E27FC236}">
                <a16:creationId xmlns:a16="http://schemas.microsoft.com/office/drawing/2014/main" id="{9D9C4037-B0BC-4E62-B476-A41D0440655D}"/>
              </a:ext>
            </a:extLst>
          </p:cNvPr>
          <p:cNvSpPr txBox="1">
            <a:spLocks/>
          </p:cNvSpPr>
          <p:nvPr>
            <p:custDataLst>
              <p:tags r:id="rId1"/>
            </p:custDataLst>
          </p:nvPr>
        </p:nvSpPr>
        <p:spPr bwMode="auto">
          <a:xfrm>
            <a:off x="2531796" y="6489700"/>
            <a:ext cx="1728000" cy="361100"/>
          </a:xfrm>
          <a:prstGeom prst="rect">
            <a:avLst/>
          </a:prstGeom>
          <a:noFill/>
          <a:ln w="9525">
            <a:noFill/>
            <a:miter lim="800000"/>
            <a:headEnd/>
            <a:tailEnd/>
          </a:ln>
          <a:effectLst/>
        </p:spPr>
        <p:txBody>
          <a:bodyPr wrap="none" lIns="0" tIns="0" rIns="0" bIns="0" rtlCol="0" anchor="ctr" anchorCtr="0">
            <a:noAutofit/>
          </a:bodyPr>
          <a:lstStyle>
            <a:defPPr>
              <a:defRPr lang="en-US"/>
            </a:defPPr>
            <a:lvl1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defRPr sz="800" b="1" kern="0">
                <a:solidFill>
                  <a:srgbClr val="E30034"/>
                </a:solidFill>
                <a:latin typeface="Arial" panose="020B0604020202020204" pitchFamily="34" charset="0"/>
                <a:ea typeface="Verdana" pitchFamily="34" charset="0"/>
                <a:cs typeface="Arial" panose="020B0604020202020204" pitchFamily="34" charset="0"/>
              </a:defRPr>
            </a:lvl1pPr>
          </a:lstStyle>
          <a:p>
            <a:pPr lvl="0" algn="l"/>
            <a:endParaRPr lang="en-US" noProof="0">
              <a:solidFill>
                <a:schemeClr val="tx1"/>
              </a:solidFill>
              <a:latin typeface="+mn-lt"/>
              <a:ea typeface="+mn-ea"/>
              <a:cs typeface="+mn-cs"/>
            </a:endParaRPr>
          </a:p>
        </p:txBody>
      </p:sp>
      <p:sp>
        <p:nvSpPr>
          <p:cNvPr id="11" name="empower_document_placeholder" hidden="1">
            <a:extLst>
              <a:ext uri="{FF2B5EF4-FFF2-40B4-BE49-F238E27FC236}">
                <a16:creationId xmlns:a16="http://schemas.microsoft.com/office/drawing/2014/main" id="{7BEA6DD0-FBBB-494B-9C03-C447E71492A5}"/>
              </a:ext>
            </a:extLst>
          </p:cNvPr>
          <p:cNvSpPr txBox="1"/>
          <p:nvPr>
            <p:custDataLst>
              <p:tags r:id="rId2"/>
            </p:custDataLst>
          </p:nvPr>
        </p:nvSpPr>
        <p:spPr bwMode="auto">
          <a:xfrm rot="16200000">
            <a:off x="10757888" y="4960337"/>
            <a:ext cx="2592000" cy="250825"/>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700" kern="0" noProof="0">
                <a:solidFill>
                  <a:schemeClr val="tx1"/>
                </a:solidFill>
                <a:latin typeface="+mn-lt"/>
                <a:ea typeface="+mn-ea"/>
                <a:cs typeface="+mn-cs"/>
              </a:rPr>
              <a:t>[Owner:   Doc ID:   Vers.: ]</a:t>
            </a:r>
          </a:p>
        </p:txBody>
      </p:sp>
      <p:sp>
        <p:nvSpPr>
          <p:cNvPr id="13" name="empower_proprietary_placeholder" hidden="1">
            <a:extLst>
              <a:ext uri="{FF2B5EF4-FFF2-40B4-BE49-F238E27FC236}">
                <a16:creationId xmlns:a16="http://schemas.microsoft.com/office/drawing/2014/main" id="{295E96AB-B6AB-4A8B-A097-6438B2DA5C51}"/>
              </a:ext>
            </a:extLst>
          </p:cNvPr>
          <p:cNvSpPr txBox="1"/>
          <p:nvPr>
            <p:custDataLst>
              <p:tags r:id="rId3"/>
            </p:custDataLst>
          </p:nvPr>
        </p:nvSpPr>
        <p:spPr bwMode="auto">
          <a:xfrm>
            <a:off x="9444480" y="6489700"/>
            <a:ext cx="972000" cy="3611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1"/>
                </a:solidFill>
                <a:latin typeface="+mn-lt"/>
                <a:ea typeface="+mn-ea"/>
                <a:cs typeface="+mn-cs"/>
              </a:rPr>
              <a:t>Infineon Proprietary</a:t>
            </a:r>
          </a:p>
        </p:txBody>
      </p:sp>
      <p:sp>
        <p:nvSpPr>
          <p:cNvPr id="15" name="empower_draft_placeholder" hidden="1">
            <a:extLst>
              <a:ext uri="{FF2B5EF4-FFF2-40B4-BE49-F238E27FC236}">
                <a16:creationId xmlns:a16="http://schemas.microsoft.com/office/drawing/2014/main" id="{0B3EC6CF-5868-40BD-BF1B-882B13F49F5C}"/>
              </a:ext>
            </a:extLst>
          </p:cNvPr>
          <p:cNvSpPr txBox="1"/>
          <p:nvPr>
            <p:custDataLst>
              <p:tags r:id="rId4"/>
            </p:custDataLst>
          </p:nvPr>
        </p:nvSpPr>
        <p:spPr bwMode="auto">
          <a:xfrm>
            <a:off x="8761190" y="6489700"/>
            <a:ext cx="360362"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 DRAFT -</a:t>
            </a:r>
            <a:endParaRPr lang="en-US" sz="800" b="1" kern="0" noProof="0" dirty="0">
              <a:solidFill>
                <a:schemeClr val="tx2"/>
              </a:solidFill>
              <a:latin typeface="+mn-lt"/>
              <a:ea typeface="+mn-ea"/>
              <a:cs typeface="+mn-cs"/>
            </a:endParaRPr>
          </a:p>
        </p:txBody>
      </p:sp>
      <p:sp>
        <p:nvSpPr>
          <p:cNvPr id="17" name="empower_footer_placeholder">
            <a:extLst>
              <a:ext uri="{FF2B5EF4-FFF2-40B4-BE49-F238E27FC236}">
                <a16:creationId xmlns:a16="http://schemas.microsoft.com/office/drawing/2014/main" id="{FE09BAC5-F3BC-4C51-A794-098F4099C052}"/>
              </a:ext>
            </a:extLst>
          </p:cNvPr>
          <p:cNvSpPr txBox="1"/>
          <p:nvPr>
            <p:custDataLst>
              <p:tags r:id="rId5"/>
            </p:custDataLst>
          </p:nvPr>
        </p:nvSpPr>
        <p:spPr bwMode="auto">
          <a:xfrm>
            <a:off x="4547828" y="6489700"/>
            <a:ext cx="3096343" cy="361100"/>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noProof="0">
                <a:solidFill>
                  <a:schemeClr val="tx1"/>
                </a:solidFill>
                <a:latin typeface="+mn-lt"/>
                <a:ea typeface="+mn-ea"/>
                <a:cs typeface="+mn-cs"/>
              </a:rPr>
              <a:t>Copyright © Infineon Technologies AG 2024. All rights reserved.</a:t>
            </a:r>
          </a:p>
        </p:txBody>
      </p:sp>
      <p:sp>
        <p:nvSpPr>
          <p:cNvPr id="19" name="empower_classification_attention_placeholder" hidden="1">
            <a:extLst>
              <a:ext uri="{FF2B5EF4-FFF2-40B4-BE49-F238E27FC236}">
                <a16:creationId xmlns:a16="http://schemas.microsoft.com/office/drawing/2014/main" id="{E695FB18-B641-433F-A03A-D58B93F377B4}"/>
              </a:ext>
            </a:extLst>
          </p:cNvPr>
          <p:cNvSpPr txBox="1"/>
          <p:nvPr>
            <p:custDataLst>
              <p:tags r:id="rId6"/>
            </p:custDataLst>
          </p:nvPr>
        </p:nvSpPr>
        <p:spPr bwMode="auto">
          <a:xfrm>
            <a:off x="1238188" y="6489700"/>
            <a:ext cx="971855"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restricted</a:t>
            </a:r>
          </a:p>
        </p:txBody>
      </p:sp>
      <p:sp>
        <p:nvSpPr>
          <p:cNvPr id="21" name="empower_classification_placeholder">
            <a:extLst>
              <a:ext uri="{FF2B5EF4-FFF2-40B4-BE49-F238E27FC236}">
                <a16:creationId xmlns:a16="http://schemas.microsoft.com/office/drawing/2014/main" id="{6F76DDB4-3F8E-4A82-B473-4784C9B20BC1}"/>
              </a:ext>
            </a:extLst>
          </p:cNvPr>
          <p:cNvSpPr txBox="1"/>
          <p:nvPr>
            <p:custDataLst>
              <p:tags r:id="rId7"/>
            </p:custDataLst>
          </p:nvPr>
        </p:nvSpPr>
        <p:spPr bwMode="auto">
          <a:xfrm>
            <a:off x="1238188" y="6489700"/>
            <a:ext cx="973251"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1"/>
                </a:solidFill>
                <a:latin typeface="+mn-lt"/>
                <a:ea typeface="+mn-ea"/>
                <a:cs typeface="+mn-cs"/>
              </a:rPr>
              <a:t>restricted</a:t>
            </a:r>
          </a:p>
        </p:txBody>
      </p:sp>
      <p:sp>
        <p:nvSpPr>
          <p:cNvPr id="23" name="empower_date_placeholder">
            <a:extLst>
              <a:ext uri="{FF2B5EF4-FFF2-40B4-BE49-F238E27FC236}">
                <a16:creationId xmlns:a16="http://schemas.microsoft.com/office/drawing/2014/main" id="{2C326E6F-F54B-4E77-BCF5-73E6B02466B0}"/>
              </a:ext>
            </a:extLst>
          </p:cNvPr>
          <p:cNvSpPr txBox="1"/>
          <p:nvPr>
            <p:custDataLst>
              <p:tags r:id="rId8"/>
            </p:custDataLst>
          </p:nvPr>
        </p:nvSpPr>
        <p:spPr bwMode="auto">
          <a:xfrm>
            <a:off x="334963" y="6489700"/>
            <a:ext cx="612000" cy="3611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noProof="0">
                <a:solidFill>
                  <a:schemeClr val="tx1"/>
                </a:solidFill>
                <a:latin typeface="+mn-lt"/>
                <a:ea typeface="+mn-ea"/>
                <a:cs typeface="+mn-cs"/>
              </a:rPr>
              <a:t>2024-03-04</a:t>
            </a:r>
          </a:p>
        </p:txBody>
      </p:sp>
      <p:sp>
        <p:nvSpPr>
          <p:cNvPr id="7" name="Content"/>
          <p:cNvSpPr>
            <a:spLocks noGrp="1"/>
          </p:cNvSpPr>
          <p:nvPr>
            <p:ph sz="quarter" idx="13" hasCustomPrompt="1"/>
          </p:nvPr>
        </p:nvSpPr>
        <p:spPr>
          <a:xfrm>
            <a:off x="334800" y="1268414"/>
            <a:ext cx="11520000" cy="5113337"/>
          </a:xfrm>
          <a:prstGeom prst="rect">
            <a:avLst/>
          </a:prstGeo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itle">
            <a:extLst>
              <a:ext uri="{FF2B5EF4-FFF2-40B4-BE49-F238E27FC236}">
                <a16:creationId xmlns:a16="http://schemas.microsoft.com/office/drawing/2014/main" id="{2209D2CA-FDE2-4B12-9D75-213CCFE3FA9C}"/>
              </a:ext>
            </a:extLst>
          </p:cNvPr>
          <p:cNvSpPr>
            <a:spLocks noGrp="1"/>
          </p:cNvSpPr>
          <p:nvPr>
            <p:ph type="title" hasCustomPrompt="1"/>
          </p:nvPr>
        </p:nvSpPr>
        <p:spPr/>
        <p:txBody>
          <a:bodyPr/>
          <a:lstStyle>
            <a:lvl1pPr>
              <a:defRPr baseline="0">
                <a:latin typeface="+mj-lt"/>
                <a:ea typeface="+mj-ea"/>
                <a:cs typeface="+mj-cs"/>
              </a:defRPr>
            </a:lvl1pPr>
          </a:lstStyle>
          <a:p>
            <a:r>
              <a:rPr lang="en-US" noProof="0"/>
              <a:t>Click to edit title</a:t>
            </a:r>
          </a:p>
        </p:txBody>
      </p:sp>
      <p:sp>
        <p:nvSpPr>
          <p:cNvPr id="9" name="LOGO PROTECTION" hidden="1">
            <a:extLst>
              <a:ext uri="{FF2B5EF4-FFF2-40B4-BE49-F238E27FC236}">
                <a16:creationId xmlns:a16="http://schemas.microsoft.com/office/drawing/2014/main" id="{DF1FB678-4F92-45E5-9B25-2B5FE93A0952}"/>
              </a:ext>
            </a:extLst>
          </p:cNvPr>
          <p:cNvSpPr/>
          <p:nvPr>
            <p:custDataLst>
              <p:tags r:id="rId9"/>
            </p:custDataLst>
          </p:nvPr>
        </p:nvSpPr>
        <p:spPr bwMode="auto">
          <a:xfrm>
            <a:off x="10131283" y="1"/>
            <a:ext cx="2060717" cy="836712"/>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noProof="0">
              <a:latin typeface="+mn-lt"/>
              <a:ea typeface="+mn-ea"/>
              <a:cs typeface="+mn-cs"/>
            </a:endParaRPr>
          </a:p>
        </p:txBody>
      </p:sp>
      <p:sp>
        <p:nvSpPr>
          <p:cNvPr id="2" name="Date Placeholder 1" hidden="1">
            <a:extLst>
              <a:ext uri="{FF2B5EF4-FFF2-40B4-BE49-F238E27FC236}">
                <a16:creationId xmlns:a16="http://schemas.microsoft.com/office/drawing/2014/main" id="{17B8A1C3-E607-4E28-91A1-A973183FE78F}"/>
              </a:ext>
            </a:extLst>
          </p:cNvPr>
          <p:cNvSpPr>
            <a:spLocks noGrp="1"/>
          </p:cNvSpPr>
          <p:nvPr>
            <p:ph type="dt" sz="half" idx="14"/>
            <p:custDataLst>
              <p:tags r:id="rId10"/>
            </p:custDataLst>
          </p:nvPr>
        </p:nvSpPr>
        <p:spPr/>
        <p:txBody>
          <a:bodyPr/>
          <a:lstStyle/>
          <a:p>
            <a:endParaRPr lang="en-US" b="1" dirty="0"/>
          </a:p>
        </p:txBody>
      </p:sp>
      <p:sp>
        <p:nvSpPr>
          <p:cNvPr id="10" name="Footer Placeholder 9" hidden="1">
            <a:extLst>
              <a:ext uri="{FF2B5EF4-FFF2-40B4-BE49-F238E27FC236}">
                <a16:creationId xmlns:a16="http://schemas.microsoft.com/office/drawing/2014/main" id="{6B901E0B-D453-4CEB-8C35-51C25A27F89D}"/>
              </a:ext>
            </a:extLst>
          </p:cNvPr>
          <p:cNvSpPr>
            <a:spLocks noGrp="1"/>
          </p:cNvSpPr>
          <p:nvPr>
            <p:ph type="ftr" sz="quarter" idx="15"/>
            <p:custDataLst>
              <p:tags r:id="rId11"/>
            </p:custDataLst>
          </p:nvPr>
        </p:nvSpPr>
        <p:spPr/>
        <p:txBody>
          <a:bodyPr/>
          <a:lstStyle/>
          <a:p>
            <a:endParaRPr lang="en-US" dirty="0"/>
          </a:p>
        </p:txBody>
      </p:sp>
      <p:sp>
        <p:nvSpPr>
          <p:cNvPr id="12" name="Slide Number Placeholder 11" hidden="1">
            <a:extLst>
              <a:ext uri="{FF2B5EF4-FFF2-40B4-BE49-F238E27FC236}">
                <a16:creationId xmlns:a16="http://schemas.microsoft.com/office/drawing/2014/main" id="{212E0C1A-F772-4C8C-B2E7-03887DA46ED9}"/>
              </a:ext>
            </a:extLst>
          </p:cNvPr>
          <p:cNvSpPr>
            <a:spLocks noGrp="1"/>
          </p:cNvSpPr>
          <p:nvPr>
            <p:ph type="sldNum" sz="quarter" idx="16"/>
            <p:custDataLst>
              <p:tags r:id="rId12"/>
            </p:custDataLst>
          </p:nvPr>
        </p:nvSpPr>
        <p:spPr/>
        <p:txBody>
          <a:bodyPr/>
          <a:lstStyle/>
          <a:p>
            <a:r>
              <a:rPr lang="en-US"/>
              <a:t> </a:t>
            </a:r>
            <a:endParaRPr lang="en-US" dirty="0"/>
          </a:p>
        </p:txBody>
      </p:sp>
      <p:sp>
        <p:nvSpPr>
          <p:cNvPr id="3" name="MIO_Placeholder_Mapping" hidden="1">
            <a:extLst>
              <a:ext uri="{FF2B5EF4-FFF2-40B4-BE49-F238E27FC236}">
                <a16:creationId xmlns:a16="http://schemas.microsoft.com/office/drawing/2014/main" id="{C0BE19B5-FA3E-481C-ACF3-046C2AA8A91D}"/>
              </a:ext>
            </a:extLst>
          </p:cNvPr>
          <p:cNvSpPr/>
          <p:nvPr userDrawn="1">
            <p:custDataLst>
              <p:tags r:id="rId13"/>
            </p:custDataLst>
          </p:nvPr>
        </p:nvSpPr>
        <p:spPr bwMode="auto">
          <a:xfrm>
            <a:off x="0" y="0"/>
            <a:ext cx="0" cy="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dirty="0">
              <a:solidFill>
                <a:schemeClr val="bg1"/>
              </a:solidFill>
              <a:latin typeface="+mn-lt"/>
              <a:ea typeface="+mn-ea"/>
              <a:cs typeface="+mn-cs"/>
            </a:endParaRPr>
          </a:p>
        </p:txBody>
      </p:sp>
    </p:spTree>
    <p:extLst>
      <p:ext uri="{BB962C8B-B14F-4D97-AF65-F5344CB8AC3E}">
        <p14:creationId xmlns:p14="http://schemas.microsoft.com/office/powerpoint/2010/main" val="1201057774"/>
      </p:ext>
    </p:extLst>
  </p:cSld>
  <p:clrMapOvr>
    <a:masterClrMapping/>
  </p:clrMapOvr>
  <p:hf hdr="0" dt="0"/>
  <p:extLst>
    <p:ext uri="{DCECCB84-F9BA-43D5-87BE-67443E8EF086}">
      <p15:sldGuideLst xmlns:p15="http://schemas.microsoft.com/office/powerpoint/2012/main">
        <p15:guide id="1" pos="7469">
          <p15:clr>
            <a:srgbClr val="FBAE40"/>
          </p15:clr>
        </p15:guide>
        <p15:guide id="2" pos="211">
          <p15:clr>
            <a:srgbClr val="FBAE40"/>
          </p15:clr>
        </p15:guide>
        <p15:guide id="3" orient="horz" pos="799">
          <p15:clr>
            <a:srgbClr val="FBAE40"/>
          </p15:clr>
        </p15:guide>
        <p15:guide id="4" orient="horz" pos="402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2 contents">
    <p:spTree>
      <p:nvGrpSpPr>
        <p:cNvPr id="1" name=""/>
        <p:cNvGrpSpPr/>
        <p:nvPr/>
      </p:nvGrpSpPr>
      <p:grpSpPr>
        <a:xfrm>
          <a:off x="0" y="0"/>
          <a:ext cx="0" cy="0"/>
          <a:chOff x="0" y="0"/>
          <a:chExt cx="0" cy="0"/>
        </a:xfrm>
      </p:grpSpPr>
      <p:sp>
        <p:nvSpPr>
          <p:cNvPr id="10" name="empower_additionalText_placeholder" hidden="1">
            <a:extLst>
              <a:ext uri="{FF2B5EF4-FFF2-40B4-BE49-F238E27FC236}">
                <a16:creationId xmlns:a16="http://schemas.microsoft.com/office/drawing/2014/main" id="{FD35C554-56A1-4651-98F3-FC19B8770A8A}"/>
              </a:ext>
            </a:extLst>
          </p:cNvPr>
          <p:cNvSpPr txBox="1"/>
          <p:nvPr>
            <p:custDataLst>
              <p:tags r:id="rId1"/>
            </p:custDataLst>
          </p:nvPr>
        </p:nvSpPr>
        <p:spPr bwMode="auto">
          <a:xfrm>
            <a:off x="2531796" y="6489700"/>
            <a:ext cx="1728000" cy="361100"/>
          </a:xfrm>
          <a:prstGeom prst="rect">
            <a:avLst/>
          </a:prstGeom>
          <a:noFill/>
          <a:ln w="9525">
            <a:noFill/>
            <a:miter lim="800000"/>
            <a:headEnd/>
            <a:tailEnd/>
          </a:ln>
          <a:effectLst/>
        </p:spPr>
        <p:txBody>
          <a:bodyPr wrap="none" lIns="0" tIns="0" rIns="0" bIns="0" rtlCol="0" anchor="ctr" anchorCtr="0">
            <a:noAutofit/>
          </a:bodyPr>
          <a:lstStyle>
            <a:defPPr>
              <a:defRPr lang="en-US"/>
            </a:defPPr>
            <a:lvl1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defRPr sz="800" b="1" kern="0">
                <a:solidFill>
                  <a:srgbClr val="E30034"/>
                </a:solidFill>
                <a:latin typeface="Arial" panose="020B0604020202020204" pitchFamily="34" charset="0"/>
                <a:ea typeface="Verdana" pitchFamily="34" charset="0"/>
                <a:cs typeface="Arial" panose="020B0604020202020204" pitchFamily="34" charset="0"/>
              </a:defRPr>
            </a:lvl1pPr>
          </a:lstStyle>
          <a:p>
            <a:pPr lvl="0" algn="l"/>
            <a:endParaRPr lang="en-US" noProof="0">
              <a:solidFill>
                <a:schemeClr val="tx1"/>
              </a:solidFill>
              <a:latin typeface="+mn-lt"/>
              <a:ea typeface="+mn-ea"/>
              <a:cs typeface="+mn-cs"/>
            </a:endParaRPr>
          </a:p>
        </p:txBody>
      </p:sp>
      <p:sp>
        <p:nvSpPr>
          <p:cNvPr id="12" name="empower_document_placeholder" hidden="1">
            <a:extLst>
              <a:ext uri="{FF2B5EF4-FFF2-40B4-BE49-F238E27FC236}">
                <a16:creationId xmlns:a16="http://schemas.microsoft.com/office/drawing/2014/main" id="{4FA374A8-328C-4586-BEF8-CF0921FBF7D3}"/>
              </a:ext>
            </a:extLst>
          </p:cNvPr>
          <p:cNvSpPr txBox="1"/>
          <p:nvPr>
            <p:custDataLst>
              <p:tags r:id="rId2"/>
            </p:custDataLst>
          </p:nvPr>
        </p:nvSpPr>
        <p:spPr bwMode="auto">
          <a:xfrm rot="16200000">
            <a:off x="10757888" y="4960337"/>
            <a:ext cx="2592000" cy="250825"/>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700" kern="0" noProof="0">
                <a:solidFill>
                  <a:schemeClr val="tx1"/>
                </a:solidFill>
                <a:latin typeface="+mn-lt"/>
                <a:ea typeface="+mn-ea"/>
                <a:cs typeface="+mn-cs"/>
              </a:rPr>
              <a:t>[Owner:   Doc ID:   Vers.: ]</a:t>
            </a:r>
          </a:p>
        </p:txBody>
      </p:sp>
      <p:sp>
        <p:nvSpPr>
          <p:cNvPr id="14" name="empower_proprietary_placeholder" hidden="1">
            <a:extLst>
              <a:ext uri="{FF2B5EF4-FFF2-40B4-BE49-F238E27FC236}">
                <a16:creationId xmlns:a16="http://schemas.microsoft.com/office/drawing/2014/main" id="{AEB670C2-21D6-4210-BA37-DF3C9B9933BC}"/>
              </a:ext>
            </a:extLst>
          </p:cNvPr>
          <p:cNvSpPr txBox="1"/>
          <p:nvPr>
            <p:custDataLst>
              <p:tags r:id="rId3"/>
            </p:custDataLst>
          </p:nvPr>
        </p:nvSpPr>
        <p:spPr bwMode="auto">
          <a:xfrm>
            <a:off x="9444480" y="6489700"/>
            <a:ext cx="972000" cy="3611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1"/>
                </a:solidFill>
                <a:latin typeface="+mn-lt"/>
                <a:ea typeface="+mn-ea"/>
                <a:cs typeface="+mn-cs"/>
              </a:rPr>
              <a:t>Infineon Proprietary</a:t>
            </a:r>
            <a:endParaRPr lang="en-US" sz="800" b="1" kern="0" noProof="0" dirty="0">
              <a:solidFill>
                <a:schemeClr val="tx1"/>
              </a:solidFill>
              <a:latin typeface="+mn-lt"/>
              <a:ea typeface="+mn-ea"/>
              <a:cs typeface="+mn-cs"/>
            </a:endParaRPr>
          </a:p>
        </p:txBody>
      </p:sp>
      <p:sp>
        <p:nvSpPr>
          <p:cNvPr id="16" name="empower_draft_placeholder" hidden="1">
            <a:extLst>
              <a:ext uri="{FF2B5EF4-FFF2-40B4-BE49-F238E27FC236}">
                <a16:creationId xmlns:a16="http://schemas.microsoft.com/office/drawing/2014/main" id="{21B71886-0324-4B36-AA82-C90CF46385B2}"/>
              </a:ext>
            </a:extLst>
          </p:cNvPr>
          <p:cNvSpPr txBox="1"/>
          <p:nvPr>
            <p:custDataLst>
              <p:tags r:id="rId4"/>
            </p:custDataLst>
          </p:nvPr>
        </p:nvSpPr>
        <p:spPr bwMode="auto">
          <a:xfrm>
            <a:off x="8761190" y="6489700"/>
            <a:ext cx="360362"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 DRAFT -</a:t>
            </a:r>
            <a:endParaRPr lang="en-US" sz="800" b="1" kern="0" noProof="0" dirty="0">
              <a:solidFill>
                <a:schemeClr val="tx2"/>
              </a:solidFill>
              <a:latin typeface="+mn-lt"/>
              <a:ea typeface="+mn-ea"/>
              <a:cs typeface="+mn-cs"/>
            </a:endParaRPr>
          </a:p>
        </p:txBody>
      </p:sp>
      <p:sp>
        <p:nvSpPr>
          <p:cNvPr id="18" name="empower_footer_placeholder">
            <a:extLst>
              <a:ext uri="{FF2B5EF4-FFF2-40B4-BE49-F238E27FC236}">
                <a16:creationId xmlns:a16="http://schemas.microsoft.com/office/drawing/2014/main" id="{DC9834AE-8B30-477E-8C87-5F8E7D7B17A3}"/>
              </a:ext>
            </a:extLst>
          </p:cNvPr>
          <p:cNvSpPr txBox="1"/>
          <p:nvPr>
            <p:custDataLst>
              <p:tags r:id="rId5"/>
            </p:custDataLst>
          </p:nvPr>
        </p:nvSpPr>
        <p:spPr bwMode="auto">
          <a:xfrm>
            <a:off x="4547828" y="6489700"/>
            <a:ext cx="3096343" cy="361100"/>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noProof="0">
                <a:solidFill>
                  <a:schemeClr val="tx1"/>
                </a:solidFill>
                <a:latin typeface="+mn-lt"/>
                <a:ea typeface="+mn-ea"/>
                <a:cs typeface="+mn-cs"/>
              </a:rPr>
              <a:t>Copyright © Infineon Technologies AG 2024. All rights reserved.</a:t>
            </a:r>
          </a:p>
        </p:txBody>
      </p:sp>
      <p:sp>
        <p:nvSpPr>
          <p:cNvPr id="20" name="empower_classification_attention_placeholder" hidden="1">
            <a:extLst>
              <a:ext uri="{FF2B5EF4-FFF2-40B4-BE49-F238E27FC236}">
                <a16:creationId xmlns:a16="http://schemas.microsoft.com/office/drawing/2014/main" id="{B5FD8F85-4CB3-489A-86B2-4ABCB308F30D}"/>
              </a:ext>
            </a:extLst>
          </p:cNvPr>
          <p:cNvSpPr txBox="1"/>
          <p:nvPr>
            <p:custDataLst>
              <p:tags r:id="rId6"/>
            </p:custDataLst>
          </p:nvPr>
        </p:nvSpPr>
        <p:spPr bwMode="auto">
          <a:xfrm>
            <a:off x="1238188" y="6489700"/>
            <a:ext cx="971855"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restricted</a:t>
            </a:r>
          </a:p>
        </p:txBody>
      </p:sp>
      <p:sp>
        <p:nvSpPr>
          <p:cNvPr id="22" name="empower_classification_placeholder">
            <a:extLst>
              <a:ext uri="{FF2B5EF4-FFF2-40B4-BE49-F238E27FC236}">
                <a16:creationId xmlns:a16="http://schemas.microsoft.com/office/drawing/2014/main" id="{A254D557-505E-4B08-8C5B-DEA083728C5A}"/>
              </a:ext>
            </a:extLst>
          </p:cNvPr>
          <p:cNvSpPr txBox="1"/>
          <p:nvPr>
            <p:custDataLst>
              <p:tags r:id="rId7"/>
            </p:custDataLst>
          </p:nvPr>
        </p:nvSpPr>
        <p:spPr bwMode="auto">
          <a:xfrm>
            <a:off x="1238188" y="6489700"/>
            <a:ext cx="973251"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1"/>
                </a:solidFill>
                <a:latin typeface="+mn-lt"/>
                <a:ea typeface="+mn-ea"/>
                <a:cs typeface="+mn-cs"/>
              </a:rPr>
              <a:t>restricted</a:t>
            </a:r>
            <a:endParaRPr lang="en-US" sz="800" b="1" kern="0" noProof="0" dirty="0">
              <a:solidFill>
                <a:schemeClr val="tx1"/>
              </a:solidFill>
              <a:latin typeface="+mn-lt"/>
              <a:ea typeface="+mn-ea"/>
              <a:cs typeface="+mn-cs"/>
            </a:endParaRPr>
          </a:p>
        </p:txBody>
      </p:sp>
      <p:sp>
        <p:nvSpPr>
          <p:cNvPr id="24" name="empower_date_placeholder">
            <a:extLst>
              <a:ext uri="{FF2B5EF4-FFF2-40B4-BE49-F238E27FC236}">
                <a16:creationId xmlns:a16="http://schemas.microsoft.com/office/drawing/2014/main" id="{6E3D16E2-B858-4F89-B7A0-119FBFC70810}"/>
              </a:ext>
            </a:extLst>
          </p:cNvPr>
          <p:cNvSpPr txBox="1"/>
          <p:nvPr>
            <p:custDataLst>
              <p:tags r:id="rId8"/>
            </p:custDataLst>
          </p:nvPr>
        </p:nvSpPr>
        <p:spPr bwMode="auto">
          <a:xfrm>
            <a:off x="334963" y="6489700"/>
            <a:ext cx="612000" cy="3611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noProof="0">
                <a:solidFill>
                  <a:schemeClr val="tx1"/>
                </a:solidFill>
                <a:latin typeface="+mn-lt"/>
                <a:ea typeface="+mn-ea"/>
                <a:cs typeface="+mn-cs"/>
              </a:rPr>
              <a:t>2024-03-04</a:t>
            </a:r>
          </a:p>
        </p:txBody>
      </p:sp>
      <p:sp>
        <p:nvSpPr>
          <p:cNvPr id="7" name="Content Left"/>
          <p:cNvSpPr>
            <a:spLocks noGrp="1"/>
          </p:cNvSpPr>
          <p:nvPr>
            <p:ph sz="quarter" idx="13" hasCustomPrompt="1"/>
          </p:nvPr>
        </p:nvSpPr>
        <p:spPr>
          <a:xfrm>
            <a:off x="334800" y="1268414"/>
            <a:ext cx="5688000" cy="5113337"/>
          </a:xfrm>
          <a:prstGeom prst="rect">
            <a:avLst/>
          </a:prstGeo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Content Right"/>
          <p:cNvSpPr>
            <a:spLocks noGrp="1"/>
          </p:cNvSpPr>
          <p:nvPr>
            <p:ph sz="quarter" idx="14" hasCustomPrompt="1"/>
          </p:nvPr>
        </p:nvSpPr>
        <p:spPr>
          <a:xfrm>
            <a:off x="6167439" y="1268414"/>
            <a:ext cx="5689202" cy="5113337"/>
          </a:xfrm>
          <a:prstGeom prst="rect">
            <a:avLst/>
          </a:prstGeo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Title">
            <a:extLst>
              <a:ext uri="{FF2B5EF4-FFF2-40B4-BE49-F238E27FC236}">
                <a16:creationId xmlns:a16="http://schemas.microsoft.com/office/drawing/2014/main" id="{373E7DFD-EB78-498B-97A4-CE06BA4BEC4D}"/>
              </a:ext>
            </a:extLst>
          </p:cNvPr>
          <p:cNvSpPr>
            <a:spLocks noGrp="1"/>
          </p:cNvSpPr>
          <p:nvPr>
            <p:ph type="title" hasCustomPrompt="1"/>
          </p:nvPr>
        </p:nvSpPr>
        <p:spPr/>
        <p:txBody>
          <a:bodyPr/>
          <a:lstStyle>
            <a:lvl1pPr>
              <a:defRPr baseline="0">
                <a:latin typeface="+mj-lt"/>
                <a:ea typeface="+mj-ea"/>
                <a:cs typeface="+mj-cs"/>
              </a:defRPr>
            </a:lvl1pPr>
          </a:lstStyle>
          <a:p>
            <a:r>
              <a:rPr lang="en-US" noProof="0"/>
              <a:t>Click to edit title</a:t>
            </a:r>
          </a:p>
        </p:txBody>
      </p:sp>
      <p:sp>
        <p:nvSpPr>
          <p:cNvPr id="8" name="LOGO PROTECTION" hidden="1">
            <a:extLst>
              <a:ext uri="{FF2B5EF4-FFF2-40B4-BE49-F238E27FC236}">
                <a16:creationId xmlns:a16="http://schemas.microsoft.com/office/drawing/2014/main" id="{D623209F-EEBF-4451-AF99-363F6EA35F67}"/>
              </a:ext>
            </a:extLst>
          </p:cNvPr>
          <p:cNvSpPr/>
          <p:nvPr>
            <p:custDataLst>
              <p:tags r:id="rId9"/>
            </p:custDataLst>
          </p:nvPr>
        </p:nvSpPr>
        <p:spPr bwMode="auto">
          <a:xfrm>
            <a:off x="10131283" y="1"/>
            <a:ext cx="2060717" cy="836712"/>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noProof="0">
              <a:latin typeface="+mn-lt"/>
              <a:ea typeface="+mn-ea"/>
              <a:cs typeface="+mn-cs"/>
            </a:endParaRPr>
          </a:p>
        </p:txBody>
      </p:sp>
      <p:sp>
        <p:nvSpPr>
          <p:cNvPr id="2" name="Date Placeholder 1" hidden="1">
            <a:extLst>
              <a:ext uri="{FF2B5EF4-FFF2-40B4-BE49-F238E27FC236}">
                <a16:creationId xmlns:a16="http://schemas.microsoft.com/office/drawing/2014/main" id="{9850AB63-C5F5-4BA2-A73E-BB668324B70F}"/>
              </a:ext>
            </a:extLst>
          </p:cNvPr>
          <p:cNvSpPr>
            <a:spLocks noGrp="1"/>
          </p:cNvSpPr>
          <p:nvPr>
            <p:ph type="dt" sz="half" idx="15"/>
            <p:custDataLst>
              <p:tags r:id="rId10"/>
            </p:custDataLst>
          </p:nvPr>
        </p:nvSpPr>
        <p:spPr/>
        <p:txBody>
          <a:bodyPr/>
          <a:lstStyle/>
          <a:p>
            <a:endParaRPr lang="en-US" b="1" dirty="0"/>
          </a:p>
        </p:txBody>
      </p:sp>
      <p:sp>
        <p:nvSpPr>
          <p:cNvPr id="11" name="Footer Placeholder 10" hidden="1">
            <a:extLst>
              <a:ext uri="{FF2B5EF4-FFF2-40B4-BE49-F238E27FC236}">
                <a16:creationId xmlns:a16="http://schemas.microsoft.com/office/drawing/2014/main" id="{ED18627F-EDFA-45CA-A572-C60F0E37473A}"/>
              </a:ext>
            </a:extLst>
          </p:cNvPr>
          <p:cNvSpPr>
            <a:spLocks noGrp="1"/>
          </p:cNvSpPr>
          <p:nvPr>
            <p:ph type="ftr" sz="quarter" idx="16"/>
            <p:custDataLst>
              <p:tags r:id="rId11"/>
            </p:custDataLst>
          </p:nvPr>
        </p:nvSpPr>
        <p:spPr/>
        <p:txBody>
          <a:bodyPr/>
          <a:lstStyle/>
          <a:p>
            <a:endParaRPr lang="en-US" dirty="0"/>
          </a:p>
        </p:txBody>
      </p:sp>
      <p:sp>
        <p:nvSpPr>
          <p:cNvPr id="13" name="Slide Number Placeholder 12" hidden="1">
            <a:extLst>
              <a:ext uri="{FF2B5EF4-FFF2-40B4-BE49-F238E27FC236}">
                <a16:creationId xmlns:a16="http://schemas.microsoft.com/office/drawing/2014/main" id="{E2FA0071-6D08-45B0-AF4E-22BFCF09E76B}"/>
              </a:ext>
            </a:extLst>
          </p:cNvPr>
          <p:cNvSpPr>
            <a:spLocks noGrp="1"/>
          </p:cNvSpPr>
          <p:nvPr>
            <p:ph type="sldNum" sz="quarter" idx="17"/>
            <p:custDataLst>
              <p:tags r:id="rId12"/>
            </p:custDataLst>
          </p:nvPr>
        </p:nvSpPr>
        <p:spPr/>
        <p:txBody>
          <a:bodyPr/>
          <a:lstStyle/>
          <a:p>
            <a:r>
              <a:rPr lang="en-US"/>
              <a:t> </a:t>
            </a:r>
            <a:endParaRPr lang="en-US" dirty="0"/>
          </a:p>
        </p:txBody>
      </p:sp>
      <p:sp>
        <p:nvSpPr>
          <p:cNvPr id="3" name="MIO_Placeholder_Mapping" hidden="1">
            <a:extLst>
              <a:ext uri="{FF2B5EF4-FFF2-40B4-BE49-F238E27FC236}">
                <a16:creationId xmlns:a16="http://schemas.microsoft.com/office/drawing/2014/main" id="{673026AB-61DE-4BDA-8F8E-CCC68BAAE095}"/>
              </a:ext>
            </a:extLst>
          </p:cNvPr>
          <p:cNvSpPr/>
          <p:nvPr userDrawn="1">
            <p:custDataLst>
              <p:tags r:id="rId13"/>
            </p:custDataLst>
          </p:nvPr>
        </p:nvSpPr>
        <p:spPr bwMode="auto">
          <a:xfrm>
            <a:off x="0" y="0"/>
            <a:ext cx="0" cy="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dirty="0">
              <a:solidFill>
                <a:schemeClr val="bg1"/>
              </a:solidFill>
              <a:latin typeface="+mn-lt"/>
              <a:ea typeface="+mn-ea"/>
              <a:cs typeface="+mn-cs"/>
            </a:endParaRPr>
          </a:p>
        </p:txBody>
      </p:sp>
    </p:spTree>
    <p:extLst>
      <p:ext uri="{BB962C8B-B14F-4D97-AF65-F5344CB8AC3E}">
        <p14:creationId xmlns:p14="http://schemas.microsoft.com/office/powerpoint/2010/main" val="2177430136"/>
      </p:ext>
    </p:extLst>
  </p:cSld>
  <p:clrMapOvr>
    <a:masterClrMapping/>
  </p:clrMapOvr>
  <p:hf hdr="0" dt="0"/>
  <p:extLst>
    <p:ext uri="{DCECCB84-F9BA-43D5-87BE-67443E8EF086}">
      <p15:sldGuideLst xmlns:p15="http://schemas.microsoft.com/office/powerpoint/2012/main">
        <p15:guide id="1" pos="3885">
          <p15:clr>
            <a:srgbClr val="FBAE40"/>
          </p15:clr>
        </p15:guide>
        <p15:guide id="2" pos="7469">
          <p15:clr>
            <a:srgbClr val="FBAE40"/>
          </p15:clr>
        </p15:guide>
        <p15:guide id="3" pos="3795">
          <p15:clr>
            <a:srgbClr val="FBAE40"/>
          </p15:clr>
        </p15:guide>
        <p15:guide id="4" pos="211">
          <p15:clr>
            <a:srgbClr val="FBAE40"/>
          </p15:clr>
        </p15:guide>
        <p15:guide id="5" orient="horz" pos="799">
          <p15:clr>
            <a:srgbClr val="FBAE40"/>
          </p15:clr>
        </p15:guide>
        <p15:guide id="6" orient="horz" pos="402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1">
    <p:spTree>
      <p:nvGrpSpPr>
        <p:cNvPr id="1" name=""/>
        <p:cNvGrpSpPr/>
        <p:nvPr/>
      </p:nvGrpSpPr>
      <p:grpSpPr>
        <a:xfrm>
          <a:off x="0" y="0"/>
          <a:ext cx="0" cy="0"/>
          <a:chOff x="0" y="0"/>
          <a:chExt cx="0" cy="0"/>
        </a:xfrm>
      </p:grpSpPr>
      <p:sp>
        <p:nvSpPr>
          <p:cNvPr id="6" name="Background White"/>
          <p:cNvSpPr/>
          <p:nvPr/>
        </p:nvSpPr>
        <p:spPr bwMode="auto">
          <a:xfrm>
            <a:off x="0" y="810000"/>
            <a:ext cx="12191998" cy="6048000"/>
          </a:xfrm>
          <a:prstGeom prst="rect">
            <a:avLst/>
          </a:prstGeom>
          <a:solidFill>
            <a:schemeClr val="bg1"/>
          </a:solidFill>
          <a:ln w="9525">
            <a:noFill/>
            <a:miter lim="800000"/>
            <a:headEnd/>
            <a:tailEnd/>
          </a:ln>
        </p:spPr>
        <p:txBody>
          <a:bodyPr wrap="square" lIns="96000" tIns="96000" rIns="96000" bIns="96000" rtlCol="0" anchor="ctr"/>
          <a:lstStyle/>
          <a:p>
            <a:pPr algn="ctr" eaLnBrk="0" hangingPunct="0"/>
            <a:endParaRPr lang="en-US" sz="2133" baseline="0" noProof="0">
              <a:latin typeface="+mn-lt"/>
              <a:ea typeface="+mn-ea"/>
              <a:cs typeface="+mn-cs"/>
            </a:endParaRPr>
          </a:p>
        </p:txBody>
      </p:sp>
      <p:sp>
        <p:nvSpPr>
          <p:cNvPr id="2" name="Crystal Shape">
            <a:extLst>
              <a:ext uri="{FF2B5EF4-FFF2-40B4-BE49-F238E27FC236}">
                <a16:creationId xmlns:a16="http://schemas.microsoft.com/office/drawing/2014/main" id="{3FBBF7BF-BA7F-647C-39AB-CEDA0092AA91}"/>
              </a:ext>
            </a:extLst>
          </p:cNvPr>
          <p:cNvSpPr/>
          <p:nvPr userDrawn="1"/>
        </p:nvSpPr>
        <p:spPr>
          <a:xfrm rot="5400000">
            <a:off x="1207129" y="-1234005"/>
            <a:ext cx="6878637" cy="9330464"/>
          </a:xfrm>
          <a:custGeom>
            <a:avLst/>
            <a:gdLst>
              <a:gd name="connsiteX0" fmla="*/ 0 w 6870543"/>
              <a:gd name="connsiteY0" fmla="*/ 727877 h 5591944"/>
              <a:gd name="connsiteX1" fmla="*/ 1726296 w 6870543"/>
              <a:gd name="connsiteY1" fmla="*/ 0 h 5591944"/>
              <a:gd name="connsiteX2" fmla="*/ 6870543 w 6870543"/>
              <a:gd name="connsiteY2" fmla="*/ 1136853 h 5591944"/>
              <a:gd name="connsiteX3" fmla="*/ 6870543 w 6870543"/>
              <a:gd name="connsiteY3" fmla="*/ 5591944 h 5591944"/>
              <a:gd name="connsiteX4" fmla="*/ 0 w 6870543"/>
              <a:gd name="connsiteY4" fmla="*/ 5591944 h 5591944"/>
              <a:gd name="connsiteX5" fmla="*/ 0 w 6870543"/>
              <a:gd name="connsiteY5" fmla="*/ 727877 h 5591944"/>
              <a:gd name="connsiteX0" fmla="*/ 0 w 6870545"/>
              <a:gd name="connsiteY0" fmla="*/ 727877 h 9322375"/>
              <a:gd name="connsiteX1" fmla="*/ 1726296 w 6870545"/>
              <a:gd name="connsiteY1" fmla="*/ 0 h 9322375"/>
              <a:gd name="connsiteX2" fmla="*/ 6870543 w 6870545"/>
              <a:gd name="connsiteY2" fmla="*/ 1136853 h 9322375"/>
              <a:gd name="connsiteX3" fmla="*/ 6870545 w 6870545"/>
              <a:gd name="connsiteY3" fmla="*/ 9322375 h 9322375"/>
              <a:gd name="connsiteX4" fmla="*/ 0 w 6870545"/>
              <a:gd name="connsiteY4" fmla="*/ 5591944 h 9322375"/>
              <a:gd name="connsiteX5" fmla="*/ 0 w 6870545"/>
              <a:gd name="connsiteY5" fmla="*/ 727877 h 9322375"/>
              <a:gd name="connsiteX0" fmla="*/ 8092 w 6878637"/>
              <a:gd name="connsiteY0" fmla="*/ 727877 h 9330464"/>
              <a:gd name="connsiteX1" fmla="*/ 1734388 w 6878637"/>
              <a:gd name="connsiteY1" fmla="*/ 0 h 9330464"/>
              <a:gd name="connsiteX2" fmla="*/ 6878635 w 6878637"/>
              <a:gd name="connsiteY2" fmla="*/ 1136853 h 9330464"/>
              <a:gd name="connsiteX3" fmla="*/ 6878637 w 6878637"/>
              <a:gd name="connsiteY3" fmla="*/ 9322375 h 9330464"/>
              <a:gd name="connsiteX4" fmla="*/ 0 w 6878637"/>
              <a:gd name="connsiteY4" fmla="*/ 9330464 h 9330464"/>
              <a:gd name="connsiteX5" fmla="*/ 8092 w 6878637"/>
              <a:gd name="connsiteY5" fmla="*/ 727877 h 9330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78637" h="9330464">
                <a:moveTo>
                  <a:pt x="8092" y="727877"/>
                </a:moveTo>
                <a:lnTo>
                  <a:pt x="1734388" y="0"/>
                </a:lnTo>
                <a:lnTo>
                  <a:pt x="6878635" y="1136853"/>
                </a:lnTo>
                <a:cubicBezTo>
                  <a:pt x="6878636" y="3865360"/>
                  <a:pt x="6878636" y="6593868"/>
                  <a:pt x="6878637" y="9322375"/>
                </a:cubicBezTo>
                <a:lnTo>
                  <a:pt x="0" y="9330464"/>
                </a:lnTo>
                <a:cubicBezTo>
                  <a:pt x="2697" y="6462935"/>
                  <a:pt x="5395" y="3595406"/>
                  <a:pt x="8092" y="727877"/>
                </a:cubicBezTo>
                <a:close/>
              </a:path>
            </a:pathLst>
          </a:custGeom>
          <a:solidFill>
            <a:srgbClr val="0A8276"/>
          </a:solidFill>
          <a:ln w="11542" cap="flat">
            <a:noFill/>
            <a:prstDash val="solid"/>
            <a:miter/>
          </a:ln>
        </p:spPr>
        <p:txBody>
          <a:bodyPr rtlCol="0" anchor="ctr"/>
          <a:lstStyle/>
          <a:p>
            <a:endParaRPr lang="de-DE"/>
          </a:p>
        </p:txBody>
      </p:sp>
      <p:sp>
        <p:nvSpPr>
          <p:cNvPr id="8" name="Title">
            <a:extLst>
              <a:ext uri="{FF2B5EF4-FFF2-40B4-BE49-F238E27FC236}">
                <a16:creationId xmlns:a16="http://schemas.microsoft.com/office/drawing/2014/main" id="{F95C3DD4-2582-4776-B0CC-687FF5436469}"/>
              </a:ext>
            </a:extLst>
          </p:cNvPr>
          <p:cNvSpPr>
            <a:spLocks noGrp="1"/>
          </p:cNvSpPr>
          <p:nvPr>
            <p:ph type="title" hasCustomPrompt="1"/>
          </p:nvPr>
        </p:nvSpPr>
        <p:spPr>
          <a:xfrm>
            <a:off x="335360" y="2134800"/>
            <a:ext cx="8137525" cy="683369"/>
          </a:xfrm>
        </p:spPr>
        <p:txBody>
          <a:bodyPr bIns="0"/>
          <a:lstStyle>
            <a:lvl1pPr>
              <a:defRPr sz="3600" baseline="0">
                <a:solidFill>
                  <a:schemeClr val="bg1"/>
                </a:solidFill>
                <a:latin typeface="+mj-lt"/>
                <a:ea typeface="+mj-ea"/>
                <a:cs typeface="+mj-cs"/>
              </a:defRPr>
            </a:lvl1pPr>
          </a:lstStyle>
          <a:p>
            <a:r>
              <a:rPr lang="en-US" noProof="0" dirty="0"/>
              <a:t>Click to enter Section</a:t>
            </a:r>
          </a:p>
        </p:txBody>
      </p:sp>
      <p:sp>
        <p:nvSpPr>
          <p:cNvPr id="5" name="LOGO PROTECTION" hidden="1">
            <a:extLst>
              <a:ext uri="{FF2B5EF4-FFF2-40B4-BE49-F238E27FC236}">
                <a16:creationId xmlns:a16="http://schemas.microsoft.com/office/drawing/2014/main" id="{D0048F1C-4756-47EC-8B66-DB56E576453D}"/>
              </a:ext>
            </a:extLst>
          </p:cNvPr>
          <p:cNvSpPr/>
          <p:nvPr>
            <p:custDataLst>
              <p:tags r:id="rId1"/>
            </p:custDataLst>
          </p:nvPr>
        </p:nvSpPr>
        <p:spPr bwMode="auto">
          <a:xfrm>
            <a:off x="10131283" y="1"/>
            <a:ext cx="2060717" cy="836712"/>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15" name="MIO_AGENDA_IGNORE_NAVIGATION" hidden="1">
            <a:extLst>
              <a:ext uri="{FF2B5EF4-FFF2-40B4-BE49-F238E27FC236}">
                <a16:creationId xmlns:a16="http://schemas.microsoft.com/office/drawing/2014/main" id="{33FB814B-5214-4193-99B5-0E31D6690784}"/>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19" name="MIO_AGENDA_IGNORE_CHAPTER_REFERENCE" hidden="1">
            <a:extLst>
              <a:ext uri="{FF2B5EF4-FFF2-40B4-BE49-F238E27FC236}">
                <a16:creationId xmlns:a16="http://schemas.microsoft.com/office/drawing/2014/main" id="{524067FF-9067-40E5-ABF5-E79653E2B17D}"/>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7" name="Date Placeholder 6" hidden="1">
            <a:extLst>
              <a:ext uri="{FF2B5EF4-FFF2-40B4-BE49-F238E27FC236}">
                <a16:creationId xmlns:a16="http://schemas.microsoft.com/office/drawing/2014/main" id="{0949F6EC-C7FD-4272-87A0-1C0174E09327}"/>
              </a:ext>
            </a:extLst>
          </p:cNvPr>
          <p:cNvSpPr>
            <a:spLocks noGrp="1"/>
          </p:cNvSpPr>
          <p:nvPr>
            <p:ph type="dt" sz="half" idx="10"/>
            <p:custDataLst>
              <p:tags r:id="rId2"/>
            </p:custDataLst>
          </p:nvPr>
        </p:nvSpPr>
        <p:spPr/>
        <p:txBody>
          <a:bodyPr/>
          <a:lstStyle/>
          <a:p>
            <a:endParaRPr lang="en-US" b="1" dirty="0"/>
          </a:p>
        </p:txBody>
      </p:sp>
      <p:sp>
        <p:nvSpPr>
          <p:cNvPr id="9" name="Footer Placeholder 8" hidden="1">
            <a:extLst>
              <a:ext uri="{FF2B5EF4-FFF2-40B4-BE49-F238E27FC236}">
                <a16:creationId xmlns:a16="http://schemas.microsoft.com/office/drawing/2014/main" id="{44ED5823-C4CB-420B-B80B-942E31DCE162}"/>
              </a:ext>
            </a:extLst>
          </p:cNvPr>
          <p:cNvSpPr>
            <a:spLocks noGrp="1"/>
          </p:cNvSpPr>
          <p:nvPr>
            <p:ph type="ftr" sz="quarter" idx="11"/>
            <p:custDataLst>
              <p:tags r:id="rId3"/>
            </p:custDataLst>
          </p:nvPr>
        </p:nvSpPr>
        <p:spPr/>
        <p:txBody>
          <a:bodyPr/>
          <a:lstStyle/>
          <a:p>
            <a:endParaRPr lang="en-US" dirty="0"/>
          </a:p>
        </p:txBody>
      </p:sp>
      <p:sp>
        <p:nvSpPr>
          <p:cNvPr id="18" name="Slide Number Placeholder 17" hidden="1">
            <a:extLst>
              <a:ext uri="{FF2B5EF4-FFF2-40B4-BE49-F238E27FC236}">
                <a16:creationId xmlns:a16="http://schemas.microsoft.com/office/drawing/2014/main" id="{4B1B9C5C-1639-4FEF-865D-BFEAD6451E85}"/>
              </a:ext>
            </a:extLst>
          </p:cNvPr>
          <p:cNvSpPr>
            <a:spLocks noGrp="1"/>
          </p:cNvSpPr>
          <p:nvPr>
            <p:ph type="sldNum" sz="quarter" idx="12"/>
            <p:custDataLst>
              <p:tags r:id="rId4"/>
            </p:custDataLst>
          </p:nvPr>
        </p:nvSpPr>
        <p:spPr/>
        <p:txBody>
          <a:bodyPr/>
          <a:lstStyle/>
          <a:p>
            <a:r>
              <a:rPr lang="en-US"/>
              <a:t> </a:t>
            </a:r>
            <a:endParaRPr lang="en-US" dirty="0"/>
          </a:p>
        </p:txBody>
      </p:sp>
      <p:sp>
        <p:nvSpPr>
          <p:cNvPr id="3" name="MIO_Placeholder_Mapping" hidden="1">
            <a:extLst>
              <a:ext uri="{FF2B5EF4-FFF2-40B4-BE49-F238E27FC236}">
                <a16:creationId xmlns:a16="http://schemas.microsoft.com/office/drawing/2014/main" id="{E4554E90-4FD5-45B2-A49A-214245B7F6D7}"/>
              </a:ext>
            </a:extLst>
          </p:cNvPr>
          <p:cNvSpPr/>
          <p:nvPr userDrawn="1">
            <p:custDataLst>
              <p:tags r:id="rId5"/>
            </p:custDataLst>
          </p:nvPr>
        </p:nvSpPr>
        <p:spPr bwMode="auto">
          <a:xfrm>
            <a:off x="0" y="0"/>
            <a:ext cx="0" cy="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dirty="0">
              <a:solidFill>
                <a:schemeClr val="bg1"/>
              </a:solidFill>
              <a:latin typeface="+mn-lt"/>
              <a:ea typeface="+mn-ea"/>
              <a:cs typeface="+mn-cs"/>
            </a:endParaRPr>
          </a:p>
        </p:txBody>
      </p:sp>
    </p:spTree>
    <p:extLst>
      <p:ext uri="{BB962C8B-B14F-4D97-AF65-F5344CB8AC3E}">
        <p14:creationId xmlns:p14="http://schemas.microsoft.com/office/powerpoint/2010/main" val="2882806016"/>
      </p:ext>
    </p:extLst>
  </p:cSld>
  <p:clrMapOvr>
    <a:masterClrMapping/>
  </p:clrMapOvr>
  <p:hf hdr="0" dt="0"/>
  <p:extLst>
    <p:ext uri="{DCECCB84-F9BA-43D5-87BE-67443E8EF086}">
      <p15:sldGuideLst xmlns:p15="http://schemas.microsoft.com/office/powerpoint/2012/main">
        <p15:guide id="1" pos="5337">
          <p15:clr>
            <a:srgbClr val="FBAE40"/>
          </p15:clr>
        </p15:guide>
        <p15:guide id="2" pos="211">
          <p15:clr>
            <a:srgbClr val="FBAE40"/>
          </p15:clr>
        </p15:guide>
        <p15:guide id="3" orient="horz" pos="1344">
          <p15:clr>
            <a:srgbClr val="FBAE40"/>
          </p15:clr>
        </p15:guide>
        <p15:guide id="4" orient="horz" pos="177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2">
    <p:spTree>
      <p:nvGrpSpPr>
        <p:cNvPr id="1" name=""/>
        <p:cNvGrpSpPr/>
        <p:nvPr/>
      </p:nvGrpSpPr>
      <p:grpSpPr>
        <a:xfrm>
          <a:off x="0" y="0"/>
          <a:ext cx="0" cy="0"/>
          <a:chOff x="0" y="0"/>
          <a:chExt cx="0" cy="0"/>
        </a:xfrm>
      </p:grpSpPr>
      <p:sp>
        <p:nvSpPr>
          <p:cNvPr id="6" name="Background White"/>
          <p:cNvSpPr/>
          <p:nvPr/>
        </p:nvSpPr>
        <p:spPr bwMode="auto">
          <a:xfrm>
            <a:off x="0" y="810000"/>
            <a:ext cx="12191998" cy="6048000"/>
          </a:xfrm>
          <a:prstGeom prst="rect">
            <a:avLst/>
          </a:prstGeom>
          <a:solidFill>
            <a:schemeClr val="bg1"/>
          </a:solidFill>
          <a:ln w="9525">
            <a:noFill/>
            <a:miter lim="800000"/>
            <a:headEnd/>
            <a:tailEnd/>
          </a:ln>
        </p:spPr>
        <p:txBody>
          <a:bodyPr wrap="square" lIns="96000" tIns="96000" rIns="96000" bIns="96000" rtlCol="0" anchor="ctr"/>
          <a:lstStyle/>
          <a:p>
            <a:pPr algn="ctr" eaLnBrk="0" hangingPunct="0"/>
            <a:endParaRPr lang="en-US" sz="2133" baseline="0" noProof="0">
              <a:latin typeface="+mn-lt"/>
              <a:ea typeface="+mn-ea"/>
              <a:cs typeface="+mn-cs"/>
            </a:endParaRPr>
          </a:p>
        </p:txBody>
      </p:sp>
      <p:sp>
        <p:nvSpPr>
          <p:cNvPr id="16" name="Crystal Shape">
            <a:extLst>
              <a:ext uri="{FF2B5EF4-FFF2-40B4-BE49-F238E27FC236}">
                <a16:creationId xmlns:a16="http://schemas.microsoft.com/office/drawing/2014/main" id="{63F28C96-D1D9-271E-B326-A1C4DC6BC78F}"/>
              </a:ext>
            </a:extLst>
          </p:cNvPr>
          <p:cNvSpPr/>
          <p:nvPr userDrawn="1"/>
        </p:nvSpPr>
        <p:spPr>
          <a:xfrm rot="16200000">
            <a:off x="6866258" y="1532259"/>
            <a:ext cx="6857999" cy="3793483"/>
          </a:xfrm>
          <a:custGeom>
            <a:avLst/>
            <a:gdLst>
              <a:gd name="connsiteX0" fmla="*/ 6857999 w 6857999"/>
              <a:gd name="connsiteY0" fmla="*/ 1129077 h 3793483"/>
              <a:gd name="connsiteX1" fmla="*/ 6857999 w 6857999"/>
              <a:gd name="connsiteY1" fmla="*/ 3792536 h 3793483"/>
              <a:gd name="connsiteX2" fmla="*/ 0 w 6857999"/>
              <a:gd name="connsiteY2" fmla="*/ 3793483 h 3793483"/>
              <a:gd name="connsiteX3" fmla="*/ 0 w 6857999"/>
              <a:gd name="connsiteY3" fmla="*/ 729579 h 3793483"/>
              <a:gd name="connsiteX4" fmla="*/ 1748945 w 6857999"/>
              <a:gd name="connsiteY4" fmla="*/ 0 h 37934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7999" h="3793483">
                <a:moveTo>
                  <a:pt x="6857999" y="1129077"/>
                </a:moveTo>
                <a:lnTo>
                  <a:pt x="6857999" y="3792536"/>
                </a:lnTo>
                <a:lnTo>
                  <a:pt x="0" y="3793483"/>
                </a:lnTo>
                <a:lnTo>
                  <a:pt x="0" y="729579"/>
                </a:lnTo>
                <a:lnTo>
                  <a:pt x="1748945" y="0"/>
                </a:lnTo>
                <a:close/>
              </a:path>
            </a:pathLst>
          </a:custGeom>
          <a:solidFill>
            <a:srgbClr val="0A8276"/>
          </a:solidFill>
          <a:ln w="11542" cap="flat">
            <a:noFill/>
            <a:prstDash val="solid"/>
            <a:miter/>
          </a:ln>
        </p:spPr>
        <p:txBody>
          <a:bodyPr wrap="square" rtlCol="0" anchor="ctr">
            <a:noAutofit/>
          </a:bodyPr>
          <a:lstStyle/>
          <a:p>
            <a:endParaRPr lang="de-DE" dirty="0"/>
          </a:p>
        </p:txBody>
      </p:sp>
      <p:sp>
        <p:nvSpPr>
          <p:cNvPr id="8" name="Title">
            <a:extLst>
              <a:ext uri="{FF2B5EF4-FFF2-40B4-BE49-F238E27FC236}">
                <a16:creationId xmlns:a16="http://schemas.microsoft.com/office/drawing/2014/main" id="{F95C3DD4-2582-4776-B0CC-687FF5436469}"/>
              </a:ext>
            </a:extLst>
          </p:cNvPr>
          <p:cNvSpPr>
            <a:spLocks noGrp="1"/>
          </p:cNvSpPr>
          <p:nvPr>
            <p:ph type="title" hasCustomPrompt="1"/>
          </p:nvPr>
        </p:nvSpPr>
        <p:spPr>
          <a:xfrm>
            <a:off x="335360" y="2134800"/>
            <a:ext cx="8137525" cy="683369"/>
          </a:xfrm>
        </p:spPr>
        <p:txBody>
          <a:bodyPr bIns="0"/>
          <a:lstStyle>
            <a:lvl1pPr>
              <a:defRPr sz="3600" baseline="0">
                <a:solidFill>
                  <a:schemeClr val="tx2"/>
                </a:solidFill>
                <a:latin typeface="+mj-lt"/>
                <a:ea typeface="+mj-ea"/>
                <a:cs typeface="+mj-cs"/>
              </a:defRPr>
            </a:lvl1pPr>
          </a:lstStyle>
          <a:p>
            <a:r>
              <a:rPr lang="en-US" noProof="0" dirty="0"/>
              <a:t>Click to enter Section</a:t>
            </a:r>
          </a:p>
        </p:txBody>
      </p:sp>
      <p:sp>
        <p:nvSpPr>
          <p:cNvPr id="15" name="MIO_AGENDA_IGNORE_NAVIGATION" hidden="1">
            <a:extLst>
              <a:ext uri="{FF2B5EF4-FFF2-40B4-BE49-F238E27FC236}">
                <a16:creationId xmlns:a16="http://schemas.microsoft.com/office/drawing/2014/main" id="{33FB814B-5214-4193-99B5-0E31D6690784}"/>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19" name="MIO_AGENDA_IGNORE_CHAPTER_REFERENCE" hidden="1">
            <a:extLst>
              <a:ext uri="{FF2B5EF4-FFF2-40B4-BE49-F238E27FC236}">
                <a16:creationId xmlns:a16="http://schemas.microsoft.com/office/drawing/2014/main" id="{524067FF-9067-40E5-ABF5-E79653E2B17D}"/>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7" name="Date Placeholder 6" hidden="1">
            <a:extLst>
              <a:ext uri="{FF2B5EF4-FFF2-40B4-BE49-F238E27FC236}">
                <a16:creationId xmlns:a16="http://schemas.microsoft.com/office/drawing/2014/main" id="{0949F6EC-C7FD-4272-87A0-1C0174E09327}"/>
              </a:ext>
            </a:extLst>
          </p:cNvPr>
          <p:cNvSpPr>
            <a:spLocks noGrp="1"/>
          </p:cNvSpPr>
          <p:nvPr>
            <p:ph type="dt" sz="half" idx="10"/>
            <p:custDataLst>
              <p:tags r:id="rId1"/>
            </p:custDataLst>
          </p:nvPr>
        </p:nvSpPr>
        <p:spPr/>
        <p:txBody>
          <a:bodyPr/>
          <a:lstStyle/>
          <a:p>
            <a:endParaRPr lang="en-US" b="1" dirty="0"/>
          </a:p>
        </p:txBody>
      </p:sp>
      <p:sp>
        <p:nvSpPr>
          <p:cNvPr id="9" name="Footer Placeholder 8" hidden="1">
            <a:extLst>
              <a:ext uri="{FF2B5EF4-FFF2-40B4-BE49-F238E27FC236}">
                <a16:creationId xmlns:a16="http://schemas.microsoft.com/office/drawing/2014/main" id="{44ED5823-C4CB-420B-B80B-942E31DCE162}"/>
              </a:ext>
            </a:extLst>
          </p:cNvPr>
          <p:cNvSpPr>
            <a:spLocks noGrp="1"/>
          </p:cNvSpPr>
          <p:nvPr>
            <p:ph type="ftr" sz="quarter" idx="11"/>
            <p:custDataLst>
              <p:tags r:id="rId2"/>
            </p:custDataLst>
          </p:nvPr>
        </p:nvSpPr>
        <p:spPr/>
        <p:txBody>
          <a:bodyPr/>
          <a:lstStyle/>
          <a:p>
            <a:endParaRPr lang="en-US" dirty="0"/>
          </a:p>
        </p:txBody>
      </p:sp>
      <p:sp>
        <p:nvSpPr>
          <p:cNvPr id="18" name="Slide Number Placeholder 17" hidden="1">
            <a:extLst>
              <a:ext uri="{FF2B5EF4-FFF2-40B4-BE49-F238E27FC236}">
                <a16:creationId xmlns:a16="http://schemas.microsoft.com/office/drawing/2014/main" id="{4B1B9C5C-1639-4FEF-865D-BFEAD6451E85}"/>
              </a:ext>
            </a:extLst>
          </p:cNvPr>
          <p:cNvSpPr>
            <a:spLocks noGrp="1"/>
          </p:cNvSpPr>
          <p:nvPr>
            <p:ph type="sldNum" sz="quarter" idx="12"/>
            <p:custDataLst>
              <p:tags r:id="rId3"/>
            </p:custDataLst>
          </p:nvPr>
        </p:nvSpPr>
        <p:spPr/>
        <p:txBody>
          <a:bodyPr/>
          <a:lstStyle/>
          <a:p>
            <a:r>
              <a:rPr lang="en-US"/>
              <a:t> </a:t>
            </a:r>
            <a:endParaRPr lang="en-US" dirty="0"/>
          </a:p>
        </p:txBody>
      </p:sp>
      <p:pic>
        <p:nvPicPr>
          <p:cNvPr id="14" name="LOGO">
            <a:extLst>
              <a:ext uri="{FF2B5EF4-FFF2-40B4-BE49-F238E27FC236}">
                <a16:creationId xmlns:a16="http://schemas.microsoft.com/office/drawing/2014/main" id="{E2919660-0784-4B00-9836-7A6951590970}"/>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659042" y="193689"/>
            <a:ext cx="1207447" cy="528057"/>
          </a:xfrm>
          <a:prstGeom prst="rect">
            <a:avLst/>
          </a:prstGeom>
        </p:spPr>
      </p:pic>
    </p:spTree>
    <p:extLst>
      <p:ext uri="{BB962C8B-B14F-4D97-AF65-F5344CB8AC3E}">
        <p14:creationId xmlns:p14="http://schemas.microsoft.com/office/powerpoint/2010/main" val="3249366296"/>
      </p:ext>
    </p:extLst>
  </p:cSld>
  <p:clrMapOvr>
    <a:masterClrMapping/>
  </p:clrMapOvr>
  <p:hf hdr="0" dt="0"/>
  <p:extLst>
    <p:ext uri="{DCECCB84-F9BA-43D5-87BE-67443E8EF086}">
      <p15:sldGuideLst xmlns:p15="http://schemas.microsoft.com/office/powerpoint/2012/main">
        <p15:guide id="1" pos="5337">
          <p15:clr>
            <a:srgbClr val="FBAE40"/>
          </p15:clr>
        </p15:guide>
        <p15:guide id="2" pos="211">
          <p15:clr>
            <a:srgbClr val="FBAE40"/>
          </p15:clr>
        </p15:guide>
        <p15:guide id="3" orient="horz" pos="1344">
          <p15:clr>
            <a:srgbClr val="FBAE40"/>
          </p15:clr>
        </p15:guide>
        <p15:guide id="4" orient="horz" pos="177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fourObj" preserve="1">
  <p:cSld name="4 contents">
    <p:spTree>
      <p:nvGrpSpPr>
        <p:cNvPr id="1" name=""/>
        <p:cNvGrpSpPr/>
        <p:nvPr/>
      </p:nvGrpSpPr>
      <p:grpSpPr>
        <a:xfrm>
          <a:off x="0" y="0"/>
          <a:ext cx="0" cy="0"/>
          <a:chOff x="0" y="0"/>
          <a:chExt cx="0" cy="0"/>
        </a:xfrm>
      </p:grpSpPr>
      <p:sp>
        <p:nvSpPr>
          <p:cNvPr id="12" name="empower_additionalText_placeholder" hidden="1">
            <a:extLst>
              <a:ext uri="{FF2B5EF4-FFF2-40B4-BE49-F238E27FC236}">
                <a16:creationId xmlns:a16="http://schemas.microsoft.com/office/drawing/2014/main" id="{8B1B7AE2-264A-4900-9F60-CC5615C90F03}"/>
              </a:ext>
            </a:extLst>
          </p:cNvPr>
          <p:cNvSpPr txBox="1"/>
          <p:nvPr>
            <p:custDataLst>
              <p:tags r:id="rId1"/>
            </p:custDataLst>
          </p:nvPr>
        </p:nvSpPr>
        <p:spPr bwMode="auto">
          <a:xfrm>
            <a:off x="2531796" y="6489341"/>
            <a:ext cx="1728000" cy="361459"/>
          </a:xfrm>
          <a:prstGeom prst="rect">
            <a:avLst/>
          </a:prstGeom>
          <a:noFill/>
          <a:ln w="9525">
            <a:noFill/>
            <a:miter lim="800000"/>
            <a:headEnd/>
            <a:tailEnd/>
          </a:ln>
          <a:effectLst/>
        </p:spPr>
        <p:txBody>
          <a:bodyPr wrap="none" lIns="0" tIns="0" rIns="0" bIns="0" rtlCol="0" anchor="ctr" anchorCtr="0">
            <a:noAutofit/>
          </a:bodyPr>
          <a:lstStyle>
            <a:defPPr>
              <a:defRPr lang="en-US"/>
            </a:defPPr>
            <a:lvl1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defRPr sz="800" b="1" kern="0">
                <a:solidFill>
                  <a:srgbClr val="E30034"/>
                </a:solidFill>
                <a:latin typeface="Arial" panose="020B0604020202020204" pitchFamily="34" charset="0"/>
                <a:ea typeface="Verdana" pitchFamily="34" charset="0"/>
                <a:cs typeface="Arial" panose="020B0604020202020204" pitchFamily="34" charset="0"/>
              </a:defRPr>
            </a:lvl1pPr>
          </a:lstStyle>
          <a:p>
            <a:pPr lvl="0" algn="l"/>
            <a:endParaRPr lang="en-US" noProof="0">
              <a:solidFill>
                <a:schemeClr val="tx1"/>
              </a:solidFill>
              <a:latin typeface="+mn-lt"/>
              <a:ea typeface="+mn-ea"/>
              <a:cs typeface="+mn-cs"/>
            </a:endParaRPr>
          </a:p>
        </p:txBody>
      </p:sp>
      <p:sp>
        <p:nvSpPr>
          <p:cNvPr id="10" name="empower_document_placeholder" hidden="1">
            <a:extLst>
              <a:ext uri="{FF2B5EF4-FFF2-40B4-BE49-F238E27FC236}">
                <a16:creationId xmlns:a16="http://schemas.microsoft.com/office/drawing/2014/main" id="{F2DD26D5-8427-4844-992F-AA5F995450F6}"/>
              </a:ext>
            </a:extLst>
          </p:cNvPr>
          <p:cNvSpPr txBox="1"/>
          <p:nvPr>
            <p:custDataLst>
              <p:tags r:id="rId2"/>
            </p:custDataLst>
          </p:nvPr>
        </p:nvSpPr>
        <p:spPr bwMode="auto">
          <a:xfrm rot="16200000">
            <a:off x="10757888" y="4960337"/>
            <a:ext cx="2592000" cy="250825"/>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700" kern="0" noProof="0">
                <a:solidFill>
                  <a:schemeClr val="tx1"/>
                </a:solidFill>
                <a:latin typeface="+mn-lt"/>
                <a:ea typeface="+mn-ea"/>
                <a:cs typeface="+mn-cs"/>
              </a:rPr>
              <a:t>[Owner:   Doc ID:   Vers.: ]</a:t>
            </a:r>
          </a:p>
        </p:txBody>
      </p:sp>
      <p:sp>
        <p:nvSpPr>
          <p:cNvPr id="16" name="empower_proprietary_placeholder" hidden="1">
            <a:extLst>
              <a:ext uri="{FF2B5EF4-FFF2-40B4-BE49-F238E27FC236}">
                <a16:creationId xmlns:a16="http://schemas.microsoft.com/office/drawing/2014/main" id="{879A7BCC-64D2-4276-855E-685546620EF5}"/>
              </a:ext>
            </a:extLst>
          </p:cNvPr>
          <p:cNvSpPr txBox="1"/>
          <p:nvPr>
            <p:custDataLst>
              <p:tags r:id="rId3"/>
            </p:custDataLst>
          </p:nvPr>
        </p:nvSpPr>
        <p:spPr bwMode="auto">
          <a:xfrm>
            <a:off x="9444480" y="6489341"/>
            <a:ext cx="972000" cy="361459"/>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1"/>
                </a:solidFill>
                <a:latin typeface="+mn-lt"/>
                <a:ea typeface="+mn-ea"/>
                <a:cs typeface="+mn-cs"/>
              </a:rPr>
              <a:t>Infineon Proprietary</a:t>
            </a:r>
          </a:p>
        </p:txBody>
      </p:sp>
      <p:sp>
        <p:nvSpPr>
          <p:cNvPr id="18" name="empower_draft_placeholder" hidden="1">
            <a:extLst>
              <a:ext uri="{FF2B5EF4-FFF2-40B4-BE49-F238E27FC236}">
                <a16:creationId xmlns:a16="http://schemas.microsoft.com/office/drawing/2014/main" id="{B8FD1BFA-BD00-4A1A-9BEE-984BDA7A1385}"/>
              </a:ext>
            </a:extLst>
          </p:cNvPr>
          <p:cNvSpPr txBox="1"/>
          <p:nvPr>
            <p:custDataLst>
              <p:tags r:id="rId4"/>
            </p:custDataLst>
          </p:nvPr>
        </p:nvSpPr>
        <p:spPr bwMode="auto">
          <a:xfrm>
            <a:off x="8761190" y="6489341"/>
            <a:ext cx="360362" cy="361459"/>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rtl="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 DRAFT -</a:t>
            </a:r>
            <a:endParaRPr lang="en-US" sz="800" b="1" kern="0" noProof="0" dirty="0">
              <a:solidFill>
                <a:schemeClr val="tx2"/>
              </a:solidFill>
              <a:latin typeface="+mn-lt"/>
              <a:ea typeface="+mn-ea"/>
              <a:cs typeface="+mn-cs"/>
            </a:endParaRPr>
          </a:p>
        </p:txBody>
      </p:sp>
      <p:sp>
        <p:nvSpPr>
          <p:cNvPr id="20" name="empower_footer_placeholder">
            <a:extLst>
              <a:ext uri="{FF2B5EF4-FFF2-40B4-BE49-F238E27FC236}">
                <a16:creationId xmlns:a16="http://schemas.microsoft.com/office/drawing/2014/main" id="{C0C951CC-CB9B-43AC-8395-FB2751814E0F}"/>
              </a:ext>
            </a:extLst>
          </p:cNvPr>
          <p:cNvSpPr txBox="1"/>
          <p:nvPr>
            <p:custDataLst>
              <p:tags r:id="rId5"/>
            </p:custDataLst>
          </p:nvPr>
        </p:nvSpPr>
        <p:spPr bwMode="auto">
          <a:xfrm>
            <a:off x="4547828" y="6489341"/>
            <a:ext cx="3096343" cy="361459"/>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noProof="0">
                <a:solidFill>
                  <a:schemeClr val="tx1"/>
                </a:solidFill>
                <a:latin typeface="+mn-lt"/>
                <a:ea typeface="+mn-ea"/>
                <a:cs typeface="+mn-cs"/>
              </a:rPr>
              <a:t>Copyright © Infineon Technologies AG 2024. All rights reserved.</a:t>
            </a:r>
          </a:p>
        </p:txBody>
      </p:sp>
      <p:sp>
        <p:nvSpPr>
          <p:cNvPr id="22" name="empower_classification_attention_placeholder" hidden="1">
            <a:extLst>
              <a:ext uri="{FF2B5EF4-FFF2-40B4-BE49-F238E27FC236}">
                <a16:creationId xmlns:a16="http://schemas.microsoft.com/office/drawing/2014/main" id="{0FDEE340-AE14-4EB2-8F0B-840A5F5E2FB9}"/>
              </a:ext>
            </a:extLst>
          </p:cNvPr>
          <p:cNvSpPr txBox="1"/>
          <p:nvPr>
            <p:custDataLst>
              <p:tags r:id="rId6"/>
            </p:custDataLst>
          </p:nvPr>
        </p:nvSpPr>
        <p:spPr bwMode="auto">
          <a:xfrm>
            <a:off x="1238188" y="6489341"/>
            <a:ext cx="971855" cy="361459"/>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rtl="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restricted</a:t>
            </a:r>
          </a:p>
        </p:txBody>
      </p:sp>
      <p:sp>
        <p:nvSpPr>
          <p:cNvPr id="24" name="empower_classification_placeholder">
            <a:extLst>
              <a:ext uri="{FF2B5EF4-FFF2-40B4-BE49-F238E27FC236}">
                <a16:creationId xmlns:a16="http://schemas.microsoft.com/office/drawing/2014/main" id="{3F4900C8-0A39-4B02-8E0A-398AAC4831BF}"/>
              </a:ext>
            </a:extLst>
          </p:cNvPr>
          <p:cNvSpPr txBox="1">
            <a:spLocks/>
          </p:cNvSpPr>
          <p:nvPr>
            <p:custDataLst>
              <p:tags r:id="rId7"/>
            </p:custDataLst>
          </p:nvPr>
        </p:nvSpPr>
        <p:spPr bwMode="auto">
          <a:xfrm>
            <a:off x="1238188" y="6489341"/>
            <a:ext cx="973251" cy="361459"/>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1"/>
                </a:solidFill>
                <a:latin typeface="+mn-lt"/>
                <a:ea typeface="+mn-ea"/>
                <a:cs typeface="+mn-cs"/>
              </a:rPr>
              <a:t>restricted</a:t>
            </a:r>
          </a:p>
        </p:txBody>
      </p:sp>
      <p:sp>
        <p:nvSpPr>
          <p:cNvPr id="26" name="empower_date_placeholder">
            <a:extLst>
              <a:ext uri="{FF2B5EF4-FFF2-40B4-BE49-F238E27FC236}">
                <a16:creationId xmlns:a16="http://schemas.microsoft.com/office/drawing/2014/main" id="{A1158698-11CA-4310-AAEA-81BFB74C7A4D}"/>
              </a:ext>
            </a:extLst>
          </p:cNvPr>
          <p:cNvSpPr txBox="1"/>
          <p:nvPr>
            <p:custDataLst>
              <p:tags r:id="rId8"/>
            </p:custDataLst>
          </p:nvPr>
        </p:nvSpPr>
        <p:spPr bwMode="auto">
          <a:xfrm>
            <a:off x="334963" y="6489341"/>
            <a:ext cx="612000" cy="361459"/>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noProof="0">
                <a:solidFill>
                  <a:schemeClr val="tx1"/>
                </a:solidFill>
                <a:latin typeface="+mn-lt"/>
                <a:ea typeface="+mn-ea"/>
                <a:cs typeface="+mn-cs"/>
              </a:rPr>
              <a:t>2024-03-04</a:t>
            </a:r>
          </a:p>
        </p:txBody>
      </p:sp>
      <p:sp>
        <p:nvSpPr>
          <p:cNvPr id="7" name="Content Top Left"/>
          <p:cNvSpPr>
            <a:spLocks noGrp="1"/>
          </p:cNvSpPr>
          <p:nvPr>
            <p:ph sz="quarter" idx="13" hasCustomPrompt="1"/>
          </p:nvPr>
        </p:nvSpPr>
        <p:spPr>
          <a:xfrm>
            <a:off x="334800" y="1268412"/>
            <a:ext cx="5688000" cy="2340000"/>
          </a:xfrm>
          <a:prstGeom prst="rect">
            <a:avLst/>
          </a:prstGeo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Content Top Right"/>
          <p:cNvSpPr>
            <a:spLocks noGrp="1"/>
          </p:cNvSpPr>
          <p:nvPr>
            <p:ph sz="quarter" idx="14" hasCustomPrompt="1"/>
          </p:nvPr>
        </p:nvSpPr>
        <p:spPr>
          <a:xfrm>
            <a:off x="6166799" y="1268412"/>
            <a:ext cx="5688000" cy="2340000"/>
          </a:xfrm>
          <a:prstGeom prst="rect">
            <a:avLst/>
          </a:prstGeo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Bottom Left"/>
          <p:cNvSpPr>
            <a:spLocks noGrp="1"/>
          </p:cNvSpPr>
          <p:nvPr>
            <p:ph sz="quarter" idx="15" hasCustomPrompt="1"/>
          </p:nvPr>
        </p:nvSpPr>
        <p:spPr>
          <a:xfrm>
            <a:off x="334800" y="3860801"/>
            <a:ext cx="5688000" cy="2520951"/>
          </a:xfrm>
          <a:prstGeom prst="rect">
            <a:avLst/>
          </a:prstGeo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Content Bottom Right"/>
          <p:cNvSpPr>
            <a:spLocks noGrp="1"/>
          </p:cNvSpPr>
          <p:nvPr>
            <p:ph sz="quarter" idx="16" hasCustomPrompt="1"/>
          </p:nvPr>
        </p:nvSpPr>
        <p:spPr>
          <a:xfrm>
            <a:off x="6166799" y="3860801"/>
            <a:ext cx="5688000" cy="2520951"/>
          </a:xfrm>
          <a:prstGeom prst="rect">
            <a:avLst/>
          </a:prstGeo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itle">
            <a:extLst>
              <a:ext uri="{FF2B5EF4-FFF2-40B4-BE49-F238E27FC236}">
                <a16:creationId xmlns:a16="http://schemas.microsoft.com/office/drawing/2014/main" id="{74034893-5E9F-45A3-8C16-98C9F6C02B8F}"/>
              </a:ext>
            </a:extLst>
          </p:cNvPr>
          <p:cNvSpPr>
            <a:spLocks noGrp="1"/>
          </p:cNvSpPr>
          <p:nvPr>
            <p:ph type="title" hasCustomPrompt="1"/>
          </p:nvPr>
        </p:nvSpPr>
        <p:spPr/>
        <p:txBody>
          <a:bodyPr/>
          <a:lstStyle>
            <a:lvl1pPr>
              <a:defRPr baseline="0">
                <a:latin typeface="+mj-lt"/>
                <a:ea typeface="+mj-ea"/>
                <a:cs typeface="+mj-cs"/>
              </a:defRPr>
            </a:lvl1pPr>
          </a:lstStyle>
          <a:p>
            <a:r>
              <a:rPr lang="en-US" noProof="0"/>
              <a:t>Click to edit title</a:t>
            </a:r>
          </a:p>
        </p:txBody>
      </p:sp>
      <p:sp>
        <p:nvSpPr>
          <p:cNvPr id="8" name="LOGO PROTECTION" hidden="1">
            <a:extLst>
              <a:ext uri="{FF2B5EF4-FFF2-40B4-BE49-F238E27FC236}">
                <a16:creationId xmlns:a16="http://schemas.microsoft.com/office/drawing/2014/main" id="{4ED1F400-5A94-4F05-84F8-53C80E7C434C}"/>
              </a:ext>
            </a:extLst>
          </p:cNvPr>
          <p:cNvSpPr/>
          <p:nvPr>
            <p:custDataLst>
              <p:tags r:id="rId9"/>
            </p:custDataLst>
          </p:nvPr>
        </p:nvSpPr>
        <p:spPr bwMode="auto">
          <a:xfrm>
            <a:off x="10131283" y="1"/>
            <a:ext cx="2060717" cy="836712"/>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noProof="0">
              <a:latin typeface="+mn-lt"/>
              <a:ea typeface="+mn-ea"/>
              <a:cs typeface="+mn-cs"/>
            </a:endParaRPr>
          </a:p>
        </p:txBody>
      </p:sp>
      <p:sp>
        <p:nvSpPr>
          <p:cNvPr id="2" name="Date Placeholder 1" hidden="1">
            <a:extLst>
              <a:ext uri="{FF2B5EF4-FFF2-40B4-BE49-F238E27FC236}">
                <a16:creationId xmlns:a16="http://schemas.microsoft.com/office/drawing/2014/main" id="{17C8E721-6FC1-4A4E-9559-945024071571}"/>
              </a:ext>
            </a:extLst>
          </p:cNvPr>
          <p:cNvSpPr>
            <a:spLocks noGrp="1"/>
          </p:cNvSpPr>
          <p:nvPr>
            <p:ph type="dt" sz="half" idx="17"/>
            <p:custDataLst>
              <p:tags r:id="rId10"/>
            </p:custDataLst>
          </p:nvPr>
        </p:nvSpPr>
        <p:spPr/>
        <p:txBody>
          <a:bodyPr/>
          <a:lstStyle/>
          <a:p>
            <a:endParaRPr lang="en-US" b="1" dirty="0"/>
          </a:p>
        </p:txBody>
      </p:sp>
      <p:sp>
        <p:nvSpPr>
          <p:cNvPr id="14" name="Footer Placeholder 13" hidden="1">
            <a:extLst>
              <a:ext uri="{FF2B5EF4-FFF2-40B4-BE49-F238E27FC236}">
                <a16:creationId xmlns:a16="http://schemas.microsoft.com/office/drawing/2014/main" id="{89885E48-72F6-4042-BF62-A49ACDF10504}"/>
              </a:ext>
            </a:extLst>
          </p:cNvPr>
          <p:cNvSpPr>
            <a:spLocks noGrp="1"/>
          </p:cNvSpPr>
          <p:nvPr>
            <p:ph type="ftr" sz="quarter" idx="18"/>
            <p:custDataLst>
              <p:tags r:id="rId11"/>
            </p:custDataLst>
          </p:nvPr>
        </p:nvSpPr>
        <p:spPr/>
        <p:txBody>
          <a:bodyPr/>
          <a:lstStyle/>
          <a:p>
            <a:endParaRPr lang="en-US" dirty="0"/>
          </a:p>
        </p:txBody>
      </p:sp>
      <p:sp>
        <p:nvSpPr>
          <p:cNvPr id="15" name="Slide Number Placeholder 14" hidden="1">
            <a:extLst>
              <a:ext uri="{FF2B5EF4-FFF2-40B4-BE49-F238E27FC236}">
                <a16:creationId xmlns:a16="http://schemas.microsoft.com/office/drawing/2014/main" id="{0242B527-F278-4C5E-9E24-C19CDFEB73B1}"/>
              </a:ext>
            </a:extLst>
          </p:cNvPr>
          <p:cNvSpPr>
            <a:spLocks noGrp="1"/>
          </p:cNvSpPr>
          <p:nvPr>
            <p:ph type="sldNum" sz="quarter" idx="19"/>
            <p:custDataLst>
              <p:tags r:id="rId12"/>
            </p:custDataLst>
          </p:nvPr>
        </p:nvSpPr>
        <p:spPr/>
        <p:txBody>
          <a:bodyPr/>
          <a:lstStyle/>
          <a:p>
            <a:r>
              <a:rPr lang="en-US"/>
              <a:t> </a:t>
            </a:r>
            <a:endParaRPr lang="en-US" dirty="0"/>
          </a:p>
        </p:txBody>
      </p:sp>
      <p:sp>
        <p:nvSpPr>
          <p:cNvPr id="3" name="MIO_Placeholder_Mapping" hidden="1">
            <a:extLst>
              <a:ext uri="{FF2B5EF4-FFF2-40B4-BE49-F238E27FC236}">
                <a16:creationId xmlns:a16="http://schemas.microsoft.com/office/drawing/2014/main" id="{C4E976BE-C7DE-4FCF-9535-07568046A13E}"/>
              </a:ext>
            </a:extLst>
          </p:cNvPr>
          <p:cNvSpPr/>
          <p:nvPr userDrawn="1">
            <p:custDataLst>
              <p:tags r:id="rId13"/>
            </p:custDataLst>
          </p:nvPr>
        </p:nvSpPr>
        <p:spPr bwMode="auto">
          <a:xfrm>
            <a:off x="0" y="0"/>
            <a:ext cx="0" cy="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dirty="0">
              <a:solidFill>
                <a:schemeClr val="bg1"/>
              </a:solidFill>
              <a:latin typeface="+mn-lt"/>
              <a:ea typeface="+mn-ea"/>
              <a:cs typeface="+mn-cs"/>
            </a:endParaRPr>
          </a:p>
        </p:txBody>
      </p:sp>
    </p:spTree>
    <p:extLst>
      <p:ext uri="{BB962C8B-B14F-4D97-AF65-F5344CB8AC3E}">
        <p14:creationId xmlns:p14="http://schemas.microsoft.com/office/powerpoint/2010/main" val="3643620370"/>
      </p:ext>
    </p:extLst>
  </p:cSld>
  <p:clrMapOvr>
    <a:masterClrMapping/>
  </p:clrMapOvr>
  <p:hf hdr="0" dt="0"/>
  <p:extLst>
    <p:ext uri="{DCECCB84-F9BA-43D5-87BE-67443E8EF086}">
      <p15:sldGuideLst xmlns:p15="http://schemas.microsoft.com/office/powerpoint/2012/main">
        <p15:guide id="1" pos="3795">
          <p15:clr>
            <a:srgbClr val="FBAE40"/>
          </p15:clr>
        </p15:guide>
        <p15:guide id="2" pos="211">
          <p15:clr>
            <a:srgbClr val="FBAE40"/>
          </p15:clr>
        </p15:guide>
        <p15:guide id="3" pos="3885">
          <p15:clr>
            <a:srgbClr val="FBAE40"/>
          </p15:clr>
        </p15:guide>
        <p15:guide id="4" pos="7469">
          <p15:clr>
            <a:srgbClr val="FBAE40"/>
          </p15:clr>
        </p15:guide>
        <p15:guide id="5" orient="horz" pos="799">
          <p15:clr>
            <a:srgbClr val="FBAE40"/>
          </p15:clr>
        </p15:guide>
        <p15:guide id="6" orient="horz" pos="4020">
          <p15:clr>
            <a:srgbClr val="FBAE40"/>
          </p15:clr>
        </p15:guide>
        <p15:guide id="7" orient="horz" pos="2273">
          <p15:clr>
            <a:srgbClr val="FBAE40"/>
          </p15:clr>
        </p15:guide>
        <p15:guide id="8" orient="horz" pos="243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Pr>
        <a:solidFill>
          <a:schemeClr val="bg1"/>
        </a:solidFill>
        <a:effectLst/>
      </p:bgPr>
    </p:bg>
    <p:spTree>
      <p:nvGrpSpPr>
        <p:cNvPr id="1" name=""/>
        <p:cNvGrpSpPr/>
        <p:nvPr/>
      </p:nvGrpSpPr>
      <p:grpSpPr>
        <a:xfrm>
          <a:off x="0" y="0"/>
          <a:ext cx="0" cy="0"/>
          <a:chOff x="0" y="0"/>
          <a:chExt cx="0" cy="0"/>
        </a:xfrm>
      </p:grpSpPr>
      <p:sp>
        <p:nvSpPr>
          <p:cNvPr id="5" name="Slide Number Placeholder" hidden="1">
            <a:extLst>
              <a:ext uri="{FF2B5EF4-FFF2-40B4-BE49-F238E27FC236}">
                <a16:creationId xmlns:a16="http://schemas.microsoft.com/office/drawing/2014/main" id="{372AE43B-8F10-43C8-8785-1E1CB85CFADE}"/>
              </a:ext>
            </a:extLst>
          </p:cNvPr>
          <p:cNvSpPr>
            <a:spLocks noGrp="1"/>
          </p:cNvSpPr>
          <p:nvPr>
            <p:ph type="sldNum" sz="quarter" idx="4"/>
            <p:custDataLst>
              <p:tags r:id="rId20"/>
            </p:custDataLst>
          </p:nvPr>
        </p:nvSpPr>
        <p:spPr>
          <a:xfrm>
            <a:off x="12192000" y="6858000"/>
            <a:ext cx="0" cy="0"/>
          </a:xfrm>
          <a:prstGeom prst="rect">
            <a:avLst/>
          </a:prstGeom>
        </p:spPr>
        <p:txBody>
          <a:bodyPr vert="horz" wrap="none" lIns="0" tIns="0" rIns="0" bIns="0" rtlCol="0" anchor="b">
            <a:noAutofit/>
          </a:bodyPr>
          <a:lstStyle>
            <a:lvl1pPr algn="r" fontAlgn="t">
              <a:buClr>
                <a:srgbClr val="928285"/>
              </a:buClr>
              <a:defRPr sz="100" b="0">
                <a:noFill/>
                <a:latin typeface="+mn-lt"/>
                <a:ea typeface="+mn-ea"/>
                <a:cs typeface="+mn-cs"/>
              </a:defRPr>
            </a:lvl1pPr>
          </a:lstStyle>
          <a:p>
            <a:r>
              <a:rPr lang="en-US"/>
              <a:t> </a:t>
            </a:r>
            <a:endParaRPr lang="en-US" dirty="0"/>
          </a:p>
        </p:txBody>
      </p:sp>
      <p:sp>
        <p:nvSpPr>
          <p:cNvPr id="7" name="Footer Placeholder" hidden="1">
            <a:extLst>
              <a:ext uri="{FF2B5EF4-FFF2-40B4-BE49-F238E27FC236}">
                <a16:creationId xmlns:a16="http://schemas.microsoft.com/office/drawing/2014/main" id="{4D268FD3-4056-49DC-8C79-D4C201EED65B}"/>
              </a:ext>
            </a:extLst>
          </p:cNvPr>
          <p:cNvSpPr>
            <a:spLocks noGrp="1"/>
          </p:cNvSpPr>
          <p:nvPr>
            <p:ph type="ftr" sz="quarter" idx="3"/>
            <p:custDataLst>
              <p:tags r:id="rId21"/>
            </p:custDataLst>
          </p:nvPr>
        </p:nvSpPr>
        <p:spPr>
          <a:xfrm>
            <a:off x="12192000" y="6858000"/>
            <a:ext cx="0" cy="0"/>
          </a:xfrm>
          <a:prstGeom prst="rect">
            <a:avLst/>
          </a:prstGeom>
        </p:spPr>
        <p:txBody>
          <a:bodyPr vert="horz" wrap="none" lIns="0" tIns="0" rIns="0" bIns="0" rtlCol="0" anchor="b">
            <a:noAutofit/>
          </a:bodyPr>
          <a:lstStyle>
            <a:lvl1pPr algn="r" fontAlgn="t">
              <a:buClr>
                <a:schemeClr val="accent2"/>
              </a:buClr>
              <a:defRPr sz="100" b="0">
                <a:noFill/>
                <a:latin typeface="+mn-lt"/>
                <a:ea typeface="+mn-ea"/>
              </a:defRPr>
            </a:lvl1pPr>
          </a:lstStyle>
          <a:p>
            <a:endParaRPr lang="en-US" dirty="0"/>
          </a:p>
        </p:txBody>
      </p:sp>
      <p:sp>
        <p:nvSpPr>
          <p:cNvPr id="6" name="Date Placeholder" hidden="1">
            <a:extLst>
              <a:ext uri="{FF2B5EF4-FFF2-40B4-BE49-F238E27FC236}">
                <a16:creationId xmlns:a16="http://schemas.microsoft.com/office/drawing/2014/main" id="{59032602-9911-40B1-9BF6-AFD731868C06}"/>
              </a:ext>
            </a:extLst>
          </p:cNvPr>
          <p:cNvSpPr>
            <a:spLocks noGrp="1"/>
          </p:cNvSpPr>
          <p:nvPr>
            <p:ph type="dt" sz="half" idx="2"/>
            <p:custDataLst>
              <p:tags r:id="rId22"/>
            </p:custDataLst>
          </p:nvPr>
        </p:nvSpPr>
        <p:spPr>
          <a:xfrm>
            <a:off x="12192000" y="6858000"/>
            <a:ext cx="0" cy="0"/>
          </a:xfrm>
          <a:prstGeom prst="rect">
            <a:avLst/>
          </a:prstGeom>
        </p:spPr>
        <p:txBody>
          <a:bodyPr vert="horz" wrap="none" lIns="0" tIns="0" rIns="0" bIns="0" rtlCol="0" anchor="b">
            <a:noAutofit/>
          </a:bodyPr>
          <a:lstStyle>
            <a:lvl1pPr algn="r" fontAlgn="t">
              <a:buClr>
                <a:schemeClr val="accent2"/>
              </a:buClr>
              <a:defRPr sz="100" b="0">
                <a:noFill/>
                <a:latin typeface="+mn-lt"/>
                <a:ea typeface="+mn-ea"/>
              </a:defRPr>
            </a:lvl1pPr>
          </a:lstStyle>
          <a:p>
            <a:endParaRPr lang="en-US" b="1" dirty="0"/>
          </a:p>
        </p:txBody>
      </p:sp>
      <p:sp>
        <p:nvSpPr>
          <p:cNvPr id="15" name="Title"/>
          <p:cNvSpPr>
            <a:spLocks noGrp="1"/>
          </p:cNvSpPr>
          <p:nvPr>
            <p:ph type="title"/>
          </p:nvPr>
        </p:nvSpPr>
        <p:spPr>
          <a:xfrm>
            <a:off x="335360" y="188720"/>
            <a:ext cx="9613068" cy="720000"/>
          </a:xfrm>
          <a:prstGeom prst="rect">
            <a:avLst/>
          </a:prstGeom>
        </p:spPr>
        <p:txBody>
          <a:bodyPr vert="horz" lIns="0" tIns="0" rIns="0" bIns="10800" rtlCol="0" anchor="b" anchorCtr="0">
            <a:noAutofit/>
          </a:bodyPr>
          <a:lstStyle/>
          <a:p>
            <a:r>
              <a:rPr lang="en-US" noProof="0" dirty="0"/>
              <a:t>Click to edit title</a:t>
            </a:r>
          </a:p>
        </p:txBody>
      </p:sp>
      <p:sp>
        <p:nvSpPr>
          <p:cNvPr id="16" name="Content"/>
          <p:cNvSpPr>
            <a:spLocks noGrp="1"/>
          </p:cNvSpPr>
          <p:nvPr>
            <p:ph type="body" idx="1"/>
          </p:nvPr>
        </p:nvSpPr>
        <p:spPr>
          <a:xfrm>
            <a:off x="334434" y="1268414"/>
            <a:ext cx="11521017" cy="5113337"/>
          </a:xfrm>
          <a:prstGeom prst="rect">
            <a:avLst/>
          </a:prstGeom>
        </p:spPr>
        <p:txBody>
          <a:bodyPr vert="horz" lIns="0" tIns="0" rIns="0" bIns="0" rtlCol="0">
            <a:noAutofit/>
          </a:bodyPr>
          <a:lstStyle/>
          <a:p>
            <a:pPr lvl="0"/>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5"/>
            <a:r>
              <a:rPr lang="en-US" noProof="0" dirty="0"/>
              <a:t>Sixth level</a:t>
            </a:r>
          </a:p>
          <a:p>
            <a:pPr lvl="6"/>
            <a:r>
              <a:rPr lang="en-US" noProof="0" dirty="0"/>
              <a:t>Seventh level</a:t>
            </a:r>
          </a:p>
          <a:p>
            <a:pPr lvl="7"/>
            <a:r>
              <a:rPr lang="en-US" noProof="0" dirty="0"/>
              <a:t>Eighth level</a:t>
            </a:r>
          </a:p>
          <a:p>
            <a:pPr lvl="8"/>
            <a:r>
              <a:rPr lang="en-US" noProof="0" dirty="0"/>
              <a:t>Ninth level</a:t>
            </a:r>
          </a:p>
        </p:txBody>
      </p:sp>
      <p:sp>
        <p:nvSpPr>
          <p:cNvPr id="3" name="empower - DO NOT DELETE!!!" hidden="1"/>
          <p:cNvSpPr/>
          <p:nvPr>
            <p:custDataLst>
              <p:tags r:id="rId23"/>
            </p:custDataLst>
          </p:nvPr>
        </p:nvSpPr>
        <p:spPr bwMode="auto">
          <a:xfrm>
            <a:off x="0" y="0"/>
            <a:ext cx="0" cy="0"/>
          </a:xfrm>
          <a:prstGeom prst="ellipse">
            <a:avLst/>
          </a:prstGeom>
          <a:solidFill>
            <a:schemeClr val="accent4"/>
          </a:solidFill>
          <a:ln w="9525">
            <a:noFill/>
            <a:miter lim="800000"/>
            <a:headEnd/>
            <a:tailEnd/>
          </a:ln>
        </p:spPr>
        <p:txBody>
          <a:bodyPr wrap="square" lIns="72000" tIns="72000" rIns="72000" bIns="72000" rtlCol="0" anchor="ctr"/>
          <a:lstStyle/>
          <a:p>
            <a:pPr lvl="0" algn="ctr" eaLnBrk="0" hangingPunct="0"/>
            <a:endParaRPr lang="en-US" sz="1600" baseline="0" noProof="0" dirty="0">
              <a:latin typeface="+mn-lt"/>
              <a:ea typeface="+mn-ea"/>
              <a:cs typeface="+mn-cs"/>
            </a:endParaRPr>
          </a:p>
        </p:txBody>
      </p:sp>
      <p:sp>
        <p:nvSpPr>
          <p:cNvPr id="4" name="Fixed Page Placeholder">
            <a:extLst>
              <a:ext uri="{FF2B5EF4-FFF2-40B4-BE49-F238E27FC236}">
                <a16:creationId xmlns:a16="http://schemas.microsoft.com/office/drawing/2014/main" id="{E361B9A9-2219-4F44-982D-701D7F2A6185}"/>
              </a:ext>
            </a:extLst>
          </p:cNvPr>
          <p:cNvSpPr txBox="1"/>
          <p:nvPr/>
        </p:nvSpPr>
        <p:spPr bwMode="auto">
          <a:xfrm>
            <a:off x="11471403" y="6489341"/>
            <a:ext cx="384048" cy="361460"/>
          </a:xfrm>
          <a:prstGeom prst="rect">
            <a:avLst/>
          </a:prstGeom>
          <a:noFill/>
          <a:ln w="9525">
            <a:noFill/>
            <a:miter lim="800000"/>
            <a:headEnd/>
            <a:tailEnd/>
          </a:ln>
          <a:effectLst/>
        </p:spPr>
        <p:txBody>
          <a:bodyPr wrap="square" lIns="0" tIns="0" rIns="0" bIns="0" rtlCol="0" anchor="ctr" anchorCtr="0">
            <a:noAutofit/>
          </a:bodyPr>
          <a:lstStyle/>
          <a:p>
            <a:pPr marL="0" marR="0" indent="0" algn="r" defTabSz="576000" eaLnBrk="0" fontAlgn="auto" latinLnBrk="0" hangingPunct="0">
              <a:spcBef>
                <a:spcPts val="0"/>
              </a:spcBef>
              <a:spcAft>
                <a:spcPts val="0"/>
              </a:spcAft>
              <a:buClr>
                <a:schemeClr val="accent1"/>
              </a:buClr>
              <a:buSzTx/>
              <a:buFontTx/>
              <a:buNone/>
              <a:tabLst/>
            </a:pPr>
            <a:fld id="{AE05A9AF-4D70-4052-9354-7E4D957B036D}" type="slidenum">
              <a:rPr lang="de-DE" sz="800" b="1" kern="0" baseline="0">
                <a:solidFill>
                  <a:schemeClr val="tx1"/>
                </a:solidFill>
                <a:latin typeface="+mn-lt"/>
                <a:ea typeface="+mn-ea"/>
                <a:cs typeface="+mn-cs"/>
              </a:rPr>
              <a:pPr marL="0" marR="0" indent="0" algn="r" defTabSz="576000" eaLnBrk="0" fontAlgn="auto" latinLnBrk="0" hangingPunct="0">
                <a:spcBef>
                  <a:spcPts val="0"/>
                </a:spcBef>
                <a:spcAft>
                  <a:spcPts val="0"/>
                </a:spcAft>
                <a:buClr>
                  <a:schemeClr val="accent1"/>
                </a:buClr>
                <a:buSzTx/>
                <a:buFontTx/>
                <a:buNone/>
                <a:tabLst/>
              </a:pPr>
              <a:t>‹#›</a:t>
            </a:fld>
            <a:endParaRPr lang="de-DE" sz="800" b="1" kern="0" baseline="0" dirty="0">
              <a:solidFill>
                <a:schemeClr val="tx1"/>
              </a:solidFill>
              <a:latin typeface="+mn-lt"/>
              <a:ea typeface="+mn-ea"/>
              <a:cs typeface="+mn-cs"/>
            </a:endParaRPr>
          </a:p>
        </p:txBody>
      </p:sp>
      <p:pic>
        <p:nvPicPr>
          <p:cNvPr id="10" name="LOGO">
            <a:extLst>
              <a:ext uri="{FF2B5EF4-FFF2-40B4-BE49-F238E27FC236}">
                <a16:creationId xmlns:a16="http://schemas.microsoft.com/office/drawing/2014/main" id="{F0C8D1F1-BA28-4973-A394-021D3C969BE1}"/>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0659042" y="193689"/>
            <a:ext cx="1207447" cy="528057"/>
          </a:xfrm>
          <a:prstGeom prst="rect">
            <a:avLst/>
          </a:prstGeom>
        </p:spPr>
      </p:pic>
    </p:spTree>
    <p:extLst>
      <p:ext uri="{BB962C8B-B14F-4D97-AF65-F5344CB8AC3E}">
        <p14:creationId xmlns:p14="http://schemas.microsoft.com/office/powerpoint/2010/main" val="1064515144"/>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 id="2147483774" r:id="rId17"/>
    <p:sldLayoutId id="2147483775" r:id="rId18"/>
  </p:sldLayoutIdLst>
  <p:hf hdr="0" dt="0"/>
  <p:txStyles>
    <p:titleStyle>
      <a:lvl1pPr algn="l" defTabSz="576000" rtl="0" eaLnBrk="1" fontAlgn="base" hangingPunct="1">
        <a:spcBef>
          <a:spcPct val="0"/>
        </a:spcBef>
        <a:spcAft>
          <a:spcPct val="0"/>
        </a:spcAft>
        <a:buClr>
          <a:schemeClr val="tx1"/>
        </a:buClr>
        <a:buFontTx/>
        <a:buNone/>
        <a:defRPr sz="2400" b="1" baseline="0">
          <a:solidFill>
            <a:schemeClr val="tx2"/>
          </a:solidFill>
          <a:latin typeface="+mj-lt"/>
          <a:ea typeface="+mj-ea"/>
          <a:cs typeface="+mj-cs"/>
        </a:defRPr>
      </a:lvl1pPr>
      <a:lvl2pPr algn="l" rtl="0" eaLnBrk="1" fontAlgn="base" hangingPunct="1">
        <a:spcBef>
          <a:spcPct val="0"/>
        </a:spcBef>
        <a:spcAft>
          <a:spcPct val="0"/>
        </a:spcAft>
        <a:defRPr sz="3467" b="1">
          <a:solidFill>
            <a:schemeClr val="tx2"/>
          </a:solidFill>
          <a:latin typeface="Arial" charset="0"/>
        </a:defRPr>
      </a:lvl2pPr>
      <a:lvl3pPr algn="l" rtl="0" eaLnBrk="1" fontAlgn="base" hangingPunct="1">
        <a:spcBef>
          <a:spcPct val="0"/>
        </a:spcBef>
        <a:spcAft>
          <a:spcPct val="0"/>
        </a:spcAft>
        <a:defRPr sz="3467" b="1">
          <a:solidFill>
            <a:schemeClr val="tx2"/>
          </a:solidFill>
          <a:latin typeface="Arial" charset="0"/>
        </a:defRPr>
      </a:lvl3pPr>
      <a:lvl4pPr algn="l" rtl="0" eaLnBrk="1" fontAlgn="base" hangingPunct="1">
        <a:spcBef>
          <a:spcPct val="0"/>
        </a:spcBef>
        <a:spcAft>
          <a:spcPct val="0"/>
        </a:spcAft>
        <a:defRPr sz="3467" b="1">
          <a:solidFill>
            <a:schemeClr val="tx2"/>
          </a:solidFill>
          <a:latin typeface="Arial" charset="0"/>
        </a:defRPr>
      </a:lvl4pPr>
      <a:lvl5pPr algn="l" rtl="0" eaLnBrk="1" fontAlgn="base" hangingPunct="1">
        <a:spcBef>
          <a:spcPct val="0"/>
        </a:spcBef>
        <a:spcAft>
          <a:spcPct val="0"/>
        </a:spcAft>
        <a:defRPr sz="3467" b="1">
          <a:solidFill>
            <a:schemeClr val="tx2"/>
          </a:solidFill>
          <a:latin typeface="Arial" charset="0"/>
        </a:defRPr>
      </a:lvl5pPr>
      <a:lvl6pPr marL="609585" algn="l" rtl="0" eaLnBrk="1" fontAlgn="base" hangingPunct="1">
        <a:spcBef>
          <a:spcPct val="0"/>
        </a:spcBef>
        <a:spcAft>
          <a:spcPct val="0"/>
        </a:spcAft>
        <a:defRPr sz="3467" b="1">
          <a:solidFill>
            <a:schemeClr val="tx2"/>
          </a:solidFill>
          <a:latin typeface="Arial" charset="0"/>
        </a:defRPr>
      </a:lvl6pPr>
      <a:lvl7pPr marL="1219170" algn="l" rtl="0" eaLnBrk="1" fontAlgn="base" hangingPunct="1">
        <a:spcBef>
          <a:spcPct val="0"/>
        </a:spcBef>
        <a:spcAft>
          <a:spcPct val="0"/>
        </a:spcAft>
        <a:defRPr sz="3467" b="1">
          <a:solidFill>
            <a:schemeClr val="tx2"/>
          </a:solidFill>
          <a:latin typeface="Arial" charset="0"/>
        </a:defRPr>
      </a:lvl7pPr>
      <a:lvl8pPr marL="1828754" algn="l" rtl="0" eaLnBrk="1" fontAlgn="base" hangingPunct="1">
        <a:spcBef>
          <a:spcPct val="0"/>
        </a:spcBef>
        <a:spcAft>
          <a:spcPct val="0"/>
        </a:spcAft>
        <a:defRPr sz="3467" b="1">
          <a:solidFill>
            <a:schemeClr val="tx2"/>
          </a:solidFill>
          <a:latin typeface="Arial" charset="0"/>
        </a:defRPr>
      </a:lvl8pPr>
      <a:lvl9pPr marL="2438339" algn="l" rtl="0" eaLnBrk="1" fontAlgn="base" hangingPunct="1">
        <a:spcBef>
          <a:spcPct val="0"/>
        </a:spcBef>
        <a:spcAft>
          <a:spcPct val="0"/>
        </a:spcAft>
        <a:defRPr sz="3467" b="1">
          <a:solidFill>
            <a:schemeClr val="tx2"/>
          </a:solidFill>
          <a:latin typeface="Arial" charset="0"/>
        </a:defRPr>
      </a:lvl9pPr>
    </p:titleStyle>
    <p:bodyStyle>
      <a:lvl1pPr marL="252000" indent="-252000" algn="l" defTabSz="576000" rtl="0" eaLnBrk="1" fontAlgn="base" hangingPunct="1">
        <a:lnSpc>
          <a:spcPct val="120000"/>
        </a:lnSpc>
        <a:spcBef>
          <a:spcPts val="0"/>
        </a:spcBef>
        <a:spcAft>
          <a:spcPts val="0"/>
        </a:spcAft>
        <a:buClr>
          <a:schemeClr val="tx2"/>
        </a:buClr>
        <a:buSzPct val="100000"/>
        <a:buFont typeface="Arial" panose="020B0604020202020204" pitchFamily="34" charset="0"/>
        <a:buChar char="‒"/>
        <a:defRPr sz="1800" baseline="0">
          <a:solidFill>
            <a:schemeClr val="tx1"/>
          </a:solidFill>
          <a:latin typeface="+mn-lt"/>
          <a:ea typeface="+mn-ea"/>
          <a:cs typeface="+mn-cs"/>
        </a:defRPr>
      </a:lvl1pPr>
      <a:lvl2pPr marL="504000" indent="-252000" algn="l" defTabSz="576000" rtl="0" eaLnBrk="1" fontAlgn="base" hangingPunct="1">
        <a:lnSpc>
          <a:spcPct val="120000"/>
        </a:lnSpc>
        <a:spcBef>
          <a:spcPts val="0"/>
        </a:spcBef>
        <a:spcAft>
          <a:spcPts val="0"/>
        </a:spcAft>
        <a:buClr>
          <a:schemeClr val="tx2"/>
        </a:buClr>
        <a:buSzPct val="100000"/>
        <a:buFont typeface="Arial" panose="020B0604020202020204" pitchFamily="34" charset="0"/>
        <a:buChar char="‒"/>
        <a:defRPr sz="1600">
          <a:solidFill>
            <a:schemeClr val="tx1"/>
          </a:solidFill>
          <a:latin typeface="+mn-lt"/>
          <a:cs typeface="+mn-cs"/>
        </a:defRPr>
      </a:lvl2pPr>
      <a:lvl3pPr marL="756000" indent="-252000" algn="l" defTabSz="576000" rtl="0" eaLnBrk="1" fontAlgn="base" hangingPunct="1">
        <a:lnSpc>
          <a:spcPct val="120000"/>
        </a:lnSpc>
        <a:spcBef>
          <a:spcPts val="0"/>
        </a:spcBef>
        <a:spcAft>
          <a:spcPts val="0"/>
        </a:spcAft>
        <a:buClr>
          <a:schemeClr val="tx2"/>
        </a:buClr>
        <a:buSzPct val="100000"/>
        <a:buFont typeface="Arial" panose="020B0604020202020204" pitchFamily="34" charset="0"/>
        <a:buChar char="‒"/>
        <a:defRPr sz="1400" baseline="0">
          <a:solidFill>
            <a:schemeClr val="tx1"/>
          </a:solidFill>
          <a:latin typeface="+mn-lt"/>
          <a:cs typeface="+mn-cs"/>
        </a:defRPr>
      </a:lvl3pPr>
      <a:lvl4pPr marL="1008000" indent="-252000" algn="l" defTabSz="576000" rtl="0" eaLnBrk="1" fontAlgn="base" hangingPunct="1">
        <a:lnSpc>
          <a:spcPct val="120000"/>
        </a:lnSpc>
        <a:spcBef>
          <a:spcPts val="0"/>
        </a:spcBef>
        <a:spcAft>
          <a:spcPts val="0"/>
        </a:spcAft>
        <a:buClr>
          <a:schemeClr val="tx2"/>
        </a:buClr>
        <a:buSzPct val="100000"/>
        <a:buFont typeface="Arial" panose="020B0604020202020204" pitchFamily="34" charset="0"/>
        <a:buChar char="‒"/>
        <a:defRPr sz="1400" baseline="0">
          <a:solidFill>
            <a:schemeClr val="tx1"/>
          </a:solidFill>
          <a:latin typeface="+mn-lt"/>
          <a:cs typeface="+mn-cs"/>
        </a:defRPr>
      </a:lvl4pPr>
      <a:lvl5pPr marL="1260000" indent="-252000" algn="l" defTabSz="576000" rtl="0" eaLnBrk="1" fontAlgn="base" hangingPunct="1">
        <a:lnSpc>
          <a:spcPct val="120000"/>
        </a:lnSpc>
        <a:spcBef>
          <a:spcPts val="0"/>
        </a:spcBef>
        <a:spcAft>
          <a:spcPts val="0"/>
        </a:spcAft>
        <a:buClr>
          <a:schemeClr val="tx2"/>
        </a:buClr>
        <a:buSzPct val="100000"/>
        <a:buFont typeface="Arial" panose="020B0604020202020204" pitchFamily="34" charset="0"/>
        <a:buChar char="‒"/>
        <a:defRPr sz="1400" baseline="0">
          <a:solidFill>
            <a:schemeClr val="tx1"/>
          </a:solidFill>
          <a:latin typeface="+mn-lt"/>
          <a:cs typeface="+mn-cs"/>
        </a:defRPr>
      </a:lvl5pPr>
      <a:lvl6pPr marL="1260000" indent="-252000" algn="l" defTabSz="576000" rtl="0" eaLnBrk="1" fontAlgn="base" hangingPunct="1">
        <a:lnSpc>
          <a:spcPct val="120000"/>
        </a:lnSpc>
        <a:spcBef>
          <a:spcPts val="0"/>
        </a:spcBef>
        <a:spcAft>
          <a:spcPts val="0"/>
        </a:spcAft>
        <a:buClr>
          <a:schemeClr val="tx2"/>
        </a:buClr>
        <a:buFont typeface="Arial" panose="020B0604020202020204" pitchFamily="34" charset="0"/>
        <a:buChar char="‒"/>
        <a:defRPr sz="1400" baseline="0">
          <a:solidFill>
            <a:schemeClr val="tx1"/>
          </a:solidFill>
          <a:latin typeface="+mn-lt"/>
          <a:cs typeface="+mn-cs"/>
        </a:defRPr>
      </a:lvl6pPr>
      <a:lvl7pPr marL="1260000" indent="-252000" algn="l" defTabSz="576000" rtl="0" eaLnBrk="1" fontAlgn="base" hangingPunct="1">
        <a:lnSpc>
          <a:spcPct val="120000"/>
        </a:lnSpc>
        <a:spcBef>
          <a:spcPts val="0"/>
        </a:spcBef>
        <a:spcAft>
          <a:spcPct val="0"/>
        </a:spcAft>
        <a:buClr>
          <a:schemeClr val="tx2"/>
        </a:buClr>
        <a:buFont typeface="Arial" panose="020B0604020202020204" pitchFamily="34" charset="0"/>
        <a:buChar char="‒"/>
        <a:defRPr sz="1400">
          <a:solidFill>
            <a:schemeClr val="tx1"/>
          </a:solidFill>
          <a:latin typeface="+mn-lt"/>
          <a:cs typeface="+mn-cs"/>
        </a:defRPr>
      </a:lvl7pPr>
      <a:lvl8pPr marL="1260000" indent="-252000" algn="l" defTabSz="576000" rtl="0" eaLnBrk="1" fontAlgn="base" hangingPunct="1">
        <a:lnSpc>
          <a:spcPct val="120000"/>
        </a:lnSpc>
        <a:spcBef>
          <a:spcPts val="0"/>
        </a:spcBef>
        <a:spcAft>
          <a:spcPct val="0"/>
        </a:spcAft>
        <a:buClr>
          <a:schemeClr val="tx2"/>
        </a:buClr>
        <a:buFont typeface="Arial" panose="020B0604020202020204" pitchFamily="34" charset="0"/>
        <a:buChar char="‒"/>
        <a:defRPr sz="1400">
          <a:solidFill>
            <a:schemeClr val="tx1"/>
          </a:solidFill>
          <a:latin typeface="+mn-lt"/>
          <a:cs typeface="+mn-cs"/>
        </a:defRPr>
      </a:lvl8pPr>
      <a:lvl9pPr marL="1260000" indent="-252000" algn="l" defTabSz="576000" rtl="0" eaLnBrk="1" fontAlgn="base" hangingPunct="1">
        <a:lnSpc>
          <a:spcPct val="120000"/>
        </a:lnSpc>
        <a:spcBef>
          <a:spcPts val="0"/>
        </a:spcBef>
        <a:spcAft>
          <a:spcPct val="0"/>
        </a:spcAft>
        <a:buClr>
          <a:schemeClr val="tx2"/>
        </a:buClr>
        <a:buFont typeface="Arial" panose="020B0604020202020204" pitchFamily="34" charset="0"/>
        <a:buChar char="‒"/>
        <a:defRPr sz="1400">
          <a:solidFill>
            <a:schemeClr val="tx1"/>
          </a:solidFill>
          <a:latin typeface="+mn-lt"/>
          <a:cs typeface="+mn-cs"/>
        </a:defRPr>
      </a:lvl9pPr>
    </p:bodyStyle>
    <p:otherStyle>
      <a:defPPr>
        <a:defRPr lang="de-DE"/>
      </a:defPPr>
      <a:lvl1pPr marL="0" algn="l" defTabSz="1219170" rtl="0" eaLnBrk="1" latinLnBrk="0" hangingPunct="1">
        <a:defRPr sz="1800" kern="1200">
          <a:solidFill>
            <a:schemeClr val="tx1"/>
          </a:solidFill>
          <a:latin typeface="+mn-lt"/>
          <a:ea typeface="+mn-ea"/>
          <a:cs typeface="+mn-cs"/>
        </a:defRPr>
      </a:lvl1pPr>
      <a:lvl2pPr marL="609585" algn="l" defTabSz="1219170" rtl="0" eaLnBrk="1" latinLnBrk="0" hangingPunct="1">
        <a:defRPr sz="1800" kern="1200">
          <a:solidFill>
            <a:schemeClr val="tx1"/>
          </a:solidFill>
          <a:latin typeface="+mn-lt"/>
          <a:ea typeface="+mn-ea"/>
          <a:cs typeface="+mn-cs"/>
        </a:defRPr>
      </a:lvl2pPr>
      <a:lvl3pPr marL="1219170" algn="l" defTabSz="1219170" rtl="0" eaLnBrk="1" latinLnBrk="0" hangingPunct="1">
        <a:defRPr sz="1800" kern="1200">
          <a:solidFill>
            <a:schemeClr val="tx1"/>
          </a:solidFill>
          <a:latin typeface="+mn-lt"/>
          <a:ea typeface="+mn-ea"/>
          <a:cs typeface="+mn-cs"/>
        </a:defRPr>
      </a:lvl3pPr>
      <a:lvl4pPr marL="1828754" algn="l" defTabSz="1219170" rtl="0" eaLnBrk="1" latinLnBrk="0" hangingPunct="1">
        <a:defRPr sz="1800" kern="1200">
          <a:solidFill>
            <a:schemeClr val="tx1"/>
          </a:solidFill>
          <a:latin typeface="+mn-lt"/>
          <a:ea typeface="+mn-ea"/>
          <a:cs typeface="+mn-cs"/>
        </a:defRPr>
      </a:lvl4pPr>
      <a:lvl5pPr marL="2438339" algn="l" defTabSz="1219170" rtl="0" eaLnBrk="1" latinLnBrk="0" hangingPunct="1">
        <a:defRPr sz="1800" kern="1200">
          <a:solidFill>
            <a:schemeClr val="tx1"/>
          </a:solidFill>
          <a:latin typeface="+mn-lt"/>
          <a:ea typeface="+mn-ea"/>
          <a:cs typeface="+mn-cs"/>
        </a:defRPr>
      </a:lvl5pPr>
      <a:lvl6pPr marL="3047924" algn="l" defTabSz="1219170" rtl="0" eaLnBrk="1" latinLnBrk="0" hangingPunct="1">
        <a:defRPr sz="1800" kern="1200">
          <a:solidFill>
            <a:schemeClr val="tx1"/>
          </a:solidFill>
          <a:latin typeface="+mn-lt"/>
          <a:ea typeface="+mn-ea"/>
          <a:cs typeface="+mn-cs"/>
        </a:defRPr>
      </a:lvl6pPr>
      <a:lvl7pPr marL="3657509" algn="l" defTabSz="1219170" rtl="0" eaLnBrk="1" latinLnBrk="0" hangingPunct="1">
        <a:defRPr sz="1800" kern="1200">
          <a:solidFill>
            <a:schemeClr val="tx1"/>
          </a:solidFill>
          <a:latin typeface="+mn-lt"/>
          <a:ea typeface="+mn-ea"/>
          <a:cs typeface="+mn-cs"/>
        </a:defRPr>
      </a:lvl7pPr>
      <a:lvl8pPr marL="4267093" algn="l" defTabSz="1219170" rtl="0" eaLnBrk="1" latinLnBrk="0" hangingPunct="1">
        <a:defRPr sz="1800" kern="1200">
          <a:solidFill>
            <a:schemeClr val="tx1"/>
          </a:solidFill>
          <a:latin typeface="+mn-lt"/>
          <a:ea typeface="+mn-ea"/>
          <a:cs typeface="+mn-cs"/>
        </a:defRPr>
      </a:lvl8pPr>
      <a:lvl9pPr marL="4876678" algn="l" defTabSz="121917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3" Type="http://schemas.openxmlformats.org/officeDocument/2006/relationships/tags" Target="../tags/tag330.xml"/><Relationship Id="rId18" Type="http://schemas.openxmlformats.org/officeDocument/2006/relationships/tags" Target="../tags/tag335.xml"/><Relationship Id="rId26" Type="http://schemas.openxmlformats.org/officeDocument/2006/relationships/tags" Target="../tags/tag343.xml"/><Relationship Id="rId3" Type="http://schemas.openxmlformats.org/officeDocument/2006/relationships/tags" Target="../tags/tag320.xml"/><Relationship Id="rId21" Type="http://schemas.openxmlformats.org/officeDocument/2006/relationships/tags" Target="../tags/tag338.xml"/><Relationship Id="rId34" Type="http://schemas.openxmlformats.org/officeDocument/2006/relationships/slide" Target="slide21.xml"/><Relationship Id="rId7" Type="http://schemas.openxmlformats.org/officeDocument/2006/relationships/tags" Target="../tags/tag324.xml"/><Relationship Id="rId12" Type="http://schemas.openxmlformats.org/officeDocument/2006/relationships/tags" Target="../tags/tag329.xml"/><Relationship Id="rId17" Type="http://schemas.openxmlformats.org/officeDocument/2006/relationships/tags" Target="../tags/tag334.xml"/><Relationship Id="rId25" Type="http://schemas.openxmlformats.org/officeDocument/2006/relationships/tags" Target="../tags/tag342.xml"/><Relationship Id="rId33" Type="http://schemas.openxmlformats.org/officeDocument/2006/relationships/slide" Target="slide14.xml"/><Relationship Id="rId2" Type="http://schemas.openxmlformats.org/officeDocument/2006/relationships/tags" Target="../tags/tag319.xml"/><Relationship Id="rId16" Type="http://schemas.openxmlformats.org/officeDocument/2006/relationships/tags" Target="../tags/tag333.xml"/><Relationship Id="rId20" Type="http://schemas.openxmlformats.org/officeDocument/2006/relationships/tags" Target="../tags/tag337.xml"/><Relationship Id="rId29" Type="http://schemas.openxmlformats.org/officeDocument/2006/relationships/slide" Target="slide3.xml"/><Relationship Id="rId1" Type="http://schemas.openxmlformats.org/officeDocument/2006/relationships/tags" Target="../tags/tag318.xml"/><Relationship Id="rId6" Type="http://schemas.openxmlformats.org/officeDocument/2006/relationships/tags" Target="../tags/tag323.xml"/><Relationship Id="rId11" Type="http://schemas.openxmlformats.org/officeDocument/2006/relationships/tags" Target="../tags/tag328.xml"/><Relationship Id="rId24" Type="http://schemas.openxmlformats.org/officeDocument/2006/relationships/tags" Target="../tags/tag341.xml"/><Relationship Id="rId32" Type="http://schemas.openxmlformats.org/officeDocument/2006/relationships/slide" Target="slide12.xml"/><Relationship Id="rId5" Type="http://schemas.openxmlformats.org/officeDocument/2006/relationships/tags" Target="../tags/tag322.xml"/><Relationship Id="rId15" Type="http://schemas.openxmlformats.org/officeDocument/2006/relationships/tags" Target="../tags/tag332.xml"/><Relationship Id="rId23" Type="http://schemas.openxmlformats.org/officeDocument/2006/relationships/tags" Target="../tags/tag340.xml"/><Relationship Id="rId28" Type="http://schemas.openxmlformats.org/officeDocument/2006/relationships/notesSlide" Target="../notesSlides/notesSlide12.xml"/><Relationship Id="rId36" Type="http://schemas.openxmlformats.org/officeDocument/2006/relationships/slide" Target="slide34.xml"/><Relationship Id="rId10" Type="http://schemas.openxmlformats.org/officeDocument/2006/relationships/tags" Target="../tags/tag327.xml"/><Relationship Id="rId19" Type="http://schemas.openxmlformats.org/officeDocument/2006/relationships/tags" Target="../tags/tag336.xml"/><Relationship Id="rId31" Type="http://schemas.openxmlformats.org/officeDocument/2006/relationships/slide" Target="slide6.xml"/><Relationship Id="rId4" Type="http://schemas.openxmlformats.org/officeDocument/2006/relationships/tags" Target="../tags/tag321.xml"/><Relationship Id="rId9" Type="http://schemas.openxmlformats.org/officeDocument/2006/relationships/tags" Target="../tags/tag326.xml"/><Relationship Id="rId14" Type="http://schemas.openxmlformats.org/officeDocument/2006/relationships/tags" Target="../tags/tag331.xml"/><Relationship Id="rId22" Type="http://schemas.openxmlformats.org/officeDocument/2006/relationships/tags" Target="../tags/tag339.xml"/><Relationship Id="rId27" Type="http://schemas.openxmlformats.org/officeDocument/2006/relationships/slideLayout" Target="../slideLayouts/slideLayout4.xml"/><Relationship Id="rId30" Type="http://schemas.openxmlformats.org/officeDocument/2006/relationships/slide" Target="slide5.xml"/><Relationship Id="rId35" Type="http://schemas.openxmlformats.org/officeDocument/2006/relationships/slide" Target="slide28.xml"/><Relationship Id="rId8" Type="http://schemas.openxmlformats.org/officeDocument/2006/relationships/tags" Target="../tags/tag3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3" Type="http://schemas.openxmlformats.org/officeDocument/2006/relationships/tags" Target="../tags/tag356.xml"/><Relationship Id="rId18" Type="http://schemas.openxmlformats.org/officeDocument/2006/relationships/tags" Target="../tags/tag361.xml"/><Relationship Id="rId26" Type="http://schemas.openxmlformats.org/officeDocument/2006/relationships/tags" Target="../tags/tag369.xml"/><Relationship Id="rId3" Type="http://schemas.openxmlformats.org/officeDocument/2006/relationships/tags" Target="../tags/tag346.xml"/><Relationship Id="rId21" Type="http://schemas.openxmlformats.org/officeDocument/2006/relationships/tags" Target="../tags/tag364.xml"/><Relationship Id="rId34" Type="http://schemas.openxmlformats.org/officeDocument/2006/relationships/slide" Target="slide21.xml"/><Relationship Id="rId7" Type="http://schemas.openxmlformats.org/officeDocument/2006/relationships/tags" Target="../tags/tag350.xml"/><Relationship Id="rId12" Type="http://schemas.openxmlformats.org/officeDocument/2006/relationships/tags" Target="../tags/tag355.xml"/><Relationship Id="rId17" Type="http://schemas.openxmlformats.org/officeDocument/2006/relationships/tags" Target="../tags/tag360.xml"/><Relationship Id="rId25" Type="http://schemas.openxmlformats.org/officeDocument/2006/relationships/tags" Target="../tags/tag368.xml"/><Relationship Id="rId33" Type="http://schemas.openxmlformats.org/officeDocument/2006/relationships/slide" Target="slide14.xml"/><Relationship Id="rId2" Type="http://schemas.openxmlformats.org/officeDocument/2006/relationships/tags" Target="../tags/tag345.xml"/><Relationship Id="rId16" Type="http://schemas.openxmlformats.org/officeDocument/2006/relationships/tags" Target="../tags/tag359.xml"/><Relationship Id="rId20" Type="http://schemas.openxmlformats.org/officeDocument/2006/relationships/tags" Target="../tags/tag363.xml"/><Relationship Id="rId29" Type="http://schemas.openxmlformats.org/officeDocument/2006/relationships/slide" Target="slide3.xml"/><Relationship Id="rId1" Type="http://schemas.openxmlformats.org/officeDocument/2006/relationships/tags" Target="../tags/tag344.xml"/><Relationship Id="rId6" Type="http://schemas.openxmlformats.org/officeDocument/2006/relationships/tags" Target="../tags/tag349.xml"/><Relationship Id="rId11" Type="http://schemas.openxmlformats.org/officeDocument/2006/relationships/tags" Target="../tags/tag354.xml"/><Relationship Id="rId24" Type="http://schemas.openxmlformats.org/officeDocument/2006/relationships/tags" Target="../tags/tag367.xml"/><Relationship Id="rId32" Type="http://schemas.openxmlformats.org/officeDocument/2006/relationships/slide" Target="slide12.xml"/><Relationship Id="rId5" Type="http://schemas.openxmlformats.org/officeDocument/2006/relationships/tags" Target="../tags/tag348.xml"/><Relationship Id="rId15" Type="http://schemas.openxmlformats.org/officeDocument/2006/relationships/tags" Target="../tags/tag358.xml"/><Relationship Id="rId23" Type="http://schemas.openxmlformats.org/officeDocument/2006/relationships/tags" Target="../tags/tag366.xml"/><Relationship Id="rId28" Type="http://schemas.openxmlformats.org/officeDocument/2006/relationships/notesSlide" Target="../notesSlides/notesSlide14.xml"/><Relationship Id="rId36" Type="http://schemas.openxmlformats.org/officeDocument/2006/relationships/slide" Target="slide34.xml"/><Relationship Id="rId10" Type="http://schemas.openxmlformats.org/officeDocument/2006/relationships/tags" Target="../tags/tag353.xml"/><Relationship Id="rId19" Type="http://schemas.openxmlformats.org/officeDocument/2006/relationships/tags" Target="../tags/tag362.xml"/><Relationship Id="rId31" Type="http://schemas.openxmlformats.org/officeDocument/2006/relationships/slide" Target="slide6.xml"/><Relationship Id="rId4" Type="http://schemas.openxmlformats.org/officeDocument/2006/relationships/tags" Target="../tags/tag347.xml"/><Relationship Id="rId9" Type="http://schemas.openxmlformats.org/officeDocument/2006/relationships/tags" Target="../tags/tag352.xml"/><Relationship Id="rId14" Type="http://schemas.openxmlformats.org/officeDocument/2006/relationships/tags" Target="../tags/tag357.xml"/><Relationship Id="rId22" Type="http://schemas.openxmlformats.org/officeDocument/2006/relationships/tags" Target="../tags/tag365.xml"/><Relationship Id="rId27" Type="http://schemas.openxmlformats.org/officeDocument/2006/relationships/slideLayout" Target="../slideLayouts/slideLayout4.xml"/><Relationship Id="rId30" Type="http://schemas.openxmlformats.org/officeDocument/2006/relationships/slide" Target="slide5.xml"/><Relationship Id="rId35" Type="http://schemas.openxmlformats.org/officeDocument/2006/relationships/slide" Target="slide28.xml"/><Relationship Id="rId8" Type="http://schemas.openxmlformats.org/officeDocument/2006/relationships/tags" Target="../tags/tag35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3" Type="http://schemas.openxmlformats.org/officeDocument/2006/relationships/tags" Target="../tags/tag226.xml"/><Relationship Id="rId18" Type="http://schemas.openxmlformats.org/officeDocument/2006/relationships/tags" Target="../tags/tag231.xml"/><Relationship Id="rId26" Type="http://schemas.openxmlformats.org/officeDocument/2006/relationships/tags" Target="../tags/tag239.xml"/><Relationship Id="rId3" Type="http://schemas.openxmlformats.org/officeDocument/2006/relationships/tags" Target="../tags/tag216.xml"/><Relationship Id="rId21" Type="http://schemas.openxmlformats.org/officeDocument/2006/relationships/tags" Target="../tags/tag234.xml"/><Relationship Id="rId34" Type="http://schemas.openxmlformats.org/officeDocument/2006/relationships/slide" Target="slide21.xml"/><Relationship Id="rId7" Type="http://schemas.openxmlformats.org/officeDocument/2006/relationships/tags" Target="../tags/tag220.xml"/><Relationship Id="rId12" Type="http://schemas.openxmlformats.org/officeDocument/2006/relationships/tags" Target="../tags/tag225.xml"/><Relationship Id="rId17" Type="http://schemas.openxmlformats.org/officeDocument/2006/relationships/tags" Target="../tags/tag230.xml"/><Relationship Id="rId25" Type="http://schemas.openxmlformats.org/officeDocument/2006/relationships/tags" Target="../tags/tag238.xml"/><Relationship Id="rId33" Type="http://schemas.openxmlformats.org/officeDocument/2006/relationships/slide" Target="slide14.xml"/><Relationship Id="rId2" Type="http://schemas.openxmlformats.org/officeDocument/2006/relationships/tags" Target="../tags/tag215.xml"/><Relationship Id="rId16" Type="http://schemas.openxmlformats.org/officeDocument/2006/relationships/tags" Target="../tags/tag229.xml"/><Relationship Id="rId20" Type="http://schemas.openxmlformats.org/officeDocument/2006/relationships/tags" Target="../tags/tag233.xml"/><Relationship Id="rId29" Type="http://schemas.openxmlformats.org/officeDocument/2006/relationships/slide" Target="slide3.xml"/><Relationship Id="rId1" Type="http://schemas.openxmlformats.org/officeDocument/2006/relationships/tags" Target="../tags/tag214.xml"/><Relationship Id="rId6" Type="http://schemas.openxmlformats.org/officeDocument/2006/relationships/tags" Target="../tags/tag219.xml"/><Relationship Id="rId11" Type="http://schemas.openxmlformats.org/officeDocument/2006/relationships/tags" Target="../tags/tag224.xml"/><Relationship Id="rId24" Type="http://schemas.openxmlformats.org/officeDocument/2006/relationships/tags" Target="../tags/tag237.xml"/><Relationship Id="rId32" Type="http://schemas.openxmlformats.org/officeDocument/2006/relationships/slide" Target="slide12.xml"/><Relationship Id="rId5" Type="http://schemas.openxmlformats.org/officeDocument/2006/relationships/tags" Target="../tags/tag218.xml"/><Relationship Id="rId15" Type="http://schemas.openxmlformats.org/officeDocument/2006/relationships/tags" Target="../tags/tag228.xml"/><Relationship Id="rId23" Type="http://schemas.openxmlformats.org/officeDocument/2006/relationships/tags" Target="../tags/tag236.xml"/><Relationship Id="rId28" Type="http://schemas.openxmlformats.org/officeDocument/2006/relationships/notesSlide" Target="../notesSlides/notesSlide2.xml"/><Relationship Id="rId36" Type="http://schemas.openxmlformats.org/officeDocument/2006/relationships/slide" Target="slide34.xml"/><Relationship Id="rId10" Type="http://schemas.openxmlformats.org/officeDocument/2006/relationships/tags" Target="../tags/tag223.xml"/><Relationship Id="rId19" Type="http://schemas.openxmlformats.org/officeDocument/2006/relationships/tags" Target="../tags/tag232.xml"/><Relationship Id="rId31" Type="http://schemas.openxmlformats.org/officeDocument/2006/relationships/slide" Target="slide6.xml"/><Relationship Id="rId4" Type="http://schemas.openxmlformats.org/officeDocument/2006/relationships/tags" Target="../tags/tag217.xml"/><Relationship Id="rId9" Type="http://schemas.openxmlformats.org/officeDocument/2006/relationships/tags" Target="../tags/tag222.xml"/><Relationship Id="rId14" Type="http://schemas.openxmlformats.org/officeDocument/2006/relationships/tags" Target="../tags/tag227.xml"/><Relationship Id="rId22" Type="http://schemas.openxmlformats.org/officeDocument/2006/relationships/tags" Target="../tags/tag235.xml"/><Relationship Id="rId27" Type="http://schemas.openxmlformats.org/officeDocument/2006/relationships/slideLayout" Target="../slideLayouts/slideLayout4.xml"/><Relationship Id="rId30" Type="http://schemas.openxmlformats.org/officeDocument/2006/relationships/slide" Target="slide5.xml"/><Relationship Id="rId35" Type="http://schemas.openxmlformats.org/officeDocument/2006/relationships/slide" Target="slide28.xml"/><Relationship Id="rId8" Type="http://schemas.openxmlformats.org/officeDocument/2006/relationships/tags" Target="../tags/tag22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3" Type="http://schemas.openxmlformats.org/officeDocument/2006/relationships/tags" Target="../tags/tag382.xml"/><Relationship Id="rId18" Type="http://schemas.openxmlformats.org/officeDocument/2006/relationships/tags" Target="../tags/tag387.xml"/><Relationship Id="rId26" Type="http://schemas.openxmlformats.org/officeDocument/2006/relationships/tags" Target="../tags/tag395.xml"/><Relationship Id="rId3" Type="http://schemas.openxmlformats.org/officeDocument/2006/relationships/tags" Target="../tags/tag372.xml"/><Relationship Id="rId21" Type="http://schemas.openxmlformats.org/officeDocument/2006/relationships/tags" Target="../tags/tag390.xml"/><Relationship Id="rId34" Type="http://schemas.openxmlformats.org/officeDocument/2006/relationships/slide" Target="slide21.xml"/><Relationship Id="rId7" Type="http://schemas.openxmlformats.org/officeDocument/2006/relationships/tags" Target="../tags/tag376.xml"/><Relationship Id="rId12" Type="http://schemas.openxmlformats.org/officeDocument/2006/relationships/tags" Target="../tags/tag381.xml"/><Relationship Id="rId17" Type="http://schemas.openxmlformats.org/officeDocument/2006/relationships/tags" Target="../tags/tag386.xml"/><Relationship Id="rId25" Type="http://schemas.openxmlformats.org/officeDocument/2006/relationships/tags" Target="../tags/tag394.xml"/><Relationship Id="rId33" Type="http://schemas.openxmlformats.org/officeDocument/2006/relationships/slide" Target="slide14.xml"/><Relationship Id="rId2" Type="http://schemas.openxmlformats.org/officeDocument/2006/relationships/tags" Target="../tags/tag371.xml"/><Relationship Id="rId16" Type="http://schemas.openxmlformats.org/officeDocument/2006/relationships/tags" Target="../tags/tag385.xml"/><Relationship Id="rId20" Type="http://schemas.openxmlformats.org/officeDocument/2006/relationships/tags" Target="../tags/tag389.xml"/><Relationship Id="rId29" Type="http://schemas.openxmlformats.org/officeDocument/2006/relationships/slide" Target="slide3.xml"/><Relationship Id="rId1" Type="http://schemas.openxmlformats.org/officeDocument/2006/relationships/tags" Target="../tags/tag370.xml"/><Relationship Id="rId6" Type="http://schemas.openxmlformats.org/officeDocument/2006/relationships/tags" Target="../tags/tag375.xml"/><Relationship Id="rId11" Type="http://schemas.openxmlformats.org/officeDocument/2006/relationships/tags" Target="../tags/tag380.xml"/><Relationship Id="rId24" Type="http://schemas.openxmlformats.org/officeDocument/2006/relationships/tags" Target="../tags/tag393.xml"/><Relationship Id="rId32" Type="http://schemas.openxmlformats.org/officeDocument/2006/relationships/slide" Target="slide12.xml"/><Relationship Id="rId5" Type="http://schemas.openxmlformats.org/officeDocument/2006/relationships/tags" Target="../tags/tag374.xml"/><Relationship Id="rId15" Type="http://schemas.openxmlformats.org/officeDocument/2006/relationships/tags" Target="../tags/tag384.xml"/><Relationship Id="rId23" Type="http://schemas.openxmlformats.org/officeDocument/2006/relationships/tags" Target="../tags/tag392.xml"/><Relationship Id="rId28" Type="http://schemas.openxmlformats.org/officeDocument/2006/relationships/notesSlide" Target="../notesSlides/notesSlide21.xml"/><Relationship Id="rId36" Type="http://schemas.openxmlformats.org/officeDocument/2006/relationships/slide" Target="slide34.xml"/><Relationship Id="rId10" Type="http://schemas.openxmlformats.org/officeDocument/2006/relationships/tags" Target="../tags/tag379.xml"/><Relationship Id="rId19" Type="http://schemas.openxmlformats.org/officeDocument/2006/relationships/tags" Target="../tags/tag388.xml"/><Relationship Id="rId31" Type="http://schemas.openxmlformats.org/officeDocument/2006/relationships/slide" Target="slide6.xml"/><Relationship Id="rId4" Type="http://schemas.openxmlformats.org/officeDocument/2006/relationships/tags" Target="../tags/tag373.xml"/><Relationship Id="rId9" Type="http://schemas.openxmlformats.org/officeDocument/2006/relationships/tags" Target="../tags/tag378.xml"/><Relationship Id="rId14" Type="http://schemas.openxmlformats.org/officeDocument/2006/relationships/tags" Target="../tags/tag383.xml"/><Relationship Id="rId22" Type="http://schemas.openxmlformats.org/officeDocument/2006/relationships/tags" Target="../tags/tag391.xml"/><Relationship Id="rId27" Type="http://schemas.openxmlformats.org/officeDocument/2006/relationships/slideLayout" Target="../slideLayouts/slideLayout4.xml"/><Relationship Id="rId30" Type="http://schemas.openxmlformats.org/officeDocument/2006/relationships/slide" Target="slide5.xml"/><Relationship Id="rId35" Type="http://schemas.openxmlformats.org/officeDocument/2006/relationships/slide" Target="slide28.xml"/><Relationship Id="rId8" Type="http://schemas.openxmlformats.org/officeDocument/2006/relationships/tags" Target="../tags/tag377.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3" Type="http://schemas.openxmlformats.org/officeDocument/2006/relationships/tags" Target="../tags/tag408.xml"/><Relationship Id="rId18" Type="http://schemas.openxmlformats.org/officeDocument/2006/relationships/tags" Target="../tags/tag413.xml"/><Relationship Id="rId26" Type="http://schemas.openxmlformats.org/officeDocument/2006/relationships/tags" Target="../tags/tag421.xml"/><Relationship Id="rId3" Type="http://schemas.openxmlformats.org/officeDocument/2006/relationships/tags" Target="../tags/tag398.xml"/><Relationship Id="rId21" Type="http://schemas.openxmlformats.org/officeDocument/2006/relationships/tags" Target="../tags/tag416.xml"/><Relationship Id="rId34" Type="http://schemas.openxmlformats.org/officeDocument/2006/relationships/slide" Target="slide21.xml"/><Relationship Id="rId7" Type="http://schemas.openxmlformats.org/officeDocument/2006/relationships/tags" Target="../tags/tag402.xml"/><Relationship Id="rId12" Type="http://schemas.openxmlformats.org/officeDocument/2006/relationships/tags" Target="../tags/tag407.xml"/><Relationship Id="rId17" Type="http://schemas.openxmlformats.org/officeDocument/2006/relationships/tags" Target="../tags/tag412.xml"/><Relationship Id="rId25" Type="http://schemas.openxmlformats.org/officeDocument/2006/relationships/tags" Target="../tags/tag420.xml"/><Relationship Id="rId33" Type="http://schemas.openxmlformats.org/officeDocument/2006/relationships/slide" Target="slide14.xml"/><Relationship Id="rId2" Type="http://schemas.openxmlformats.org/officeDocument/2006/relationships/tags" Target="../tags/tag397.xml"/><Relationship Id="rId16" Type="http://schemas.openxmlformats.org/officeDocument/2006/relationships/tags" Target="../tags/tag411.xml"/><Relationship Id="rId20" Type="http://schemas.openxmlformats.org/officeDocument/2006/relationships/tags" Target="../tags/tag415.xml"/><Relationship Id="rId29" Type="http://schemas.openxmlformats.org/officeDocument/2006/relationships/slide" Target="slide3.xml"/><Relationship Id="rId1" Type="http://schemas.openxmlformats.org/officeDocument/2006/relationships/tags" Target="../tags/tag396.xml"/><Relationship Id="rId6" Type="http://schemas.openxmlformats.org/officeDocument/2006/relationships/tags" Target="../tags/tag401.xml"/><Relationship Id="rId11" Type="http://schemas.openxmlformats.org/officeDocument/2006/relationships/tags" Target="../tags/tag406.xml"/><Relationship Id="rId24" Type="http://schemas.openxmlformats.org/officeDocument/2006/relationships/tags" Target="../tags/tag419.xml"/><Relationship Id="rId32" Type="http://schemas.openxmlformats.org/officeDocument/2006/relationships/slide" Target="slide12.xml"/><Relationship Id="rId5" Type="http://schemas.openxmlformats.org/officeDocument/2006/relationships/tags" Target="../tags/tag400.xml"/><Relationship Id="rId15" Type="http://schemas.openxmlformats.org/officeDocument/2006/relationships/tags" Target="../tags/tag410.xml"/><Relationship Id="rId23" Type="http://schemas.openxmlformats.org/officeDocument/2006/relationships/tags" Target="../tags/tag418.xml"/><Relationship Id="rId28" Type="http://schemas.openxmlformats.org/officeDocument/2006/relationships/notesSlide" Target="../notesSlides/notesSlide28.xml"/><Relationship Id="rId36" Type="http://schemas.openxmlformats.org/officeDocument/2006/relationships/slide" Target="slide34.xml"/><Relationship Id="rId10" Type="http://schemas.openxmlformats.org/officeDocument/2006/relationships/tags" Target="../tags/tag405.xml"/><Relationship Id="rId19" Type="http://schemas.openxmlformats.org/officeDocument/2006/relationships/tags" Target="../tags/tag414.xml"/><Relationship Id="rId31" Type="http://schemas.openxmlformats.org/officeDocument/2006/relationships/slide" Target="slide6.xml"/><Relationship Id="rId4" Type="http://schemas.openxmlformats.org/officeDocument/2006/relationships/tags" Target="../tags/tag399.xml"/><Relationship Id="rId9" Type="http://schemas.openxmlformats.org/officeDocument/2006/relationships/tags" Target="../tags/tag404.xml"/><Relationship Id="rId14" Type="http://schemas.openxmlformats.org/officeDocument/2006/relationships/tags" Target="../tags/tag409.xml"/><Relationship Id="rId22" Type="http://schemas.openxmlformats.org/officeDocument/2006/relationships/tags" Target="../tags/tag417.xml"/><Relationship Id="rId27" Type="http://schemas.openxmlformats.org/officeDocument/2006/relationships/slideLayout" Target="../slideLayouts/slideLayout4.xml"/><Relationship Id="rId30" Type="http://schemas.openxmlformats.org/officeDocument/2006/relationships/slide" Target="slide5.xml"/><Relationship Id="rId35" Type="http://schemas.openxmlformats.org/officeDocument/2006/relationships/slide" Target="slide28.xml"/><Relationship Id="rId8" Type="http://schemas.openxmlformats.org/officeDocument/2006/relationships/tags" Target="../tags/tag40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3" Type="http://schemas.openxmlformats.org/officeDocument/2006/relationships/tags" Target="../tags/tag252.xml"/><Relationship Id="rId18" Type="http://schemas.openxmlformats.org/officeDocument/2006/relationships/tags" Target="../tags/tag257.xml"/><Relationship Id="rId26" Type="http://schemas.openxmlformats.org/officeDocument/2006/relationships/tags" Target="../tags/tag265.xml"/><Relationship Id="rId3" Type="http://schemas.openxmlformats.org/officeDocument/2006/relationships/tags" Target="../tags/tag242.xml"/><Relationship Id="rId21" Type="http://schemas.openxmlformats.org/officeDocument/2006/relationships/tags" Target="../tags/tag260.xml"/><Relationship Id="rId34" Type="http://schemas.openxmlformats.org/officeDocument/2006/relationships/slide" Target="slide21.xml"/><Relationship Id="rId7" Type="http://schemas.openxmlformats.org/officeDocument/2006/relationships/tags" Target="../tags/tag246.xml"/><Relationship Id="rId12" Type="http://schemas.openxmlformats.org/officeDocument/2006/relationships/tags" Target="../tags/tag251.xml"/><Relationship Id="rId17" Type="http://schemas.openxmlformats.org/officeDocument/2006/relationships/tags" Target="../tags/tag256.xml"/><Relationship Id="rId25" Type="http://schemas.openxmlformats.org/officeDocument/2006/relationships/tags" Target="../tags/tag264.xml"/><Relationship Id="rId33" Type="http://schemas.openxmlformats.org/officeDocument/2006/relationships/slide" Target="slide14.xml"/><Relationship Id="rId2" Type="http://schemas.openxmlformats.org/officeDocument/2006/relationships/tags" Target="../tags/tag241.xml"/><Relationship Id="rId16" Type="http://schemas.openxmlformats.org/officeDocument/2006/relationships/tags" Target="../tags/tag255.xml"/><Relationship Id="rId20" Type="http://schemas.openxmlformats.org/officeDocument/2006/relationships/tags" Target="../tags/tag259.xml"/><Relationship Id="rId29" Type="http://schemas.openxmlformats.org/officeDocument/2006/relationships/slide" Target="slide3.xml"/><Relationship Id="rId1" Type="http://schemas.openxmlformats.org/officeDocument/2006/relationships/tags" Target="../tags/tag240.xml"/><Relationship Id="rId6" Type="http://schemas.openxmlformats.org/officeDocument/2006/relationships/tags" Target="../tags/tag245.xml"/><Relationship Id="rId11" Type="http://schemas.openxmlformats.org/officeDocument/2006/relationships/tags" Target="../tags/tag250.xml"/><Relationship Id="rId24" Type="http://schemas.openxmlformats.org/officeDocument/2006/relationships/tags" Target="../tags/tag263.xml"/><Relationship Id="rId32" Type="http://schemas.openxmlformats.org/officeDocument/2006/relationships/slide" Target="slide12.xml"/><Relationship Id="rId5" Type="http://schemas.openxmlformats.org/officeDocument/2006/relationships/tags" Target="../tags/tag244.xml"/><Relationship Id="rId15" Type="http://schemas.openxmlformats.org/officeDocument/2006/relationships/tags" Target="../tags/tag254.xml"/><Relationship Id="rId23" Type="http://schemas.openxmlformats.org/officeDocument/2006/relationships/tags" Target="../tags/tag262.xml"/><Relationship Id="rId28" Type="http://schemas.openxmlformats.org/officeDocument/2006/relationships/notesSlide" Target="../notesSlides/notesSlide3.xml"/><Relationship Id="rId36" Type="http://schemas.openxmlformats.org/officeDocument/2006/relationships/slide" Target="slide34.xml"/><Relationship Id="rId10" Type="http://schemas.openxmlformats.org/officeDocument/2006/relationships/tags" Target="../tags/tag249.xml"/><Relationship Id="rId19" Type="http://schemas.openxmlformats.org/officeDocument/2006/relationships/tags" Target="../tags/tag258.xml"/><Relationship Id="rId31" Type="http://schemas.openxmlformats.org/officeDocument/2006/relationships/slide" Target="slide6.xml"/><Relationship Id="rId4" Type="http://schemas.openxmlformats.org/officeDocument/2006/relationships/tags" Target="../tags/tag243.xml"/><Relationship Id="rId9" Type="http://schemas.openxmlformats.org/officeDocument/2006/relationships/tags" Target="../tags/tag248.xml"/><Relationship Id="rId14" Type="http://schemas.openxmlformats.org/officeDocument/2006/relationships/tags" Target="../tags/tag253.xml"/><Relationship Id="rId22" Type="http://schemas.openxmlformats.org/officeDocument/2006/relationships/tags" Target="../tags/tag261.xml"/><Relationship Id="rId27" Type="http://schemas.openxmlformats.org/officeDocument/2006/relationships/slideLayout" Target="../slideLayouts/slideLayout4.xml"/><Relationship Id="rId30" Type="http://schemas.openxmlformats.org/officeDocument/2006/relationships/slide" Target="slide5.xml"/><Relationship Id="rId35" Type="http://schemas.openxmlformats.org/officeDocument/2006/relationships/slide" Target="slide28.xml"/><Relationship Id="rId8" Type="http://schemas.openxmlformats.org/officeDocument/2006/relationships/tags" Target="../tags/tag247.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3" Type="http://schemas.openxmlformats.org/officeDocument/2006/relationships/tags" Target="../tags/tag434.xml"/><Relationship Id="rId18" Type="http://schemas.openxmlformats.org/officeDocument/2006/relationships/tags" Target="../tags/tag439.xml"/><Relationship Id="rId26" Type="http://schemas.openxmlformats.org/officeDocument/2006/relationships/tags" Target="../tags/tag447.xml"/><Relationship Id="rId3" Type="http://schemas.openxmlformats.org/officeDocument/2006/relationships/tags" Target="../tags/tag424.xml"/><Relationship Id="rId21" Type="http://schemas.openxmlformats.org/officeDocument/2006/relationships/tags" Target="../tags/tag442.xml"/><Relationship Id="rId34" Type="http://schemas.openxmlformats.org/officeDocument/2006/relationships/slide" Target="slide28.xml"/><Relationship Id="rId7" Type="http://schemas.openxmlformats.org/officeDocument/2006/relationships/tags" Target="../tags/tag428.xml"/><Relationship Id="rId12" Type="http://schemas.openxmlformats.org/officeDocument/2006/relationships/tags" Target="../tags/tag433.xml"/><Relationship Id="rId17" Type="http://schemas.openxmlformats.org/officeDocument/2006/relationships/tags" Target="../tags/tag438.xml"/><Relationship Id="rId25" Type="http://schemas.openxmlformats.org/officeDocument/2006/relationships/tags" Target="../tags/tag446.xml"/><Relationship Id="rId33" Type="http://schemas.openxmlformats.org/officeDocument/2006/relationships/slide" Target="slide21.xml"/><Relationship Id="rId2" Type="http://schemas.openxmlformats.org/officeDocument/2006/relationships/tags" Target="../tags/tag423.xml"/><Relationship Id="rId16" Type="http://schemas.openxmlformats.org/officeDocument/2006/relationships/tags" Target="../tags/tag437.xml"/><Relationship Id="rId20" Type="http://schemas.openxmlformats.org/officeDocument/2006/relationships/tags" Target="../tags/tag441.xml"/><Relationship Id="rId29" Type="http://schemas.openxmlformats.org/officeDocument/2006/relationships/slide" Target="slide5.xml"/><Relationship Id="rId1" Type="http://schemas.openxmlformats.org/officeDocument/2006/relationships/tags" Target="../tags/tag422.xml"/><Relationship Id="rId6" Type="http://schemas.openxmlformats.org/officeDocument/2006/relationships/tags" Target="../tags/tag427.xml"/><Relationship Id="rId11" Type="http://schemas.openxmlformats.org/officeDocument/2006/relationships/tags" Target="../tags/tag432.xml"/><Relationship Id="rId24" Type="http://schemas.openxmlformats.org/officeDocument/2006/relationships/tags" Target="../tags/tag445.xml"/><Relationship Id="rId32" Type="http://schemas.openxmlformats.org/officeDocument/2006/relationships/slide" Target="slide14.xml"/><Relationship Id="rId5" Type="http://schemas.openxmlformats.org/officeDocument/2006/relationships/tags" Target="../tags/tag426.xml"/><Relationship Id="rId15" Type="http://schemas.openxmlformats.org/officeDocument/2006/relationships/tags" Target="../tags/tag436.xml"/><Relationship Id="rId23" Type="http://schemas.openxmlformats.org/officeDocument/2006/relationships/tags" Target="../tags/tag444.xml"/><Relationship Id="rId28" Type="http://schemas.openxmlformats.org/officeDocument/2006/relationships/slide" Target="slide3.xml"/><Relationship Id="rId10" Type="http://schemas.openxmlformats.org/officeDocument/2006/relationships/tags" Target="../tags/tag431.xml"/><Relationship Id="rId19" Type="http://schemas.openxmlformats.org/officeDocument/2006/relationships/tags" Target="../tags/tag440.xml"/><Relationship Id="rId31" Type="http://schemas.openxmlformats.org/officeDocument/2006/relationships/slide" Target="slide12.xml"/><Relationship Id="rId4" Type="http://schemas.openxmlformats.org/officeDocument/2006/relationships/tags" Target="../tags/tag425.xml"/><Relationship Id="rId9" Type="http://schemas.openxmlformats.org/officeDocument/2006/relationships/tags" Target="../tags/tag430.xml"/><Relationship Id="rId14" Type="http://schemas.openxmlformats.org/officeDocument/2006/relationships/tags" Target="../tags/tag435.xml"/><Relationship Id="rId22" Type="http://schemas.openxmlformats.org/officeDocument/2006/relationships/tags" Target="../tags/tag443.xml"/><Relationship Id="rId27" Type="http://schemas.openxmlformats.org/officeDocument/2006/relationships/slideLayout" Target="../slideLayouts/slideLayout4.xml"/><Relationship Id="rId30" Type="http://schemas.openxmlformats.org/officeDocument/2006/relationships/slide" Target="slide6.xml"/><Relationship Id="rId35" Type="http://schemas.openxmlformats.org/officeDocument/2006/relationships/slide" Target="slide34.xml"/><Relationship Id="rId8" Type="http://schemas.openxmlformats.org/officeDocument/2006/relationships/tags" Target="../tags/tag42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8" Type="http://schemas.openxmlformats.org/officeDocument/2006/relationships/hyperlink" Target="https://sec-ishare.infineon.com/sites/AURIX_PLUS_CONFERENCE/SitePages/Home.aspx?RootFolder=%2Fsites%2FAURIX%5FPLUS%5FCONFERENCE%2FShared%20Documents%2F00%20AURIX%20TC3xx%20General%2F03%20TriBoard%20and%20Application%20Board%20Documentation%2FTriBoard&amp;FolderCTID=0x0120002E3D3AF1777BD04E9439F38E678F3E4A&amp;View=%7BD5A772C5%2D5080%2D446C%2DB268%2D0455DA8EABA5%7D" TargetMode="External"/><Relationship Id="rId3" Type="http://schemas.openxmlformats.org/officeDocument/2006/relationships/hyperlink" Target="https://sec-ishare.infineon.com/sites/AURIX_PLUS_CONFERENCE/SitePages/Home.aspx?RootFolder=%2Fsites%2FAURIX%5FPLUS%5FCONFERENCE%2FShared%20Documents%2F00%20AURIX%20TC3xx%20General%2F03%20TriBoard%20and%20Application%20Board%20Documentation%2FApplication%20Kit%2FAutomotive%20Gateway%20Board&amp;FolderCTID=0x0120002E3D3AF1777BD04E9439F38E678F3E4A&amp;View=%7BD5A772C5%2D5080%2D446C%2DB268%2D0455DA8EABA5%7D" TargetMode="External"/><Relationship Id="rId7" Type="http://schemas.openxmlformats.org/officeDocument/2006/relationships/hyperlink" Target="https://sec-ishare.infineon.com/sites/AURIX_PLUS_CONFERENCE/Shared%20Documents/00%20AURIX%20TC3xx%20General/03%20TriBoard%20and%20Application%20Board%20Documentation/LiteKit/Board_Users_Manual_AURIX_lite_Kit_V2_0.pdf"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hyperlink" Target="https://sec-ishare.infineon.com/sites/AURIX_PLUS_CONFERENCE/Shared%20Documents/00%20AURIX%20TC3xx%20General/03%20TriBoard%20and%20Application%20Board%20Documentation/Application%20Kit/TFT%20Application%20Kits/ApplicationKitManual-TC3X7-V21.pdf" TargetMode="External"/><Relationship Id="rId5" Type="http://schemas.openxmlformats.org/officeDocument/2006/relationships/hyperlink" Target="https://sec-ishare.infineon.com/sites/AURIX_PLUS_CONFERENCE/Shared%20Documents/00%20AURIX%20TC3xx%20General/03%20TriBoard%20and%20Application%20Board%20Documentation/Application%20Kit/Secure%20Gateway%20V1.x/00%20User%20Manual/Board%20Users%20Manual%20Secure%20Gateway-V1_R1.3.pdf" TargetMode="External"/><Relationship Id="rId4" Type="http://schemas.openxmlformats.org/officeDocument/2006/relationships/hyperlink" Target="https://sec-ishare.infineon.com/sites/AURIX_PLUS_CONFERENCE/Shared%20Documents/00%20AURIX%20TC3xx%20General/03%20TriBoard%20and%20Application%20Board%20Documentation/Application%20Kit/Lite%20Gateway%20V1.0/00%20User%20Manual/Board%20Users%20Manual%20Lite%20Gateway-V1_R1.2.pdf" TargetMode="External"/></Relationships>
</file>

<file path=ppt/slides/_rels/slide5.xml.rels><?xml version="1.0" encoding="UTF-8" standalone="yes"?>
<Relationships xmlns="http://schemas.openxmlformats.org/package/2006/relationships"><Relationship Id="rId13" Type="http://schemas.openxmlformats.org/officeDocument/2006/relationships/tags" Target="../tags/tag278.xml"/><Relationship Id="rId18" Type="http://schemas.openxmlformats.org/officeDocument/2006/relationships/tags" Target="../tags/tag283.xml"/><Relationship Id="rId26" Type="http://schemas.openxmlformats.org/officeDocument/2006/relationships/tags" Target="../tags/tag291.xml"/><Relationship Id="rId3" Type="http://schemas.openxmlformats.org/officeDocument/2006/relationships/tags" Target="../tags/tag268.xml"/><Relationship Id="rId21" Type="http://schemas.openxmlformats.org/officeDocument/2006/relationships/tags" Target="../tags/tag286.xml"/><Relationship Id="rId34" Type="http://schemas.openxmlformats.org/officeDocument/2006/relationships/slide" Target="slide21.xml"/><Relationship Id="rId7" Type="http://schemas.openxmlformats.org/officeDocument/2006/relationships/tags" Target="../tags/tag272.xml"/><Relationship Id="rId12" Type="http://schemas.openxmlformats.org/officeDocument/2006/relationships/tags" Target="../tags/tag277.xml"/><Relationship Id="rId17" Type="http://schemas.openxmlformats.org/officeDocument/2006/relationships/tags" Target="../tags/tag282.xml"/><Relationship Id="rId25" Type="http://schemas.openxmlformats.org/officeDocument/2006/relationships/tags" Target="../tags/tag290.xml"/><Relationship Id="rId33" Type="http://schemas.openxmlformats.org/officeDocument/2006/relationships/slide" Target="slide14.xml"/><Relationship Id="rId2" Type="http://schemas.openxmlformats.org/officeDocument/2006/relationships/tags" Target="../tags/tag267.xml"/><Relationship Id="rId16" Type="http://schemas.openxmlformats.org/officeDocument/2006/relationships/tags" Target="../tags/tag281.xml"/><Relationship Id="rId20" Type="http://schemas.openxmlformats.org/officeDocument/2006/relationships/tags" Target="../tags/tag285.xml"/><Relationship Id="rId29" Type="http://schemas.openxmlformats.org/officeDocument/2006/relationships/slide" Target="slide3.xml"/><Relationship Id="rId1" Type="http://schemas.openxmlformats.org/officeDocument/2006/relationships/tags" Target="../tags/tag266.xml"/><Relationship Id="rId6" Type="http://schemas.openxmlformats.org/officeDocument/2006/relationships/tags" Target="../tags/tag271.xml"/><Relationship Id="rId11" Type="http://schemas.openxmlformats.org/officeDocument/2006/relationships/tags" Target="../tags/tag276.xml"/><Relationship Id="rId24" Type="http://schemas.openxmlformats.org/officeDocument/2006/relationships/tags" Target="../tags/tag289.xml"/><Relationship Id="rId32" Type="http://schemas.openxmlformats.org/officeDocument/2006/relationships/slide" Target="slide12.xml"/><Relationship Id="rId5" Type="http://schemas.openxmlformats.org/officeDocument/2006/relationships/tags" Target="../tags/tag270.xml"/><Relationship Id="rId15" Type="http://schemas.openxmlformats.org/officeDocument/2006/relationships/tags" Target="../tags/tag280.xml"/><Relationship Id="rId23" Type="http://schemas.openxmlformats.org/officeDocument/2006/relationships/tags" Target="../tags/tag288.xml"/><Relationship Id="rId28" Type="http://schemas.openxmlformats.org/officeDocument/2006/relationships/notesSlide" Target="../notesSlides/notesSlide5.xml"/><Relationship Id="rId36" Type="http://schemas.openxmlformats.org/officeDocument/2006/relationships/slide" Target="slide34.xml"/><Relationship Id="rId10" Type="http://schemas.openxmlformats.org/officeDocument/2006/relationships/tags" Target="../tags/tag275.xml"/><Relationship Id="rId19" Type="http://schemas.openxmlformats.org/officeDocument/2006/relationships/tags" Target="../tags/tag284.xml"/><Relationship Id="rId31" Type="http://schemas.openxmlformats.org/officeDocument/2006/relationships/slide" Target="slide6.xml"/><Relationship Id="rId4" Type="http://schemas.openxmlformats.org/officeDocument/2006/relationships/tags" Target="../tags/tag269.xml"/><Relationship Id="rId9" Type="http://schemas.openxmlformats.org/officeDocument/2006/relationships/tags" Target="../tags/tag274.xml"/><Relationship Id="rId14" Type="http://schemas.openxmlformats.org/officeDocument/2006/relationships/tags" Target="../tags/tag279.xml"/><Relationship Id="rId22" Type="http://schemas.openxmlformats.org/officeDocument/2006/relationships/tags" Target="../tags/tag287.xml"/><Relationship Id="rId27" Type="http://schemas.openxmlformats.org/officeDocument/2006/relationships/slideLayout" Target="../slideLayouts/slideLayout4.xml"/><Relationship Id="rId30" Type="http://schemas.openxmlformats.org/officeDocument/2006/relationships/slide" Target="slide5.xml"/><Relationship Id="rId35" Type="http://schemas.openxmlformats.org/officeDocument/2006/relationships/slide" Target="slide28.xml"/><Relationship Id="rId8" Type="http://schemas.openxmlformats.org/officeDocument/2006/relationships/tags" Target="../tags/tag273.xml"/></Relationships>
</file>

<file path=ppt/slides/_rels/slide6.xml.rels><?xml version="1.0" encoding="UTF-8" standalone="yes"?>
<Relationships xmlns="http://schemas.openxmlformats.org/package/2006/relationships"><Relationship Id="rId13" Type="http://schemas.openxmlformats.org/officeDocument/2006/relationships/tags" Target="../tags/tag304.xml"/><Relationship Id="rId18" Type="http://schemas.openxmlformats.org/officeDocument/2006/relationships/tags" Target="../tags/tag309.xml"/><Relationship Id="rId26" Type="http://schemas.openxmlformats.org/officeDocument/2006/relationships/tags" Target="../tags/tag317.xml"/><Relationship Id="rId3" Type="http://schemas.openxmlformats.org/officeDocument/2006/relationships/tags" Target="../tags/tag294.xml"/><Relationship Id="rId21" Type="http://schemas.openxmlformats.org/officeDocument/2006/relationships/tags" Target="../tags/tag312.xml"/><Relationship Id="rId34" Type="http://schemas.openxmlformats.org/officeDocument/2006/relationships/slide" Target="slide21.xml"/><Relationship Id="rId7" Type="http://schemas.openxmlformats.org/officeDocument/2006/relationships/tags" Target="../tags/tag298.xml"/><Relationship Id="rId12" Type="http://schemas.openxmlformats.org/officeDocument/2006/relationships/tags" Target="../tags/tag303.xml"/><Relationship Id="rId17" Type="http://schemas.openxmlformats.org/officeDocument/2006/relationships/tags" Target="../tags/tag308.xml"/><Relationship Id="rId25" Type="http://schemas.openxmlformats.org/officeDocument/2006/relationships/tags" Target="../tags/tag316.xml"/><Relationship Id="rId33" Type="http://schemas.openxmlformats.org/officeDocument/2006/relationships/slide" Target="slide14.xml"/><Relationship Id="rId2" Type="http://schemas.openxmlformats.org/officeDocument/2006/relationships/tags" Target="../tags/tag293.xml"/><Relationship Id="rId16" Type="http://schemas.openxmlformats.org/officeDocument/2006/relationships/tags" Target="../tags/tag307.xml"/><Relationship Id="rId20" Type="http://schemas.openxmlformats.org/officeDocument/2006/relationships/tags" Target="../tags/tag311.xml"/><Relationship Id="rId29" Type="http://schemas.openxmlformats.org/officeDocument/2006/relationships/slide" Target="slide3.xml"/><Relationship Id="rId1" Type="http://schemas.openxmlformats.org/officeDocument/2006/relationships/tags" Target="../tags/tag292.xml"/><Relationship Id="rId6" Type="http://schemas.openxmlformats.org/officeDocument/2006/relationships/tags" Target="../tags/tag297.xml"/><Relationship Id="rId11" Type="http://schemas.openxmlformats.org/officeDocument/2006/relationships/tags" Target="../tags/tag302.xml"/><Relationship Id="rId24" Type="http://schemas.openxmlformats.org/officeDocument/2006/relationships/tags" Target="../tags/tag315.xml"/><Relationship Id="rId32" Type="http://schemas.openxmlformats.org/officeDocument/2006/relationships/slide" Target="slide12.xml"/><Relationship Id="rId5" Type="http://schemas.openxmlformats.org/officeDocument/2006/relationships/tags" Target="../tags/tag296.xml"/><Relationship Id="rId15" Type="http://schemas.openxmlformats.org/officeDocument/2006/relationships/tags" Target="../tags/tag306.xml"/><Relationship Id="rId23" Type="http://schemas.openxmlformats.org/officeDocument/2006/relationships/tags" Target="../tags/tag314.xml"/><Relationship Id="rId28" Type="http://schemas.openxmlformats.org/officeDocument/2006/relationships/notesSlide" Target="../notesSlides/notesSlide6.xml"/><Relationship Id="rId36" Type="http://schemas.openxmlformats.org/officeDocument/2006/relationships/slide" Target="slide34.xml"/><Relationship Id="rId10" Type="http://schemas.openxmlformats.org/officeDocument/2006/relationships/tags" Target="../tags/tag301.xml"/><Relationship Id="rId19" Type="http://schemas.openxmlformats.org/officeDocument/2006/relationships/tags" Target="../tags/tag310.xml"/><Relationship Id="rId31" Type="http://schemas.openxmlformats.org/officeDocument/2006/relationships/slide" Target="slide6.xml"/><Relationship Id="rId4" Type="http://schemas.openxmlformats.org/officeDocument/2006/relationships/tags" Target="../tags/tag295.xml"/><Relationship Id="rId9" Type="http://schemas.openxmlformats.org/officeDocument/2006/relationships/tags" Target="../tags/tag300.xml"/><Relationship Id="rId14" Type="http://schemas.openxmlformats.org/officeDocument/2006/relationships/tags" Target="../tags/tag305.xml"/><Relationship Id="rId22" Type="http://schemas.openxmlformats.org/officeDocument/2006/relationships/tags" Target="../tags/tag313.xml"/><Relationship Id="rId27" Type="http://schemas.openxmlformats.org/officeDocument/2006/relationships/slideLayout" Target="../slideLayouts/slideLayout4.xml"/><Relationship Id="rId30" Type="http://schemas.openxmlformats.org/officeDocument/2006/relationships/slide" Target="slide5.xml"/><Relationship Id="rId35" Type="http://schemas.openxmlformats.org/officeDocument/2006/relationships/slide" Target="slide28.xml"/><Relationship Id="rId8" Type="http://schemas.openxmlformats.org/officeDocument/2006/relationships/tags" Target="../tags/tag299.xml"/></Relationships>
</file>

<file path=ppt/slides/_rels/slide7.xml.rels><?xml version="1.0" encoding="UTF-8" standalone="yes"?>
<Relationships xmlns="http://schemas.openxmlformats.org/package/2006/relationships"><Relationship Id="rId3" Type="http://schemas.openxmlformats.org/officeDocument/2006/relationships/hyperlink" Target="https://sec-ishare.infineon.com/sites/AURIX_PLUS_CONFERENCE/Shared%20Documents/00%20AURIX%20TC3xx%20General/00%20Hardware%20Documentation/01%20User%20Manual/AURIXTC3XX_um_part2_v2.0.pdf"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0FB27639-D1FE-4EB7-81D0-019FC186FBB5}"/>
              </a:ext>
            </a:extLst>
          </p:cNvPr>
          <p:cNvSpPr>
            <a:spLocks noGrp="1"/>
          </p:cNvSpPr>
          <p:nvPr>
            <p:ph type="subTitle" idx="1" hasCustomPrompt="1"/>
          </p:nvPr>
        </p:nvSpPr>
        <p:spPr>
          <a:xfrm>
            <a:off x="624000" y="5445224"/>
            <a:ext cx="8280000" cy="936103"/>
          </a:xfrm>
        </p:spPr>
        <p:txBody>
          <a:bodyPr/>
          <a:lstStyle/>
          <a:p>
            <a:r>
              <a:rPr dirty="0"/>
              <a:t>Pavel-Ioan Duta (IFAG ATV MC TM CES1) </a:t>
            </a:r>
          </a:p>
          <a:p>
            <a:r>
              <a:rPr lang="de-DE" dirty="0"/>
              <a:t>July 2024</a:t>
            </a:r>
          </a:p>
        </p:txBody>
      </p:sp>
      <p:sp>
        <p:nvSpPr>
          <p:cNvPr id="7" name="Title 6">
            <a:extLst>
              <a:ext uri="{FF2B5EF4-FFF2-40B4-BE49-F238E27FC236}">
                <a16:creationId xmlns:a16="http://schemas.microsoft.com/office/drawing/2014/main" id="{3FB1C68C-D054-4F8D-AA7A-F778CCFFFD34}"/>
              </a:ext>
            </a:extLst>
          </p:cNvPr>
          <p:cNvSpPr>
            <a:spLocks noGrp="1"/>
          </p:cNvSpPr>
          <p:nvPr>
            <p:ph type="ctrTitle" hasCustomPrompt="1"/>
          </p:nvPr>
        </p:nvSpPr>
        <p:spPr>
          <a:xfrm>
            <a:off x="663282" y="3779115"/>
            <a:ext cx="7272808" cy="1340580"/>
          </a:xfrm>
        </p:spPr>
        <p:txBody>
          <a:bodyPr>
            <a:noAutofit/>
          </a:bodyPr>
          <a:lstStyle/>
          <a:p>
            <a:r>
              <a:rPr lang="en-US" sz="2800" dirty="0"/>
              <a:t>Introduction to the TC3xx Ethernet domain</a:t>
            </a:r>
          </a:p>
        </p:txBody>
      </p:sp>
      <p:sp>
        <p:nvSpPr>
          <p:cNvPr id="2" name="Footer Placeholder 1">
            <a:extLst>
              <a:ext uri="{FF2B5EF4-FFF2-40B4-BE49-F238E27FC236}">
                <a16:creationId xmlns:a16="http://schemas.microsoft.com/office/drawing/2014/main" id="{0C8EF569-A9C9-FADA-542F-AB277AC7FFE5}"/>
              </a:ext>
            </a:extLst>
          </p:cNvPr>
          <p:cNvSpPr>
            <a:spLocks noGrp="1"/>
          </p:cNvSpPr>
          <p:nvPr>
            <p:ph type="ftr" sz="quarter" idx="11"/>
          </p:nvPr>
        </p:nvSpPr>
        <p:spPr/>
        <p:txBody>
          <a:bodyPr/>
          <a:lstStyle/>
          <a:p>
            <a:endParaRPr lang="en-US" dirty="0"/>
          </a:p>
        </p:txBody>
      </p:sp>
      <p:sp>
        <p:nvSpPr>
          <p:cNvPr id="6" name="Picture Placeholder 5">
            <a:extLst>
              <a:ext uri="{FF2B5EF4-FFF2-40B4-BE49-F238E27FC236}">
                <a16:creationId xmlns:a16="http://schemas.microsoft.com/office/drawing/2014/main" id="{4FD2D913-EF55-A206-084C-C8085576282A}"/>
              </a:ext>
            </a:extLst>
          </p:cNvPr>
          <p:cNvSpPr>
            <a:spLocks noGrp="1"/>
          </p:cNvSpPr>
          <p:nvPr>
            <p:ph type="pic" sz="quarter" idx="15"/>
          </p:nvPr>
        </p:nvSpPr>
        <p:spPr/>
        <p:txBody>
          <a:bodyPr/>
          <a:lstStyle/>
          <a:p>
            <a:endParaRPr lang="de-DE" dirty="0"/>
          </a:p>
        </p:txBody>
      </p:sp>
      <p:sp>
        <p:nvSpPr>
          <p:cNvPr id="21" name="TextBox 20">
            <a:extLst>
              <a:ext uri="{FF2B5EF4-FFF2-40B4-BE49-F238E27FC236}">
                <a16:creationId xmlns:a16="http://schemas.microsoft.com/office/drawing/2014/main" id="{8D90E46C-B4E8-43B9-0F53-7ADFCD96F347}"/>
              </a:ext>
            </a:extLst>
          </p:cNvPr>
          <p:cNvSpPr txBox="1"/>
          <p:nvPr/>
        </p:nvSpPr>
        <p:spPr bwMode="auto">
          <a:xfrm>
            <a:off x="6384032" y="5281951"/>
            <a:ext cx="1944216" cy="971999"/>
          </a:xfrm>
          <a:prstGeom prst="rect">
            <a:avLst/>
          </a:prstGeom>
          <a:noFill/>
          <a:ln w="9525">
            <a:noFill/>
            <a:miter lim="800000"/>
            <a:headEnd/>
            <a:tailEnd/>
          </a:ln>
          <a:effectLst/>
        </p:spPr>
        <p:txBody>
          <a:bodyPr wrap="square" lIns="0" tIns="0" rIns="0" bIns="0" rtlCol="0" anchor="t" anchorCtr="0">
            <a:spAutoFit/>
          </a:bodyPr>
          <a:lstStyle/>
          <a:p>
            <a:pPr marL="252000" marR="0" indent="-252000" algn="l" defTabSz="576000" eaLnBrk="0" fontAlgn="auto" latinLnBrk="0" hangingPunct="0">
              <a:lnSpc>
                <a:spcPct val="120000"/>
              </a:lnSpc>
              <a:spcBef>
                <a:spcPts val="0"/>
              </a:spcBef>
              <a:spcAft>
                <a:spcPts val="0"/>
              </a:spcAft>
              <a:buClr>
                <a:schemeClr val="tx2"/>
              </a:buClr>
              <a:buSzTx/>
              <a:buFont typeface="Arial" panose="020B0604020202020204" pitchFamily="34" charset="0"/>
              <a:buChar char="‒"/>
              <a:tabLst/>
            </a:pPr>
            <a:endParaRPr lang="de-DE" sz="1800" kern="0" baseline="0" dirty="0">
              <a:latin typeface="+mn-lt"/>
              <a:ea typeface="+mn-ea"/>
              <a:cs typeface="+mn-cs"/>
            </a:endParaRPr>
          </a:p>
        </p:txBody>
      </p:sp>
      <p:pic>
        <p:nvPicPr>
          <p:cNvPr id="27" name="Picture 26">
            <a:extLst>
              <a:ext uri="{FF2B5EF4-FFF2-40B4-BE49-F238E27FC236}">
                <a16:creationId xmlns:a16="http://schemas.microsoft.com/office/drawing/2014/main" id="{6EACF516-D0FE-5FBD-1911-762E4FF4B845}"/>
              </a:ext>
            </a:extLst>
          </p:cNvPr>
          <p:cNvPicPr>
            <a:picLocks noChangeAspect="1"/>
          </p:cNvPicPr>
          <p:nvPr/>
        </p:nvPicPr>
        <p:blipFill>
          <a:blip r:embed="rId3"/>
          <a:stretch>
            <a:fillRect/>
          </a:stretch>
        </p:blipFill>
        <p:spPr>
          <a:xfrm>
            <a:off x="9551776" y="4076365"/>
            <a:ext cx="2016224" cy="975592"/>
          </a:xfrm>
          <a:prstGeom prst="rect">
            <a:avLst/>
          </a:prstGeom>
        </p:spPr>
      </p:pic>
    </p:spTree>
    <p:extLst>
      <p:ext uri="{BB962C8B-B14F-4D97-AF65-F5344CB8AC3E}">
        <p14:creationId xmlns:p14="http://schemas.microsoft.com/office/powerpoint/2010/main" val="1475738363"/>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44C2C-0081-4C97-B5A5-1D1E02BBAB13}"/>
              </a:ext>
            </a:extLst>
          </p:cNvPr>
          <p:cNvSpPr>
            <a:spLocks noGrp="1"/>
          </p:cNvSpPr>
          <p:nvPr>
            <p:ph type="title" hasCustomPrompt="1"/>
          </p:nvPr>
        </p:nvSpPr>
        <p:spPr/>
        <p:txBody>
          <a:bodyPr/>
          <a:lstStyle/>
          <a:p>
            <a:r>
              <a:rPr lang="en-US" dirty="0"/>
              <a:t>Introduction to the TC3x GETH module</a:t>
            </a:r>
          </a:p>
        </p:txBody>
      </p:sp>
      <p:pic>
        <p:nvPicPr>
          <p:cNvPr id="7" name="Picture 6">
            <a:extLst>
              <a:ext uri="{FF2B5EF4-FFF2-40B4-BE49-F238E27FC236}">
                <a16:creationId xmlns:a16="http://schemas.microsoft.com/office/drawing/2014/main" id="{E95ADDC3-8148-B5F1-8F01-C67EBF2A3E40}"/>
              </a:ext>
            </a:extLst>
          </p:cNvPr>
          <p:cNvPicPr>
            <a:picLocks noChangeAspect="1"/>
          </p:cNvPicPr>
          <p:nvPr/>
        </p:nvPicPr>
        <p:blipFill>
          <a:blip r:embed="rId3"/>
          <a:stretch>
            <a:fillRect/>
          </a:stretch>
        </p:blipFill>
        <p:spPr>
          <a:xfrm>
            <a:off x="3390192" y="1268760"/>
            <a:ext cx="5411616" cy="4848262"/>
          </a:xfrm>
          <a:prstGeom prst="rect">
            <a:avLst/>
          </a:prstGeom>
        </p:spPr>
      </p:pic>
    </p:spTree>
    <p:extLst>
      <p:ext uri="{BB962C8B-B14F-4D97-AF65-F5344CB8AC3E}">
        <p14:creationId xmlns:p14="http://schemas.microsoft.com/office/powerpoint/2010/main" val="187091056"/>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44C2C-0081-4C97-B5A5-1D1E02BBAB13}"/>
              </a:ext>
            </a:extLst>
          </p:cNvPr>
          <p:cNvSpPr>
            <a:spLocks noGrp="1"/>
          </p:cNvSpPr>
          <p:nvPr>
            <p:ph type="title" hasCustomPrompt="1"/>
          </p:nvPr>
        </p:nvSpPr>
        <p:spPr/>
        <p:txBody>
          <a:bodyPr/>
          <a:lstStyle/>
          <a:p>
            <a:r>
              <a:rPr lang="en-US" dirty="0"/>
              <a:t>Introduction to the TC3x GETH module</a:t>
            </a:r>
          </a:p>
        </p:txBody>
      </p:sp>
      <p:pic>
        <p:nvPicPr>
          <p:cNvPr id="4" name="Picture 3">
            <a:extLst>
              <a:ext uri="{FF2B5EF4-FFF2-40B4-BE49-F238E27FC236}">
                <a16:creationId xmlns:a16="http://schemas.microsoft.com/office/drawing/2014/main" id="{264AB9BB-BFB6-E83D-9023-221B243B2E1E}"/>
              </a:ext>
            </a:extLst>
          </p:cNvPr>
          <p:cNvPicPr>
            <a:picLocks noChangeAspect="1"/>
          </p:cNvPicPr>
          <p:nvPr/>
        </p:nvPicPr>
        <p:blipFill>
          <a:blip r:embed="rId3"/>
          <a:stretch>
            <a:fillRect/>
          </a:stretch>
        </p:blipFill>
        <p:spPr>
          <a:xfrm>
            <a:off x="2303256" y="1029509"/>
            <a:ext cx="7585488" cy="4798982"/>
          </a:xfrm>
          <a:prstGeom prst="rect">
            <a:avLst/>
          </a:prstGeom>
        </p:spPr>
      </p:pic>
    </p:spTree>
    <p:extLst>
      <p:ext uri="{BB962C8B-B14F-4D97-AF65-F5344CB8AC3E}">
        <p14:creationId xmlns:p14="http://schemas.microsoft.com/office/powerpoint/2010/main" val="2986192731"/>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E7346C-7432-9E61-56AF-25ADD2F8B3F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45F2B70-ADEA-9A50-782A-50DAA5A146D4}"/>
              </a:ext>
            </a:extLst>
          </p:cNvPr>
          <p:cNvSpPr>
            <a:spLocks noGrp="1"/>
          </p:cNvSpPr>
          <p:nvPr>
            <p:ph type="sldNum" sz="quarter" idx="12"/>
          </p:nvPr>
        </p:nvSpPr>
        <p:spPr/>
        <p:txBody>
          <a:bodyPr/>
          <a:lstStyle/>
          <a:p>
            <a:r>
              <a:rPr lang="en-US"/>
              <a:t> </a:t>
            </a:r>
            <a:endParaRPr lang="en-US" dirty="0"/>
          </a:p>
        </p:txBody>
      </p:sp>
      <p:grpSp>
        <p:nvGrpSpPr>
          <p:cNvPr id="29" name="Group 28">
            <a:extLst>
              <a:ext uri="{FF2B5EF4-FFF2-40B4-BE49-F238E27FC236}">
                <a16:creationId xmlns:a16="http://schemas.microsoft.com/office/drawing/2014/main" id="{957B67E7-9905-9883-C943-5BE92242FBB3}"/>
              </a:ext>
            </a:extLst>
          </p:cNvPr>
          <p:cNvGrpSpPr/>
          <p:nvPr>
            <p:custDataLst>
              <p:tags r:id="rId1"/>
            </p:custDataLst>
          </p:nvPr>
        </p:nvGrpSpPr>
        <p:grpSpPr>
          <a:xfrm>
            <a:off x="334434" y="1268413"/>
            <a:ext cx="11521020" cy="4103995"/>
            <a:chOff x="334434" y="1268413"/>
            <a:chExt cx="11521020" cy="4103995"/>
          </a:xfrm>
        </p:grpSpPr>
        <p:sp>
          <p:nvSpPr>
            <p:cNvPr id="5" name="MIO_AGENDA_ELEMENT_TITEL_1">
              <a:hlinkClick r:id="rId29" action="ppaction://hlinksldjump"/>
              <a:extLst>
                <a:ext uri="{FF2B5EF4-FFF2-40B4-BE49-F238E27FC236}">
                  <a16:creationId xmlns:a16="http://schemas.microsoft.com/office/drawing/2014/main" id="{4383CD08-5679-CC42-9E3B-0BFA2223ABD0}"/>
                </a:ext>
              </a:extLst>
            </p:cNvPr>
            <p:cNvSpPr>
              <a:spLocks/>
            </p:cNvSpPr>
            <p:nvPr>
              <p:custDataLst>
                <p:tags r:id="rId3"/>
              </p:custDataLst>
            </p:nvPr>
          </p:nvSpPr>
          <p:spPr>
            <a:xfrm>
              <a:off x="1235076" y="1268413"/>
              <a:ext cx="9791589" cy="504000"/>
            </a:xfrm>
            <a:prstGeom prst="rect">
              <a:avLst/>
            </a:prstGeom>
            <a:noFill/>
            <a:extLst>
              <a:ext uri="{909E8E84-426E-40DD-AFC4-6F175D3DCCD1}">
                <a14:hiddenFill xmlns:a14="http://schemas.microsoft.com/office/drawing/2010/main">
                  <a:solidFill>
                    <a:srgbClr val="E9E6E6"/>
                  </a:solidFill>
                </a14:hiddenFill>
              </a:ext>
            </a:extLst>
          </p:spPr>
          <p:txBody>
            <a:bodyPr vert="horz" wrap="none" lIns="0" tIns="36000" rIns="3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defTabSz="576000" fontAlgn="auto">
                <a:spcBef>
                  <a:spcPts val="0"/>
                </a:spcBef>
                <a:spcAft>
                  <a:spcPts val="0"/>
                </a:spcAft>
                <a:buClr>
                  <a:schemeClr val="accent1"/>
                </a:buClr>
                <a:buSzPct val="100000"/>
                <a:buFont typeface="Arial" panose="020B0604020202020204" pitchFamily="34" charset="0"/>
                <a:buNone/>
              </a:pPr>
              <a:r>
                <a:rPr lang="de-DE" sz="1800">
                  <a:latin typeface="+mn-lt"/>
                </a:rPr>
                <a:t>TC3xx available boards</a:t>
              </a:r>
              <a:endParaRPr lang="de-DE" sz="1800" dirty="0">
                <a:latin typeface="+mn-lt"/>
              </a:endParaRPr>
            </a:p>
          </p:txBody>
        </p:sp>
        <p:sp>
          <p:nvSpPr>
            <p:cNvPr id="6" name="MIO_AGENDA_ELEMENT_ELEMENTNUMBER_1">
              <a:hlinkClick r:id="rId29" action="ppaction://hlinksldjump"/>
              <a:extLst>
                <a:ext uri="{FF2B5EF4-FFF2-40B4-BE49-F238E27FC236}">
                  <a16:creationId xmlns:a16="http://schemas.microsoft.com/office/drawing/2014/main" id="{D0BE4E94-3544-64FD-ECBC-CBEC2B214A4B}"/>
                </a:ext>
              </a:extLst>
            </p:cNvPr>
            <p:cNvSpPr>
              <a:spLocks noChangeAspect="1"/>
            </p:cNvSpPr>
            <p:nvPr>
              <p:custDataLst>
                <p:tags r:id="rId4"/>
              </p:custDataLst>
            </p:nvPr>
          </p:nvSpPr>
          <p:spPr>
            <a:xfrm>
              <a:off x="334434" y="1268413"/>
              <a:ext cx="503937" cy="504000"/>
            </a:xfrm>
            <a:prstGeom prst="ellipse">
              <a:avLst/>
            </a:prstGeom>
            <a:solidFill>
              <a:schemeClr val="accent1"/>
            </a:solidFill>
          </p:spPr>
          <p:txBody>
            <a:bodyPr vert="horz" wrap="none" lIns="0" tIns="36000" rIns="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ctr" fontAlgn="auto">
                <a:spcBef>
                  <a:spcPts val="0"/>
                </a:spcBef>
                <a:spcAft>
                  <a:spcPts val="0"/>
                </a:spcAft>
                <a:buClr>
                  <a:schemeClr val="accent1"/>
                </a:buClr>
                <a:buSzPct val="100000"/>
              </a:pPr>
              <a:r>
                <a:rPr lang="de-DE" b="1">
                  <a:solidFill>
                    <a:schemeClr val="bg1"/>
                  </a:solidFill>
                  <a:latin typeface="+mn-lt"/>
                  <a:cs typeface="Arial" panose="020B0604020202020204" pitchFamily="34" charset="0"/>
                </a:rPr>
                <a:t>1</a:t>
              </a:r>
              <a:endParaRPr lang="de-DE" b="1" dirty="0">
                <a:solidFill>
                  <a:schemeClr val="bg1"/>
                </a:solidFill>
                <a:latin typeface="+mn-lt"/>
                <a:cs typeface="Arial" panose="020B0604020202020204" pitchFamily="34" charset="0"/>
              </a:endParaRPr>
            </a:p>
          </p:txBody>
        </p:sp>
        <p:sp>
          <p:nvSpPr>
            <p:cNvPr id="7" name="MIO_AGENDA_ELEMENT_PAGENUMBER_1">
              <a:hlinkClick r:id="rId29" action="ppaction://hlinksldjump"/>
              <a:extLst>
                <a:ext uri="{FF2B5EF4-FFF2-40B4-BE49-F238E27FC236}">
                  <a16:creationId xmlns:a16="http://schemas.microsoft.com/office/drawing/2014/main" id="{EEE52B7B-3BDF-526E-BA52-51148218C4CA}"/>
                </a:ext>
              </a:extLst>
            </p:cNvPr>
            <p:cNvSpPr txBox="1">
              <a:spLocks/>
            </p:cNvSpPr>
            <p:nvPr>
              <p:custDataLst>
                <p:tags r:id="rId5"/>
              </p:custDataLst>
            </p:nvPr>
          </p:nvSpPr>
          <p:spPr>
            <a:xfrm>
              <a:off x="11026666" y="1268413"/>
              <a:ext cx="828785" cy="504000"/>
            </a:xfrm>
            <a:prstGeom prst="rect">
              <a:avLst/>
            </a:prstGeom>
            <a:noFill/>
          </p:spPr>
          <p:txBody>
            <a:bodyPr vert="horz" wrap="none" lIns="0" tIns="36000" rIns="21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marL="0" lvl="1" algn="r"/>
              <a:r>
                <a:rPr lang="de-DE" sz="1800">
                  <a:latin typeface="+mn-lt"/>
                </a:rPr>
                <a:t>3</a:t>
              </a:r>
              <a:endParaRPr lang="de-DE" sz="1800" dirty="0">
                <a:latin typeface="+mn-lt"/>
              </a:endParaRPr>
            </a:p>
          </p:txBody>
        </p:sp>
        <p:sp>
          <p:nvSpPr>
            <p:cNvPr id="8" name="MIO_AGENDA_ELEMENT_TITEL_2">
              <a:hlinkClick r:id="rId30" action="ppaction://hlinksldjump"/>
              <a:extLst>
                <a:ext uri="{FF2B5EF4-FFF2-40B4-BE49-F238E27FC236}">
                  <a16:creationId xmlns:a16="http://schemas.microsoft.com/office/drawing/2014/main" id="{B4969313-D16B-3365-BC5B-5EE97200036C}"/>
                </a:ext>
              </a:extLst>
            </p:cNvPr>
            <p:cNvSpPr>
              <a:spLocks/>
            </p:cNvSpPr>
            <p:nvPr>
              <p:custDataLst>
                <p:tags r:id="rId6"/>
              </p:custDataLst>
            </p:nvPr>
          </p:nvSpPr>
          <p:spPr>
            <a:xfrm>
              <a:off x="1235075" y="1844412"/>
              <a:ext cx="9791589" cy="504000"/>
            </a:xfrm>
            <a:prstGeom prst="rect">
              <a:avLst/>
            </a:prstGeom>
            <a:noFill/>
            <a:extLst>
              <a:ext uri="{909E8E84-426E-40DD-AFC4-6F175D3DCCD1}">
                <a14:hiddenFill xmlns:a14="http://schemas.microsoft.com/office/drawing/2010/main">
                  <a:solidFill>
                    <a:schemeClr val="bg2"/>
                  </a:solidFill>
                </a14:hiddenFill>
              </a:ext>
            </a:extLst>
          </p:spPr>
          <p:txBody>
            <a:bodyPr vert="horz" wrap="none" lIns="0" tIns="36000" rIns="3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defTabSz="576000" fontAlgn="auto">
                <a:spcBef>
                  <a:spcPts val="0"/>
                </a:spcBef>
                <a:spcAft>
                  <a:spcPts val="0"/>
                </a:spcAft>
                <a:buClr>
                  <a:schemeClr val="accent1"/>
                </a:buClr>
                <a:buSzPct val="100000"/>
                <a:buFont typeface="Arial" panose="020B0604020202020204" pitchFamily="34" charset="0"/>
                <a:buNone/>
              </a:pPr>
              <a:r>
                <a:rPr lang="en-US" sz="1800" b="1">
                  <a:solidFill>
                    <a:schemeClr val="tx2"/>
                  </a:solidFill>
                  <a:latin typeface="+mn-lt"/>
                </a:rPr>
                <a:t>Introduction to the TC3x GETH module</a:t>
              </a:r>
              <a:endParaRPr lang="de-DE" sz="1800" b="1" dirty="0">
                <a:solidFill>
                  <a:schemeClr val="tx2"/>
                </a:solidFill>
                <a:latin typeface="+mn-lt"/>
              </a:endParaRPr>
            </a:p>
          </p:txBody>
        </p:sp>
        <p:sp>
          <p:nvSpPr>
            <p:cNvPr id="9" name="MIO_AGENDA_ELEMENT_ELEMENTNUMBER_2">
              <a:hlinkClick r:id="rId30" action="ppaction://hlinksldjump"/>
              <a:extLst>
                <a:ext uri="{FF2B5EF4-FFF2-40B4-BE49-F238E27FC236}">
                  <a16:creationId xmlns:a16="http://schemas.microsoft.com/office/drawing/2014/main" id="{05E88F79-EF8C-7493-D598-32E5C7DD0EC5}"/>
                </a:ext>
              </a:extLst>
            </p:cNvPr>
            <p:cNvSpPr>
              <a:spLocks noChangeAspect="1"/>
            </p:cNvSpPr>
            <p:nvPr>
              <p:custDataLst>
                <p:tags r:id="rId7"/>
              </p:custDataLst>
            </p:nvPr>
          </p:nvSpPr>
          <p:spPr>
            <a:xfrm>
              <a:off x="334434" y="1844412"/>
              <a:ext cx="503937" cy="504000"/>
            </a:xfrm>
            <a:prstGeom prst="ellipse">
              <a:avLst/>
            </a:prstGeom>
            <a:solidFill>
              <a:schemeClr val="accent1"/>
            </a:solidFill>
          </p:spPr>
          <p:txBody>
            <a:bodyPr vert="horz" wrap="none" lIns="0" tIns="36000" rIns="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ctr" fontAlgn="auto">
                <a:spcBef>
                  <a:spcPts val="0"/>
                </a:spcBef>
                <a:spcAft>
                  <a:spcPts val="0"/>
                </a:spcAft>
                <a:buClr>
                  <a:schemeClr val="accent1"/>
                </a:buClr>
                <a:buSzPct val="100000"/>
              </a:pPr>
              <a:r>
                <a:rPr lang="de-DE" b="1">
                  <a:solidFill>
                    <a:schemeClr val="bg1"/>
                  </a:solidFill>
                  <a:latin typeface="+mn-lt"/>
                  <a:cs typeface="Arial" panose="020B0604020202020204" pitchFamily="34" charset="0"/>
                </a:rPr>
                <a:t>2</a:t>
              </a:r>
              <a:endParaRPr lang="de-DE" b="1" dirty="0">
                <a:solidFill>
                  <a:schemeClr val="bg1"/>
                </a:solidFill>
                <a:latin typeface="+mn-lt"/>
                <a:cs typeface="Arial" panose="020B0604020202020204" pitchFamily="34" charset="0"/>
              </a:endParaRPr>
            </a:p>
          </p:txBody>
        </p:sp>
        <p:sp>
          <p:nvSpPr>
            <p:cNvPr id="10" name="MIO_AGENDA_ELEMENT_PAGENUMBER_2">
              <a:hlinkClick r:id="rId30" action="ppaction://hlinksldjump"/>
              <a:extLst>
                <a:ext uri="{FF2B5EF4-FFF2-40B4-BE49-F238E27FC236}">
                  <a16:creationId xmlns:a16="http://schemas.microsoft.com/office/drawing/2014/main" id="{8BE71F03-2C13-6A7E-1CBD-9D641D7C02FF}"/>
                </a:ext>
              </a:extLst>
            </p:cNvPr>
            <p:cNvSpPr txBox="1">
              <a:spLocks/>
            </p:cNvSpPr>
            <p:nvPr>
              <p:custDataLst>
                <p:tags r:id="rId8"/>
              </p:custDataLst>
            </p:nvPr>
          </p:nvSpPr>
          <p:spPr>
            <a:xfrm>
              <a:off x="11026666" y="1844412"/>
              <a:ext cx="828785" cy="504000"/>
            </a:xfrm>
            <a:prstGeom prst="rect">
              <a:avLst/>
            </a:prstGeom>
            <a:noFill/>
          </p:spPr>
          <p:txBody>
            <a:bodyPr wrap="none" lIns="0" tIns="36000" rIns="216000" bIns="36000" rtlCol="0" anchor="ctr" anchorCtr="0">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r"/>
              <a:r>
                <a:rPr lang="de-DE" sz="1800" b="1">
                  <a:solidFill>
                    <a:schemeClr val="tx2"/>
                  </a:solidFill>
                  <a:latin typeface="+mn-lt"/>
                  <a:cs typeface="Segoe UI Semibold" panose="020B0702040204020203" pitchFamily="34" charset="0"/>
                </a:rPr>
                <a:t>5</a:t>
              </a:r>
              <a:endParaRPr lang="de-DE" sz="1800" b="1" dirty="0">
                <a:solidFill>
                  <a:schemeClr val="tx2"/>
                </a:solidFill>
                <a:latin typeface="+mn-lt"/>
                <a:cs typeface="Segoe UI Semibold" panose="020B0702040204020203" pitchFamily="34" charset="0"/>
              </a:endParaRPr>
            </a:p>
          </p:txBody>
        </p:sp>
        <p:sp>
          <p:nvSpPr>
            <p:cNvPr id="11" name="MIO_AGENDA_ELEMENT_TITEL_2_1">
              <a:hlinkClick r:id="rId31" action="ppaction://hlinksldjump"/>
              <a:extLst>
                <a:ext uri="{FF2B5EF4-FFF2-40B4-BE49-F238E27FC236}">
                  <a16:creationId xmlns:a16="http://schemas.microsoft.com/office/drawing/2014/main" id="{45ACE165-BFA6-2619-89B9-E06ACD815905}"/>
                </a:ext>
              </a:extLst>
            </p:cNvPr>
            <p:cNvSpPr>
              <a:spLocks/>
            </p:cNvSpPr>
            <p:nvPr>
              <p:custDataLst>
                <p:tags r:id="rId9"/>
              </p:custDataLst>
            </p:nvPr>
          </p:nvSpPr>
          <p:spPr>
            <a:xfrm>
              <a:off x="1235076" y="2420412"/>
              <a:ext cx="9791588" cy="431999"/>
            </a:xfrm>
            <a:prstGeom prst="rect">
              <a:avLst/>
            </a:prstGeom>
            <a:noFill/>
            <a:extLst>
              <a:ext uri="{909E8E84-426E-40DD-AFC4-6F175D3DCCD1}">
                <a14:hiddenFill xmlns:a14="http://schemas.microsoft.com/office/drawing/2010/main">
                  <a:solidFill>
                    <a:srgbClr val="E9E6E6"/>
                  </a:solidFill>
                </a14:hiddenFill>
              </a:ext>
            </a:extLst>
          </p:spPr>
          <p:txBody>
            <a:bodyPr vert="horz" wrap="none" lIns="0" tIns="36000" rIns="3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defTabSz="576000" fontAlgn="auto">
                <a:spcBef>
                  <a:spcPts val="0"/>
                </a:spcBef>
                <a:spcAft>
                  <a:spcPts val="0"/>
                </a:spcAft>
                <a:buClr>
                  <a:schemeClr val="accent1"/>
                </a:buClr>
                <a:buSzPct val="100000"/>
                <a:buFont typeface="Arial" panose="020B0604020202020204" pitchFamily="34" charset="0"/>
                <a:buNone/>
              </a:pPr>
              <a:r>
                <a:rPr lang="en-US" sz="1600">
                  <a:latin typeface="+mn-lt"/>
                </a:rPr>
                <a:t>Brief description of the GETH module</a:t>
              </a:r>
              <a:endParaRPr lang="de-DE" sz="1600" dirty="0">
                <a:latin typeface="+mn-lt"/>
              </a:endParaRPr>
            </a:p>
          </p:txBody>
        </p:sp>
        <p:sp>
          <p:nvSpPr>
            <p:cNvPr id="12" name="MIO_AGENDA_ELEMENT_ELEMENTNUMBER_2_1">
              <a:hlinkClick r:id="rId31" action="ppaction://hlinksldjump"/>
              <a:extLst>
                <a:ext uri="{FF2B5EF4-FFF2-40B4-BE49-F238E27FC236}">
                  <a16:creationId xmlns:a16="http://schemas.microsoft.com/office/drawing/2014/main" id="{68F6B453-396A-8B39-34C0-2EED0495B815}"/>
                </a:ext>
              </a:extLst>
            </p:cNvPr>
            <p:cNvSpPr>
              <a:spLocks noChangeAspect="1"/>
            </p:cNvSpPr>
            <p:nvPr>
              <p:custDataLst>
                <p:tags r:id="rId10"/>
              </p:custDataLst>
            </p:nvPr>
          </p:nvSpPr>
          <p:spPr>
            <a:xfrm>
              <a:off x="334435" y="2420412"/>
              <a:ext cx="431945" cy="431999"/>
            </a:xfrm>
            <a:prstGeom prst="ellipse">
              <a:avLst/>
            </a:prstGeom>
            <a:noFill/>
            <a:ln>
              <a:noFill/>
            </a:ln>
          </p:spPr>
          <p:txBody>
            <a:bodyPr vert="horz" wrap="none" lIns="0" tIns="36000" rIns="0" bIns="36000" rtlCol="0" anchor="ctr">
              <a:no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ctr" fontAlgn="auto">
                <a:spcBef>
                  <a:spcPts val="0"/>
                </a:spcBef>
                <a:spcAft>
                  <a:spcPts val="0"/>
                </a:spcAft>
                <a:buClr>
                  <a:schemeClr val="accent1"/>
                </a:buClr>
                <a:buSzPct val="100000"/>
              </a:pPr>
              <a:r>
                <a:rPr lang="de-DE" sz="1600">
                  <a:noFill/>
                  <a:latin typeface="+mn-lt"/>
                  <a:cs typeface="Arial" panose="020B0604020202020204" pitchFamily="34" charset="0"/>
                </a:rPr>
                <a:t>2.1</a:t>
              </a:r>
              <a:endParaRPr lang="de-DE" sz="1600" dirty="0">
                <a:noFill/>
                <a:latin typeface="+mn-lt"/>
                <a:cs typeface="Arial" panose="020B0604020202020204" pitchFamily="34" charset="0"/>
              </a:endParaRPr>
            </a:p>
          </p:txBody>
        </p:sp>
        <p:sp>
          <p:nvSpPr>
            <p:cNvPr id="13" name="MIO_AGENDA_ELEMENT_PAGENUMBER_2_1">
              <a:hlinkClick r:id="rId31" action="ppaction://hlinksldjump"/>
              <a:extLst>
                <a:ext uri="{FF2B5EF4-FFF2-40B4-BE49-F238E27FC236}">
                  <a16:creationId xmlns:a16="http://schemas.microsoft.com/office/drawing/2014/main" id="{2C13C877-E6A1-4CF4-76B1-503CEB26BFDB}"/>
                </a:ext>
              </a:extLst>
            </p:cNvPr>
            <p:cNvSpPr txBox="1">
              <a:spLocks/>
            </p:cNvSpPr>
            <p:nvPr>
              <p:custDataLst>
                <p:tags r:id="rId11"/>
              </p:custDataLst>
            </p:nvPr>
          </p:nvSpPr>
          <p:spPr>
            <a:xfrm>
              <a:off x="11026666" y="2420412"/>
              <a:ext cx="828788" cy="431999"/>
            </a:xfrm>
            <a:prstGeom prst="rect">
              <a:avLst/>
            </a:prstGeom>
            <a:noFill/>
          </p:spPr>
          <p:txBody>
            <a:bodyPr vert="horz" wrap="none" lIns="0" tIns="36000" rIns="21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r"/>
              <a:r>
                <a:rPr lang="de-DE" sz="1600">
                  <a:latin typeface="+mn-lt"/>
                </a:rPr>
                <a:t>6</a:t>
              </a:r>
              <a:endParaRPr lang="de-DE" sz="1600" dirty="0">
                <a:latin typeface="+mn-lt"/>
              </a:endParaRPr>
            </a:p>
          </p:txBody>
        </p:sp>
        <p:sp>
          <p:nvSpPr>
            <p:cNvPr id="14" name="MIO_AGENDA_ELEMENT_TITEL_2_2">
              <a:hlinkClick r:id="rId32" action="ppaction://hlinksldjump"/>
              <a:extLst>
                <a:ext uri="{FF2B5EF4-FFF2-40B4-BE49-F238E27FC236}">
                  <a16:creationId xmlns:a16="http://schemas.microsoft.com/office/drawing/2014/main" id="{D5E88C33-D036-73BF-C4C0-0DA8D30951D2}"/>
                </a:ext>
              </a:extLst>
            </p:cNvPr>
            <p:cNvSpPr>
              <a:spLocks/>
            </p:cNvSpPr>
            <p:nvPr>
              <p:custDataLst>
                <p:tags r:id="rId12"/>
              </p:custDataLst>
            </p:nvPr>
          </p:nvSpPr>
          <p:spPr>
            <a:xfrm>
              <a:off x="1235076" y="2924411"/>
              <a:ext cx="9791588" cy="431999"/>
            </a:xfrm>
            <a:prstGeom prst="rect">
              <a:avLst/>
            </a:prstGeom>
            <a:noFill/>
            <a:extLst>
              <a:ext uri="{909E8E84-426E-40DD-AFC4-6F175D3DCCD1}">
                <a14:hiddenFill xmlns:a14="http://schemas.microsoft.com/office/drawing/2010/main">
                  <a:solidFill>
                    <a:srgbClr val="E9E6E6"/>
                  </a:solidFill>
                </a14:hiddenFill>
              </a:ext>
            </a:extLst>
          </p:spPr>
          <p:txBody>
            <a:bodyPr vert="horz" wrap="none" lIns="0" tIns="36000" rIns="3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defTabSz="576000" fontAlgn="auto">
                <a:spcBef>
                  <a:spcPts val="0"/>
                </a:spcBef>
                <a:spcAft>
                  <a:spcPts val="0"/>
                </a:spcAft>
                <a:buClr>
                  <a:schemeClr val="accent1"/>
                </a:buClr>
                <a:buSzPct val="100000"/>
                <a:buFont typeface="Arial" panose="020B0604020202020204" pitchFamily="34" charset="0"/>
                <a:buNone/>
              </a:pPr>
              <a:r>
                <a:rPr lang="de-DE" sz="1600">
                  <a:solidFill>
                    <a:schemeClr val="tx2"/>
                  </a:solidFill>
                  <a:latin typeface="+mn-lt"/>
                </a:rPr>
                <a:t>GETH Master/Slave AHB</a:t>
              </a:r>
              <a:endParaRPr lang="de-DE" sz="1600" dirty="0">
                <a:solidFill>
                  <a:schemeClr val="tx2"/>
                </a:solidFill>
                <a:latin typeface="+mn-lt"/>
              </a:endParaRPr>
            </a:p>
          </p:txBody>
        </p:sp>
        <p:sp>
          <p:nvSpPr>
            <p:cNvPr id="15" name="MIO_AGENDA_ELEMENT_ELEMENTNUMBER_2_2">
              <a:hlinkClick r:id="rId32" action="ppaction://hlinksldjump"/>
              <a:extLst>
                <a:ext uri="{FF2B5EF4-FFF2-40B4-BE49-F238E27FC236}">
                  <a16:creationId xmlns:a16="http://schemas.microsoft.com/office/drawing/2014/main" id="{3C6861A4-8A88-DD75-486B-F6D866D8B0A3}"/>
                </a:ext>
              </a:extLst>
            </p:cNvPr>
            <p:cNvSpPr>
              <a:spLocks noChangeAspect="1"/>
            </p:cNvSpPr>
            <p:nvPr>
              <p:custDataLst>
                <p:tags r:id="rId13"/>
              </p:custDataLst>
            </p:nvPr>
          </p:nvSpPr>
          <p:spPr>
            <a:xfrm>
              <a:off x="334435" y="2924411"/>
              <a:ext cx="431945" cy="431999"/>
            </a:xfrm>
            <a:prstGeom prst="ellipse">
              <a:avLst/>
            </a:prstGeom>
            <a:noFill/>
            <a:ln>
              <a:noFill/>
            </a:ln>
          </p:spPr>
          <p:txBody>
            <a:bodyPr vert="horz" wrap="none" lIns="0" tIns="36000" rIns="0" bIns="36000" rtlCol="0" anchor="ctr">
              <a:no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ctr" fontAlgn="auto">
                <a:spcBef>
                  <a:spcPts val="0"/>
                </a:spcBef>
                <a:spcAft>
                  <a:spcPts val="0"/>
                </a:spcAft>
                <a:buClr>
                  <a:schemeClr val="accent1"/>
                </a:buClr>
                <a:buSzPct val="100000"/>
              </a:pPr>
              <a:r>
                <a:rPr lang="de-DE" sz="1600">
                  <a:noFill/>
                  <a:latin typeface="+mn-lt"/>
                  <a:cs typeface="Arial" panose="020B0604020202020204" pitchFamily="34" charset="0"/>
                </a:rPr>
                <a:t>2.2</a:t>
              </a:r>
              <a:endParaRPr lang="de-DE" sz="1600" dirty="0">
                <a:noFill/>
                <a:latin typeface="+mn-lt"/>
                <a:cs typeface="Arial" panose="020B0604020202020204" pitchFamily="34" charset="0"/>
              </a:endParaRPr>
            </a:p>
          </p:txBody>
        </p:sp>
        <p:sp>
          <p:nvSpPr>
            <p:cNvPr id="16" name="MIO_AGENDA_ELEMENT_PAGENUMBER_2_2">
              <a:hlinkClick r:id="rId32" action="ppaction://hlinksldjump"/>
              <a:extLst>
                <a:ext uri="{FF2B5EF4-FFF2-40B4-BE49-F238E27FC236}">
                  <a16:creationId xmlns:a16="http://schemas.microsoft.com/office/drawing/2014/main" id="{74EFB130-1D07-EB93-7EC9-1E3A880CFA0F}"/>
                </a:ext>
              </a:extLst>
            </p:cNvPr>
            <p:cNvSpPr txBox="1">
              <a:spLocks/>
            </p:cNvSpPr>
            <p:nvPr>
              <p:custDataLst>
                <p:tags r:id="rId14"/>
              </p:custDataLst>
            </p:nvPr>
          </p:nvSpPr>
          <p:spPr>
            <a:xfrm>
              <a:off x="11026666" y="2924411"/>
              <a:ext cx="828788" cy="431999"/>
            </a:xfrm>
            <a:prstGeom prst="rect">
              <a:avLst/>
            </a:prstGeom>
            <a:noFill/>
          </p:spPr>
          <p:txBody>
            <a:bodyPr vert="horz" wrap="none" lIns="0" tIns="36000" rIns="21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r"/>
              <a:r>
                <a:rPr lang="de-DE" sz="1600">
                  <a:solidFill>
                    <a:schemeClr val="tx2"/>
                  </a:solidFill>
                  <a:latin typeface="+mn-lt"/>
                </a:rPr>
                <a:t>12</a:t>
              </a:r>
              <a:endParaRPr lang="de-DE" sz="1600" dirty="0">
                <a:solidFill>
                  <a:schemeClr val="tx2"/>
                </a:solidFill>
                <a:latin typeface="+mn-lt"/>
              </a:endParaRPr>
            </a:p>
          </p:txBody>
        </p:sp>
        <p:sp>
          <p:nvSpPr>
            <p:cNvPr id="17" name="MIO_AGENDA_ELEMENT_TITEL_2_3">
              <a:hlinkClick r:id="rId33" action="ppaction://hlinksldjump"/>
              <a:extLst>
                <a:ext uri="{FF2B5EF4-FFF2-40B4-BE49-F238E27FC236}">
                  <a16:creationId xmlns:a16="http://schemas.microsoft.com/office/drawing/2014/main" id="{2D3442ED-E647-0357-C832-BB47E70B324D}"/>
                </a:ext>
              </a:extLst>
            </p:cNvPr>
            <p:cNvSpPr>
              <a:spLocks/>
            </p:cNvSpPr>
            <p:nvPr>
              <p:custDataLst>
                <p:tags r:id="rId15"/>
              </p:custDataLst>
            </p:nvPr>
          </p:nvSpPr>
          <p:spPr>
            <a:xfrm>
              <a:off x="1235076" y="3428411"/>
              <a:ext cx="9791588" cy="431999"/>
            </a:xfrm>
            <a:prstGeom prst="rect">
              <a:avLst/>
            </a:prstGeom>
            <a:noFill/>
            <a:extLst>
              <a:ext uri="{909E8E84-426E-40DD-AFC4-6F175D3DCCD1}">
                <a14:hiddenFill xmlns:a14="http://schemas.microsoft.com/office/drawing/2010/main">
                  <a:solidFill>
                    <a:srgbClr val="E9E6E6"/>
                  </a:solidFill>
                </a14:hiddenFill>
              </a:ext>
            </a:extLst>
          </p:spPr>
          <p:txBody>
            <a:bodyPr vert="horz" wrap="none" lIns="0" tIns="36000" rIns="3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defTabSz="576000" fontAlgn="auto">
                <a:spcBef>
                  <a:spcPts val="0"/>
                </a:spcBef>
                <a:spcAft>
                  <a:spcPts val="0"/>
                </a:spcAft>
                <a:buClr>
                  <a:schemeClr val="accent1"/>
                </a:buClr>
                <a:buSzPct val="100000"/>
                <a:buFont typeface="Arial" panose="020B0604020202020204" pitchFamily="34" charset="0"/>
                <a:buNone/>
              </a:pPr>
              <a:r>
                <a:rPr lang="de-DE" sz="1600">
                  <a:latin typeface="+mn-lt"/>
                </a:rPr>
                <a:t>Descriptors</a:t>
              </a:r>
              <a:endParaRPr lang="de-DE" sz="1600" dirty="0">
                <a:latin typeface="+mn-lt"/>
              </a:endParaRPr>
            </a:p>
          </p:txBody>
        </p:sp>
        <p:sp>
          <p:nvSpPr>
            <p:cNvPr id="18" name="MIO_AGENDA_ELEMENT_ELEMENTNUMBER_2_3">
              <a:hlinkClick r:id="rId33" action="ppaction://hlinksldjump"/>
              <a:extLst>
                <a:ext uri="{FF2B5EF4-FFF2-40B4-BE49-F238E27FC236}">
                  <a16:creationId xmlns:a16="http://schemas.microsoft.com/office/drawing/2014/main" id="{794E4C44-48EE-0CD9-BEDC-393A9F05485C}"/>
                </a:ext>
              </a:extLst>
            </p:cNvPr>
            <p:cNvSpPr>
              <a:spLocks noChangeAspect="1"/>
            </p:cNvSpPr>
            <p:nvPr>
              <p:custDataLst>
                <p:tags r:id="rId16"/>
              </p:custDataLst>
            </p:nvPr>
          </p:nvSpPr>
          <p:spPr>
            <a:xfrm>
              <a:off x="334435" y="3428411"/>
              <a:ext cx="431945" cy="431999"/>
            </a:xfrm>
            <a:prstGeom prst="ellipse">
              <a:avLst/>
            </a:prstGeom>
            <a:noFill/>
            <a:ln>
              <a:noFill/>
            </a:ln>
          </p:spPr>
          <p:txBody>
            <a:bodyPr vert="horz" wrap="none" lIns="0" tIns="36000" rIns="0" bIns="36000" rtlCol="0" anchor="ctr">
              <a:no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ctr" fontAlgn="auto">
                <a:spcBef>
                  <a:spcPts val="0"/>
                </a:spcBef>
                <a:spcAft>
                  <a:spcPts val="0"/>
                </a:spcAft>
                <a:buClr>
                  <a:schemeClr val="accent1"/>
                </a:buClr>
                <a:buSzPct val="100000"/>
              </a:pPr>
              <a:r>
                <a:rPr lang="de-DE" sz="1600">
                  <a:noFill/>
                  <a:latin typeface="+mn-lt"/>
                  <a:cs typeface="Arial" panose="020B0604020202020204" pitchFamily="34" charset="0"/>
                </a:rPr>
                <a:t>2.3</a:t>
              </a:r>
              <a:endParaRPr lang="de-DE" sz="1600" dirty="0">
                <a:noFill/>
                <a:latin typeface="+mn-lt"/>
                <a:cs typeface="Arial" panose="020B0604020202020204" pitchFamily="34" charset="0"/>
              </a:endParaRPr>
            </a:p>
          </p:txBody>
        </p:sp>
        <p:sp>
          <p:nvSpPr>
            <p:cNvPr id="19" name="MIO_AGENDA_ELEMENT_PAGENUMBER_2_3">
              <a:hlinkClick r:id="rId33" action="ppaction://hlinksldjump"/>
              <a:extLst>
                <a:ext uri="{FF2B5EF4-FFF2-40B4-BE49-F238E27FC236}">
                  <a16:creationId xmlns:a16="http://schemas.microsoft.com/office/drawing/2014/main" id="{FA5A1553-7A6A-4B17-C386-D1A9FF861C97}"/>
                </a:ext>
              </a:extLst>
            </p:cNvPr>
            <p:cNvSpPr txBox="1">
              <a:spLocks/>
            </p:cNvSpPr>
            <p:nvPr>
              <p:custDataLst>
                <p:tags r:id="rId17"/>
              </p:custDataLst>
            </p:nvPr>
          </p:nvSpPr>
          <p:spPr>
            <a:xfrm>
              <a:off x="11026666" y="3428411"/>
              <a:ext cx="828788" cy="431999"/>
            </a:xfrm>
            <a:prstGeom prst="rect">
              <a:avLst/>
            </a:prstGeom>
            <a:noFill/>
          </p:spPr>
          <p:txBody>
            <a:bodyPr vert="horz" wrap="none" lIns="0" tIns="36000" rIns="21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r"/>
              <a:r>
                <a:rPr lang="de-DE" sz="1600">
                  <a:latin typeface="+mn-lt"/>
                </a:rPr>
                <a:t>14</a:t>
              </a:r>
              <a:endParaRPr lang="de-DE" sz="1600" dirty="0">
                <a:latin typeface="+mn-lt"/>
              </a:endParaRPr>
            </a:p>
          </p:txBody>
        </p:sp>
        <p:sp>
          <p:nvSpPr>
            <p:cNvPr id="20" name="MIO_AGENDA_ELEMENT_TITEL_2_4">
              <a:hlinkClick r:id="rId34" action="ppaction://hlinksldjump"/>
              <a:extLst>
                <a:ext uri="{FF2B5EF4-FFF2-40B4-BE49-F238E27FC236}">
                  <a16:creationId xmlns:a16="http://schemas.microsoft.com/office/drawing/2014/main" id="{E429B5C0-9177-D61C-DB1A-D0B81097F7CC}"/>
                </a:ext>
              </a:extLst>
            </p:cNvPr>
            <p:cNvSpPr>
              <a:spLocks/>
            </p:cNvSpPr>
            <p:nvPr>
              <p:custDataLst>
                <p:tags r:id="rId18"/>
              </p:custDataLst>
            </p:nvPr>
          </p:nvSpPr>
          <p:spPr>
            <a:xfrm>
              <a:off x="1235076" y="3932410"/>
              <a:ext cx="9791588" cy="431999"/>
            </a:xfrm>
            <a:prstGeom prst="rect">
              <a:avLst/>
            </a:prstGeom>
            <a:noFill/>
            <a:extLst>
              <a:ext uri="{909E8E84-426E-40DD-AFC4-6F175D3DCCD1}">
                <a14:hiddenFill xmlns:a14="http://schemas.microsoft.com/office/drawing/2010/main">
                  <a:solidFill>
                    <a:srgbClr val="E9E6E6"/>
                  </a:solidFill>
                </a14:hiddenFill>
              </a:ext>
            </a:extLst>
          </p:spPr>
          <p:txBody>
            <a:bodyPr vert="horz" wrap="none" lIns="0" tIns="36000" rIns="3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defTabSz="576000" fontAlgn="auto">
                <a:spcBef>
                  <a:spcPts val="0"/>
                </a:spcBef>
                <a:spcAft>
                  <a:spcPts val="0"/>
                </a:spcAft>
                <a:buClr>
                  <a:schemeClr val="accent1"/>
                </a:buClr>
                <a:buSzPct val="100000"/>
                <a:buFont typeface="Arial" panose="020B0604020202020204" pitchFamily="34" charset="0"/>
                <a:buNone/>
              </a:pPr>
              <a:r>
                <a:rPr lang="de-DE" sz="1600">
                  <a:latin typeface="+mn-lt"/>
                </a:rPr>
                <a:t>Transmit Descriptors</a:t>
              </a:r>
              <a:endParaRPr lang="de-DE" sz="1600" dirty="0">
                <a:latin typeface="+mn-lt"/>
              </a:endParaRPr>
            </a:p>
          </p:txBody>
        </p:sp>
        <p:sp>
          <p:nvSpPr>
            <p:cNvPr id="21" name="MIO_AGENDA_ELEMENT_ELEMENTNUMBER_2_4">
              <a:hlinkClick r:id="rId34" action="ppaction://hlinksldjump"/>
              <a:extLst>
                <a:ext uri="{FF2B5EF4-FFF2-40B4-BE49-F238E27FC236}">
                  <a16:creationId xmlns:a16="http://schemas.microsoft.com/office/drawing/2014/main" id="{6D48D4DE-053B-D16E-840B-06A7A2B7D17F}"/>
                </a:ext>
              </a:extLst>
            </p:cNvPr>
            <p:cNvSpPr>
              <a:spLocks noChangeAspect="1"/>
            </p:cNvSpPr>
            <p:nvPr>
              <p:custDataLst>
                <p:tags r:id="rId19"/>
              </p:custDataLst>
            </p:nvPr>
          </p:nvSpPr>
          <p:spPr>
            <a:xfrm>
              <a:off x="334435" y="3932410"/>
              <a:ext cx="431945" cy="431999"/>
            </a:xfrm>
            <a:prstGeom prst="ellipse">
              <a:avLst/>
            </a:prstGeom>
            <a:noFill/>
            <a:ln>
              <a:noFill/>
            </a:ln>
          </p:spPr>
          <p:txBody>
            <a:bodyPr vert="horz" wrap="none" lIns="0" tIns="36000" rIns="0" bIns="36000" rtlCol="0" anchor="ctr">
              <a:no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ctr" fontAlgn="auto">
                <a:spcBef>
                  <a:spcPts val="0"/>
                </a:spcBef>
                <a:spcAft>
                  <a:spcPts val="0"/>
                </a:spcAft>
                <a:buClr>
                  <a:schemeClr val="accent1"/>
                </a:buClr>
                <a:buSzPct val="100000"/>
              </a:pPr>
              <a:r>
                <a:rPr lang="de-DE" sz="1600">
                  <a:noFill/>
                  <a:latin typeface="+mn-lt"/>
                  <a:cs typeface="Arial" panose="020B0604020202020204" pitchFamily="34" charset="0"/>
                </a:rPr>
                <a:t>2.4</a:t>
              </a:r>
              <a:endParaRPr lang="de-DE" sz="1600" dirty="0">
                <a:noFill/>
                <a:latin typeface="+mn-lt"/>
                <a:cs typeface="Arial" panose="020B0604020202020204" pitchFamily="34" charset="0"/>
              </a:endParaRPr>
            </a:p>
          </p:txBody>
        </p:sp>
        <p:sp>
          <p:nvSpPr>
            <p:cNvPr id="22" name="MIO_AGENDA_ELEMENT_PAGENUMBER_2_4">
              <a:hlinkClick r:id="rId34" action="ppaction://hlinksldjump"/>
              <a:extLst>
                <a:ext uri="{FF2B5EF4-FFF2-40B4-BE49-F238E27FC236}">
                  <a16:creationId xmlns:a16="http://schemas.microsoft.com/office/drawing/2014/main" id="{0D755469-11DB-A221-974B-E531C81EA7A1}"/>
                </a:ext>
              </a:extLst>
            </p:cNvPr>
            <p:cNvSpPr txBox="1">
              <a:spLocks/>
            </p:cNvSpPr>
            <p:nvPr>
              <p:custDataLst>
                <p:tags r:id="rId20"/>
              </p:custDataLst>
            </p:nvPr>
          </p:nvSpPr>
          <p:spPr>
            <a:xfrm>
              <a:off x="11026666" y="3932410"/>
              <a:ext cx="828788" cy="431999"/>
            </a:xfrm>
            <a:prstGeom prst="rect">
              <a:avLst/>
            </a:prstGeom>
            <a:noFill/>
          </p:spPr>
          <p:txBody>
            <a:bodyPr vert="horz" wrap="none" lIns="0" tIns="36000" rIns="21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r"/>
              <a:r>
                <a:rPr lang="de-DE" sz="1600">
                  <a:latin typeface="+mn-lt"/>
                </a:rPr>
                <a:t>21</a:t>
              </a:r>
              <a:endParaRPr lang="de-DE" sz="1600" dirty="0">
                <a:latin typeface="+mn-lt"/>
              </a:endParaRPr>
            </a:p>
          </p:txBody>
        </p:sp>
        <p:sp>
          <p:nvSpPr>
            <p:cNvPr id="23" name="MIO_AGENDA_ELEMENT_TITEL_2_5">
              <a:hlinkClick r:id="rId35" action="ppaction://hlinksldjump"/>
              <a:extLst>
                <a:ext uri="{FF2B5EF4-FFF2-40B4-BE49-F238E27FC236}">
                  <a16:creationId xmlns:a16="http://schemas.microsoft.com/office/drawing/2014/main" id="{7274F461-7A29-B5CA-0DFB-55CAA57D4A5E}"/>
                </a:ext>
              </a:extLst>
            </p:cNvPr>
            <p:cNvSpPr>
              <a:spLocks/>
            </p:cNvSpPr>
            <p:nvPr>
              <p:custDataLst>
                <p:tags r:id="rId21"/>
              </p:custDataLst>
            </p:nvPr>
          </p:nvSpPr>
          <p:spPr>
            <a:xfrm>
              <a:off x="1235076" y="4436410"/>
              <a:ext cx="9791588" cy="431999"/>
            </a:xfrm>
            <a:prstGeom prst="rect">
              <a:avLst/>
            </a:prstGeom>
            <a:noFill/>
            <a:extLst>
              <a:ext uri="{909E8E84-426E-40DD-AFC4-6F175D3DCCD1}">
                <a14:hiddenFill xmlns:a14="http://schemas.microsoft.com/office/drawing/2010/main">
                  <a:solidFill>
                    <a:srgbClr val="E9E6E6"/>
                  </a:solidFill>
                </a14:hiddenFill>
              </a:ext>
            </a:extLst>
          </p:spPr>
          <p:txBody>
            <a:bodyPr vert="horz" wrap="none" lIns="0" tIns="36000" rIns="3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defTabSz="576000" fontAlgn="auto">
                <a:spcBef>
                  <a:spcPts val="0"/>
                </a:spcBef>
                <a:spcAft>
                  <a:spcPts val="0"/>
                </a:spcAft>
                <a:buClr>
                  <a:schemeClr val="accent1"/>
                </a:buClr>
                <a:buSzPct val="100000"/>
                <a:buFont typeface="Arial" panose="020B0604020202020204" pitchFamily="34" charset="0"/>
                <a:buNone/>
              </a:pPr>
              <a:r>
                <a:rPr lang="de-DE" sz="1600">
                  <a:latin typeface="+mn-lt"/>
                </a:rPr>
                <a:t>Receive Descriptors</a:t>
              </a:r>
              <a:endParaRPr lang="de-DE" sz="1600" dirty="0">
                <a:latin typeface="+mn-lt"/>
              </a:endParaRPr>
            </a:p>
          </p:txBody>
        </p:sp>
        <p:sp>
          <p:nvSpPr>
            <p:cNvPr id="24" name="MIO_AGENDA_ELEMENT_ELEMENTNUMBER_2_5">
              <a:hlinkClick r:id="rId35" action="ppaction://hlinksldjump"/>
              <a:extLst>
                <a:ext uri="{FF2B5EF4-FFF2-40B4-BE49-F238E27FC236}">
                  <a16:creationId xmlns:a16="http://schemas.microsoft.com/office/drawing/2014/main" id="{B02991EA-CFCD-17D7-32A4-072D0AD95A22}"/>
                </a:ext>
              </a:extLst>
            </p:cNvPr>
            <p:cNvSpPr>
              <a:spLocks noChangeAspect="1"/>
            </p:cNvSpPr>
            <p:nvPr>
              <p:custDataLst>
                <p:tags r:id="rId22"/>
              </p:custDataLst>
            </p:nvPr>
          </p:nvSpPr>
          <p:spPr>
            <a:xfrm>
              <a:off x="334435" y="4436410"/>
              <a:ext cx="431945" cy="431999"/>
            </a:xfrm>
            <a:prstGeom prst="ellipse">
              <a:avLst/>
            </a:prstGeom>
            <a:noFill/>
            <a:ln>
              <a:noFill/>
            </a:ln>
          </p:spPr>
          <p:txBody>
            <a:bodyPr vert="horz" wrap="none" lIns="0" tIns="36000" rIns="0" bIns="36000" rtlCol="0" anchor="ctr">
              <a:no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ctr" fontAlgn="auto">
                <a:spcBef>
                  <a:spcPts val="0"/>
                </a:spcBef>
                <a:spcAft>
                  <a:spcPts val="0"/>
                </a:spcAft>
                <a:buClr>
                  <a:schemeClr val="accent1"/>
                </a:buClr>
                <a:buSzPct val="100000"/>
              </a:pPr>
              <a:r>
                <a:rPr lang="de-DE" sz="1600">
                  <a:noFill/>
                  <a:latin typeface="+mn-lt"/>
                  <a:cs typeface="Arial" panose="020B0604020202020204" pitchFamily="34" charset="0"/>
                </a:rPr>
                <a:t>2.5</a:t>
              </a:r>
              <a:endParaRPr lang="de-DE" sz="1600" dirty="0">
                <a:noFill/>
                <a:latin typeface="+mn-lt"/>
                <a:cs typeface="Arial" panose="020B0604020202020204" pitchFamily="34" charset="0"/>
              </a:endParaRPr>
            </a:p>
          </p:txBody>
        </p:sp>
        <p:sp>
          <p:nvSpPr>
            <p:cNvPr id="25" name="MIO_AGENDA_ELEMENT_PAGENUMBER_2_5">
              <a:hlinkClick r:id="rId35" action="ppaction://hlinksldjump"/>
              <a:extLst>
                <a:ext uri="{FF2B5EF4-FFF2-40B4-BE49-F238E27FC236}">
                  <a16:creationId xmlns:a16="http://schemas.microsoft.com/office/drawing/2014/main" id="{3B05F774-AD89-51FF-F63A-0C00E08C0B33}"/>
                </a:ext>
              </a:extLst>
            </p:cNvPr>
            <p:cNvSpPr txBox="1">
              <a:spLocks/>
            </p:cNvSpPr>
            <p:nvPr>
              <p:custDataLst>
                <p:tags r:id="rId23"/>
              </p:custDataLst>
            </p:nvPr>
          </p:nvSpPr>
          <p:spPr>
            <a:xfrm>
              <a:off x="11026666" y="4436410"/>
              <a:ext cx="828788" cy="431999"/>
            </a:xfrm>
            <a:prstGeom prst="rect">
              <a:avLst/>
            </a:prstGeom>
            <a:noFill/>
          </p:spPr>
          <p:txBody>
            <a:bodyPr vert="horz" wrap="none" lIns="0" tIns="36000" rIns="21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r"/>
              <a:r>
                <a:rPr lang="de-DE" sz="1600">
                  <a:latin typeface="+mn-lt"/>
                </a:rPr>
                <a:t>28</a:t>
              </a:r>
              <a:endParaRPr lang="de-DE" sz="1600" dirty="0">
                <a:latin typeface="+mn-lt"/>
              </a:endParaRPr>
            </a:p>
          </p:txBody>
        </p:sp>
        <p:sp>
          <p:nvSpPr>
            <p:cNvPr id="26" name="MIO_AGENDA_ELEMENT_TITEL_2_6">
              <a:hlinkClick r:id="rId36" action="ppaction://hlinksldjump"/>
              <a:extLst>
                <a:ext uri="{FF2B5EF4-FFF2-40B4-BE49-F238E27FC236}">
                  <a16:creationId xmlns:a16="http://schemas.microsoft.com/office/drawing/2014/main" id="{56AAC891-3D06-7FE4-C2A4-286DA004B1B4}"/>
                </a:ext>
              </a:extLst>
            </p:cNvPr>
            <p:cNvSpPr>
              <a:spLocks/>
            </p:cNvSpPr>
            <p:nvPr>
              <p:custDataLst>
                <p:tags r:id="rId24"/>
              </p:custDataLst>
            </p:nvPr>
          </p:nvSpPr>
          <p:spPr>
            <a:xfrm>
              <a:off x="1235076" y="4940409"/>
              <a:ext cx="9791588" cy="431999"/>
            </a:xfrm>
            <a:prstGeom prst="rect">
              <a:avLst/>
            </a:prstGeom>
            <a:noFill/>
            <a:extLst>
              <a:ext uri="{909E8E84-426E-40DD-AFC4-6F175D3DCCD1}">
                <a14:hiddenFill xmlns:a14="http://schemas.microsoft.com/office/drawing/2010/main">
                  <a:solidFill>
                    <a:srgbClr val="E9E6E6"/>
                  </a:solidFill>
                </a14:hiddenFill>
              </a:ext>
            </a:extLst>
          </p:spPr>
          <p:txBody>
            <a:bodyPr vert="horz" wrap="none" lIns="0" tIns="36000" rIns="3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defTabSz="576000" fontAlgn="auto">
                <a:spcBef>
                  <a:spcPts val="0"/>
                </a:spcBef>
                <a:spcAft>
                  <a:spcPts val="0"/>
                </a:spcAft>
                <a:buClr>
                  <a:schemeClr val="accent1"/>
                </a:buClr>
                <a:buSzPct val="100000"/>
                <a:buFont typeface="Arial" panose="020B0604020202020204" pitchFamily="34" charset="0"/>
                <a:buNone/>
              </a:pPr>
              <a:r>
                <a:rPr lang="de-DE" sz="1600">
                  <a:latin typeface="+mn-lt"/>
                </a:rPr>
                <a:t>MAC Transaction Layer (MTL)</a:t>
              </a:r>
              <a:endParaRPr lang="de-DE" sz="1600" dirty="0">
                <a:latin typeface="+mn-lt"/>
              </a:endParaRPr>
            </a:p>
          </p:txBody>
        </p:sp>
        <p:sp>
          <p:nvSpPr>
            <p:cNvPr id="27" name="MIO_AGENDA_ELEMENT_ELEMENTNUMBER_2_6">
              <a:hlinkClick r:id="rId36" action="ppaction://hlinksldjump"/>
              <a:extLst>
                <a:ext uri="{FF2B5EF4-FFF2-40B4-BE49-F238E27FC236}">
                  <a16:creationId xmlns:a16="http://schemas.microsoft.com/office/drawing/2014/main" id="{21FEC8BE-A87E-6062-DC46-D571413DC228}"/>
                </a:ext>
              </a:extLst>
            </p:cNvPr>
            <p:cNvSpPr>
              <a:spLocks noChangeAspect="1"/>
            </p:cNvSpPr>
            <p:nvPr>
              <p:custDataLst>
                <p:tags r:id="rId25"/>
              </p:custDataLst>
            </p:nvPr>
          </p:nvSpPr>
          <p:spPr>
            <a:xfrm>
              <a:off x="334435" y="4940409"/>
              <a:ext cx="431945" cy="431999"/>
            </a:xfrm>
            <a:prstGeom prst="ellipse">
              <a:avLst/>
            </a:prstGeom>
            <a:noFill/>
            <a:ln>
              <a:noFill/>
            </a:ln>
          </p:spPr>
          <p:txBody>
            <a:bodyPr vert="horz" wrap="none" lIns="0" tIns="36000" rIns="0" bIns="36000" rtlCol="0" anchor="ctr">
              <a:no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ctr" fontAlgn="auto">
                <a:spcBef>
                  <a:spcPts val="0"/>
                </a:spcBef>
                <a:spcAft>
                  <a:spcPts val="0"/>
                </a:spcAft>
                <a:buClr>
                  <a:schemeClr val="accent1"/>
                </a:buClr>
                <a:buSzPct val="100000"/>
              </a:pPr>
              <a:r>
                <a:rPr lang="de-DE" sz="1600">
                  <a:noFill/>
                  <a:latin typeface="+mn-lt"/>
                  <a:cs typeface="Arial" panose="020B0604020202020204" pitchFamily="34" charset="0"/>
                </a:rPr>
                <a:t>2.6</a:t>
              </a:r>
              <a:endParaRPr lang="de-DE" sz="1600" dirty="0">
                <a:noFill/>
                <a:latin typeface="+mn-lt"/>
                <a:cs typeface="Arial" panose="020B0604020202020204" pitchFamily="34" charset="0"/>
              </a:endParaRPr>
            </a:p>
          </p:txBody>
        </p:sp>
        <p:sp>
          <p:nvSpPr>
            <p:cNvPr id="28" name="MIO_AGENDA_ELEMENT_PAGENUMBER_2_6">
              <a:hlinkClick r:id="rId36" action="ppaction://hlinksldjump"/>
              <a:extLst>
                <a:ext uri="{FF2B5EF4-FFF2-40B4-BE49-F238E27FC236}">
                  <a16:creationId xmlns:a16="http://schemas.microsoft.com/office/drawing/2014/main" id="{4467D243-3D01-9DEB-BEC2-FF5A7831F6E1}"/>
                </a:ext>
              </a:extLst>
            </p:cNvPr>
            <p:cNvSpPr txBox="1">
              <a:spLocks/>
            </p:cNvSpPr>
            <p:nvPr>
              <p:custDataLst>
                <p:tags r:id="rId26"/>
              </p:custDataLst>
            </p:nvPr>
          </p:nvSpPr>
          <p:spPr>
            <a:xfrm>
              <a:off x="11026666" y="4940409"/>
              <a:ext cx="828788" cy="431999"/>
            </a:xfrm>
            <a:prstGeom prst="rect">
              <a:avLst/>
            </a:prstGeom>
            <a:noFill/>
          </p:spPr>
          <p:txBody>
            <a:bodyPr vert="horz" wrap="none" lIns="0" tIns="36000" rIns="21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r"/>
              <a:r>
                <a:rPr lang="de-DE" sz="1600">
                  <a:latin typeface="+mn-lt"/>
                </a:rPr>
                <a:t>34</a:t>
              </a:r>
              <a:endParaRPr lang="de-DE" sz="1600" dirty="0">
                <a:latin typeface="+mn-lt"/>
              </a:endParaRPr>
            </a:p>
          </p:txBody>
        </p:sp>
      </p:grpSp>
      <p:sp>
        <p:nvSpPr>
          <p:cNvPr id="2" name="Title 1">
            <a:extLst>
              <a:ext uri="{FF2B5EF4-FFF2-40B4-BE49-F238E27FC236}">
                <a16:creationId xmlns:a16="http://schemas.microsoft.com/office/drawing/2014/main" id="{AC3C7C72-15E5-54A0-108B-7F6F9A5091DB}"/>
              </a:ext>
            </a:extLst>
          </p:cNvPr>
          <p:cNvSpPr>
            <a:spLocks noGrp="1"/>
          </p:cNvSpPr>
          <p:nvPr>
            <p:ph type="title"/>
            <p:custDataLst>
              <p:tags r:id="rId2"/>
            </p:custDataLst>
          </p:nvPr>
        </p:nvSpPr>
        <p:spPr/>
        <p:txBody>
          <a:bodyPr/>
          <a:lstStyle/>
          <a:p>
            <a:r>
              <a:rPr lang="de-DE"/>
              <a:t>Table of contents</a:t>
            </a:r>
          </a:p>
        </p:txBody>
      </p:sp>
    </p:spTree>
    <p:extLst>
      <p:ext uri="{BB962C8B-B14F-4D97-AF65-F5344CB8AC3E}">
        <p14:creationId xmlns:p14="http://schemas.microsoft.com/office/powerpoint/2010/main" val="2728370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44C2C-0081-4C97-B5A5-1D1E02BBAB13}"/>
              </a:ext>
            </a:extLst>
          </p:cNvPr>
          <p:cNvSpPr>
            <a:spLocks noGrp="1"/>
          </p:cNvSpPr>
          <p:nvPr>
            <p:ph type="title" hasCustomPrompt="1"/>
          </p:nvPr>
        </p:nvSpPr>
        <p:spPr/>
        <p:txBody>
          <a:bodyPr/>
          <a:lstStyle/>
          <a:p>
            <a:r>
              <a:rPr lang="en-US" dirty="0"/>
              <a:t>Introduction to the TC3x GETH module</a:t>
            </a:r>
          </a:p>
        </p:txBody>
      </p:sp>
      <p:sp>
        <p:nvSpPr>
          <p:cNvPr id="3" name="Content Placeholder 4">
            <a:extLst>
              <a:ext uri="{FF2B5EF4-FFF2-40B4-BE49-F238E27FC236}">
                <a16:creationId xmlns:a16="http://schemas.microsoft.com/office/drawing/2014/main" id="{7A624695-6694-BE3F-E728-4268413541A6}"/>
              </a:ext>
            </a:extLst>
          </p:cNvPr>
          <p:cNvSpPr>
            <a:spLocks noGrp="1"/>
          </p:cNvSpPr>
          <p:nvPr>
            <p:ph sz="quarter" idx="13" hasCustomPrompt="1"/>
          </p:nvPr>
        </p:nvSpPr>
        <p:spPr>
          <a:xfrm>
            <a:off x="336000" y="1052736"/>
            <a:ext cx="11520000" cy="5616544"/>
          </a:xfrm>
        </p:spPr>
        <p:txBody>
          <a:bodyPr/>
          <a:lstStyle/>
          <a:p>
            <a:pPr>
              <a:buFont typeface="Wingdings" panose="05000000000000000000" pitchFamily="2" charset="2"/>
              <a:buChar char="Ø"/>
            </a:pPr>
            <a:r>
              <a:rPr lang="en-US" sz="1700" dirty="0">
                <a:latin typeface="Arial" panose="020B0604020202020204" pitchFamily="34" charset="0"/>
                <a:cs typeface="Arial" panose="020B0604020202020204" pitchFamily="34" charset="0"/>
              </a:rPr>
              <a:t>The AHB interface transfers the data to and from system memory through the AHB master interface. When the AHB interface is selected, the host CPU uses the default 32-bit AHB slave interface to access the Control and Status registers (CSRs) of the </a:t>
            </a:r>
            <a:r>
              <a:rPr lang="en-US" sz="1700" dirty="0" err="1">
                <a:latin typeface="Arial" panose="020B0604020202020204" pitchFamily="34" charset="0"/>
                <a:cs typeface="Arial" panose="020B0604020202020204" pitchFamily="34" charset="0"/>
              </a:rPr>
              <a:t>DWC_ether_qos</a:t>
            </a:r>
            <a:r>
              <a:rPr lang="en-US" sz="1700" dirty="0">
                <a:latin typeface="Arial" panose="020B0604020202020204" pitchFamily="34" charset="0"/>
                <a:cs typeface="Arial" panose="020B0604020202020204" pitchFamily="34" charset="0"/>
              </a:rPr>
              <a:t> subsystem;</a:t>
            </a:r>
          </a:p>
          <a:p>
            <a:pPr>
              <a:buFont typeface="Wingdings" panose="05000000000000000000" pitchFamily="2" charset="2"/>
              <a:buChar char="Ø"/>
            </a:pPr>
            <a:endParaRPr lang="en-US" sz="1700" kern="0" dirty="0">
              <a:solidFill>
                <a:srgbClr val="202122"/>
              </a:solidFill>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r>
              <a:rPr lang="en-US" sz="1700" dirty="0">
                <a:latin typeface="Arial" panose="020B0604020202020204" pitchFamily="34" charset="0"/>
                <a:cs typeface="Arial" panose="020B0604020202020204" pitchFamily="34" charset="0"/>
              </a:rPr>
              <a:t>The GETH kernel IP supports various burst length of 1 up to 32 beats. TC3x supports only the following burst lengths: SINGLE, INCR4, INCR8. </a:t>
            </a:r>
            <a:r>
              <a:rPr lang="en-US" sz="1700" dirty="0" err="1">
                <a:latin typeface="Arial" panose="020B0604020202020204" pitchFamily="34" charset="0"/>
                <a:cs typeface="Arial" panose="020B0604020202020204" pitchFamily="34" charset="0"/>
              </a:rPr>
              <a:t>INCRx</a:t>
            </a:r>
            <a:r>
              <a:rPr lang="en-US" sz="1700" dirty="0">
                <a:latin typeface="Arial" panose="020B0604020202020204" pitchFamily="34" charset="0"/>
                <a:cs typeface="Arial" panose="020B0604020202020204" pitchFamily="34" charset="0"/>
              </a:rPr>
              <a:t> means 1 transfer of x bytes;</a:t>
            </a:r>
          </a:p>
          <a:p>
            <a:pPr>
              <a:buFont typeface="Wingdings" panose="05000000000000000000" pitchFamily="2" charset="2"/>
              <a:buChar char="Ø"/>
            </a:pPr>
            <a:endParaRPr lang="en-US" sz="1700" kern="0" dirty="0">
              <a:solidFill>
                <a:srgbClr val="202122"/>
              </a:solidFill>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r>
              <a:rPr lang="en-US" sz="1700" dirty="0">
                <a:latin typeface="Arial" panose="020B0604020202020204" pitchFamily="34" charset="0"/>
                <a:cs typeface="Arial" panose="020B0604020202020204" pitchFamily="34" charset="0"/>
              </a:rPr>
              <a:t>The AHB master can initiate transfers of unspecified length (INCR) or SINGLE transfers that are not supported by TC3x since the SRI needs a</a:t>
            </a:r>
            <a:r>
              <a:rPr lang="de-DE" sz="1700" dirty="0">
                <a:latin typeface="Arial" panose="020B0604020202020204" pitchFamily="34" charset="0"/>
                <a:cs typeface="Arial" panose="020B0604020202020204" pitchFamily="34" charset="0"/>
              </a:rPr>
              <a:t> fixed burst length;</a:t>
            </a:r>
          </a:p>
          <a:p>
            <a:pPr>
              <a:buFont typeface="Wingdings" panose="05000000000000000000" pitchFamily="2" charset="2"/>
              <a:buChar char="Ø"/>
            </a:pPr>
            <a:endParaRPr lang="de-DE" sz="1700" kern="0" dirty="0">
              <a:latin typeface="Arial" panose="020B0604020202020204" pitchFamily="34" charset="0"/>
              <a:cs typeface="Arial" panose="020B0604020202020204" pitchFamily="34" charset="0"/>
            </a:endParaRPr>
          </a:p>
          <a:p>
            <a:pPr>
              <a:buFont typeface="Wingdings" panose="05000000000000000000" pitchFamily="2" charset="2"/>
              <a:buChar char="Ø"/>
            </a:pPr>
            <a:r>
              <a:rPr lang="en-US" sz="1700" dirty="0">
                <a:latin typeface="Arial" panose="020B0604020202020204" pitchFamily="34" charset="0"/>
                <a:cs typeface="Arial" panose="020B0604020202020204" pitchFamily="34" charset="0"/>
              </a:rPr>
              <a:t>The AHB master interface can align all AHB burst transfers to an address value;</a:t>
            </a:r>
          </a:p>
          <a:p>
            <a:pPr>
              <a:buFont typeface="Wingdings" panose="05000000000000000000" pitchFamily="2" charset="2"/>
              <a:buChar char="Ø"/>
            </a:pPr>
            <a:endParaRPr lang="en-US" sz="1700" dirty="0">
              <a:latin typeface="Arial" panose="020B0604020202020204" pitchFamily="34" charset="0"/>
              <a:cs typeface="Arial" panose="020B0604020202020204" pitchFamily="34" charset="0"/>
            </a:endParaRPr>
          </a:p>
          <a:p>
            <a:pPr>
              <a:buFont typeface="Wingdings" panose="05000000000000000000" pitchFamily="2" charset="2"/>
              <a:buChar char="Ø"/>
            </a:pPr>
            <a:r>
              <a:rPr lang="en-US" sz="1700" dirty="0">
                <a:latin typeface="Arial" panose="020B0604020202020204" pitchFamily="34" charset="0"/>
                <a:cs typeface="Arial" panose="020B0604020202020204" pitchFamily="34" charset="0"/>
              </a:rPr>
              <a:t>The SRI is a </a:t>
            </a:r>
            <a:r>
              <a:rPr lang="de-DE" sz="1700" dirty="0">
                <a:latin typeface="Arial" panose="020B0604020202020204" pitchFamily="34" charset="0"/>
                <a:cs typeface="Arial" panose="020B0604020202020204" pitchFamily="34" charset="0"/>
              </a:rPr>
              <a:t>64 bit wide bus and in order </a:t>
            </a:r>
            <a:r>
              <a:rPr lang="en-US" sz="1700" dirty="0">
                <a:latin typeface="Arial" panose="020B0604020202020204" pitchFamily="34" charset="0"/>
                <a:cs typeface="Arial" panose="020B0604020202020204" pitchFamily="34" charset="0"/>
              </a:rPr>
              <a:t>to make full use of the possible performance of SRI and its bridges, the data buffers and the descriptors need to be aligned to 64 bit addresses;</a:t>
            </a:r>
          </a:p>
          <a:p>
            <a:pPr>
              <a:buFont typeface="Wingdings" panose="05000000000000000000" pitchFamily="2" charset="2"/>
              <a:buChar char="Ø"/>
            </a:pPr>
            <a:endParaRPr lang="en-US" sz="1700" dirty="0">
              <a:latin typeface="Arial" panose="020B0604020202020204" pitchFamily="34" charset="0"/>
              <a:cs typeface="Arial" panose="020B0604020202020204" pitchFamily="34" charset="0"/>
            </a:endParaRPr>
          </a:p>
          <a:p>
            <a:pPr>
              <a:buFont typeface="Wingdings" panose="05000000000000000000" pitchFamily="2" charset="2"/>
              <a:buChar char="Ø"/>
            </a:pPr>
            <a:r>
              <a:rPr lang="en-US" sz="1700" dirty="0">
                <a:latin typeface="Arial" panose="020B0604020202020204" pitchFamily="34" charset="0"/>
                <a:cs typeface="Arial" panose="020B0604020202020204" pitchFamily="34" charset="0"/>
              </a:rPr>
              <a:t>In order to achieve the above requirements, </a:t>
            </a:r>
            <a:r>
              <a:rPr lang="de-DE" sz="1700" dirty="0">
                <a:latin typeface="Arial" panose="020B0604020202020204" pitchFamily="34" charset="0"/>
                <a:cs typeface="Arial" panose="020B0604020202020204" pitchFamily="34" charset="0"/>
              </a:rPr>
              <a:t>DMA_SYSBUS_MODE. FB  and DMA_SYSBUS_MODE. AAL bits must be set;</a:t>
            </a:r>
            <a:endParaRPr lang="en-US" sz="1700" kern="0"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en-US" kern="0"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en-US" kern="0"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en-US" kern="0" dirty="0">
              <a:solidFill>
                <a:srgbClr val="202122"/>
              </a:solidFill>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en-US" kern="0" dirty="0">
              <a:solidFill>
                <a:srgbClr val="202122"/>
              </a:solidFill>
              <a:highlight>
                <a:srgbClr val="FFFFFF"/>
              </a:highlight>
              <a:latin typeface="Arial" panose="020B0604020202020204" pitchFamily="34" charset="0"/>
              <a:cs typeface="Arial" panose="020B0604020202020204" pitchFamily="34" charset="0"/>
            </a:endParaRPr>
          </a:p>
          <a:p>
            <a:pPr marL="0" indent="0">
              <a:buNone/>
            </a:pPr>
            <a:endParaRPr lang="en-US" kern="0"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de-DE" kern="0" dirty="0">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de-DE" kern="0" dirty="0">
              <a:latin typeface="Arial" panose="020B0604020202020204" pitchFamily="34" charset="0"/>
              <a:cs typeface="Arial" panose="020B0604020202020204" pitchFamily="34" charset="0"/>
            </a:endParaRPr>
          </a:p>
          <a:p>
            <a:pPr>
              <a:spcAft>
                <a:spcPts val="600"/>
              </a:spcAft>
              <a:buFont typeface="Wingdings" panose="05000000000000000000" pitchFamily="2" charset="2"/>
              <a:buChar char="Ø"/>
            </a:pPr>
            <a:endParaRPr lang="en-US" dirty="0">
              <a:solidFill>
                <a:srgbClr val="202122"/>
              </a:solidFill>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en-US" dirty="0">
              <a:solidFill>
                <a:srgbClr val="202122"/>
              </a:solidFill>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en-US" dirty="0">
              <a:solidFill>
                <a:srgbClr val="202122"/>
              </a:solidFill>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en-US" dirty="0">
              <a:solidFill>
                <a:srgbClr val="202122"/>
              </a:solidFill>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de-DE" b="0" i="0" dirty="0">
              <a:effectLst/>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de-D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2054016"/>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E7346C-7432-9E61-56AF-25ADD2F8B3F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45F2B70-ADEA-9A50-782A-50DAA5A146D4}"/>
              </a:ext>
            </a:extLst>
          </p:cNvPr>
          <p:cNvSpPr>
            <a:spLocks noGrp="1"/>
          </p:cNvSpPr>
          <p:nvPr>
            <p:ph type="sldNum" sz="quarter" idx="12"/>
          </p:nvPr>
        </p:nvSpPr>
        <p:spPr/>
        <p:txBody>
          <a:bodyPr/>
          <a:lstStyle/>
          <a:p>
            <a:r>
              <a:rPr lang="en-US"/>
              <a:t> </a:t>
            </a:r>
            <a:endParaRPr lang="en-US" dirty="0"/>
          </a:p>
        </p:txBody>
      </p:sp>
      <p:grpSp>
        <p:nvGrpSpPr>
          <p:cNvPr id="29" name="Group 28">
            <a:extLst>
              <a:ext uri="{FF2B5EF4-FFF2-40B4-BE49-F238E27FC236}">
                <a16:creationId xmlns:a16="http://schemas.microsoft.com/office/drawing/2014/main" id="{0C64EEF6-FEFF-29F1-B45E-EDB36F271BBC}"/>
              </a:ext>
            </a:extLst>
          </p:cNvPr>
          <p:cNvGrpSpPr/>
          <p:nvPr>
            <p:custDataLst>
              <p:tags r:id="rId1"/>
            </p:custDataLst>
          </p:nvPr>
        </p:nvGrpSpPr>
        <p:grpSpPr>
          <a:xfrm>
            <a:off x="334434" y="1268413"/>
            <a:ext cx="11521020" cy="4103995"/>
            <a:chOff x="334434" y="1268413"/>
            <a:chExt cx="11521020" cy="4103995"/>
          </a:xfrm>
        </p:grpSpPr>
        <p:sp>
          <p:nvSpPr>
            <p:cNvPr id="5" name="MIO_AGENDA_ELEMENT_TITEL_1">
              <a:hlinkClick r:id="rId29" action="ppaction://hlinksldjump"/>
              <a:extLst>
                <a:ext uri="{FF2B5EF4-FFF2-40B4-BE49-F238E27FC236}">
                  <a16:creationId xmlns:a16="http://schemas.microsoft.com/office/drawing/2014/main" id="{CE2FB2BD-039B-A9CC-0F4E-EF54ADD6E1AC}"/>
                </a:ext>
              </a:extLst>
            </p:cNvPr>
            <p:cNvSpPr>
              <a:spLocks/>
            </p:cNvSpPr>
            <p:nvPr>
              <p:custDataLst>
                <p:tags r:id="rId3"/>
              </p:custDataLst>
            </p:nvPr>
          </p:nvSpPr>
          <p:spPr>
            <a:xfrm>
              <a:off x="1235076" y="1268413"/>
              <a:ext cx="9791589" cy="504000"/>
            </a:xfrm>
            <a:prstGeom prst="rect">
              <a:avLst/>
            </a:prstGeom>
            <a:noFill/>
            <a:extLst>
              <a:ext uri="{909E8E84-426E-40DD-AFC4-6F175D3DCCD1}">
                <a14:hiddenFill xmlns:a14="http://schemas.microsoft.com/office/drawing/2010/main">
                  <a:solidFill>
                    <a:srgbClr val="E9E6E6"/>
                  </a:solidFill>
                </a14:hiddenFill>
              </a:ext>
            </a:extLst>
          </p:spPr>
          <p:txBody>
            <a:bodyPr vert="horz" wrap="none" lIns="0" tIns="36000" rIns="3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defTabSz="576000" fontAlgn="auto">
                <a:spcBef>
                  <a:spcPts val="0"/>
                </a:spcBef>
                <a:spcAft>
                  <a:spcPts val="0"/>
                </a:spcAft>
                <a:buClr>
                  <a:schemeClr val="accent1"/>
                </a:buClr>
                <a:buSzPct val="100000"/>
                <a:buFont typeface="Arial" panose="020B0604020202020204" pitchFamily="34" charset="0"/>
                <a:buNone/>
              </a:pPr>
              <a:r>
                <a:rPr lang="de-DE" sz="1800">
                  <a:latin typeface="+mn-lt"/>
                </a:rPr>
                <a:t>TC3xx available boards</a:t>
              </a:r>
              <a:endParaRPr lang="de-DE" sz="1800" dirty="0">
                <a:latin typeface="+mn-lt"/>
              </a:endParaRPr>
            </a:p>
          </p:txBody>
        </p:sp>
        <p:sp>
          <p:nvSpPr>
            <p:cNvPr id="6" name="MIO_AGENDA_ELEMENT_ELEMENTNUMBER_1">
              <a:hlinkClick r:id="rId29" action="ppaction://hlinksldjump"/>
              <a:extLst>
                <a:ext uri="{FF2B5EF4-FFF2-40B4-BE49-F238E27FC236}">
                  <a16:creationId xmlns:a16="http://schemas.microsoft.com/office/drawing/2014/main" id="{2264101A-3DFE-A30A-FF70-50F90E583744}"/>
                </a:ext>
              </a:extLst>
            </p:cNvPr>
            <p:cNvSpPr>
              <a:spLocks noChangeAspect="1"/>
            </p:cNvSpPr>
            <p:nvPr>
              <p:custDataLst>
                <p:tags r:id="rId4"/>
              </p:custDataLst>
            </p:nvPr>
          </p:nvSpPr>
          <p:spPr>
            <a:xfrm>
              <a:off x="334434" y="1268413"/>
              <a:ext cx="503937" cy="504000"/>
            </a:xfrm>
            <a:prstGeom prst="ellipse">
              <a:avLst/>
            </a:prstGeom>
            <a:solidFill>
              <a:schemeClr val="accent1"/>
            </a:solidFill>
          </p:spPr>
          <p:txBody>
            <a:bodyPr vert="horz" wrap="none" lIns="0" tIns="36000" rIns="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ctr" fontAlgn="auto">
                <a:spcBef>
                  <a:spcPts val="0"/>
                </a:spcBef>
                <a:spcAft>
                  <a:spcPts val="0"/>
                </a:spcAft>
                <a:buClr>
                  <a:schemeClr val="accent1"/>
                </a:buClr>
                <a:buSzPct val="100000"/>
              </a:pPr>
              <a:r>
                <a:rPr lang="de-DE" b="1">
                  <a:solidFill>
                    <a:schemeClr val="bg1"/>
                  </a:solidFill>
                  <a:latin typeface="+mn-lt"/>
                  <a:cs typeface="Arial" panose="020B0604020202020204" pitchFamily="34" charset="0"/>
                </a:rPr>
                <a:t>1</a:t>
              </a:r>
              <a:endParaRPr lang="de-DE" b="1" dirty="0">
                <a:solidFill>
                  <a:schemeClr val="bg1"/>
                </a:solidFill>
                <a:latin typeface="+mn-lt"/>
                <a:cs typeface="Arial" panose="020B0604020202020204" pitchFamily="34" charset="0"/>
              </a:endParaRPr>
            </a:p>
          </p:txBody>
        </p:sp>
        <p:sp>
          <p:nvSpPr>
            <p:cNvPr id="7" name="MIO_AGENDA_ELEMENT_PAGENUMBER_1">
              <a:hlinkClick r:id="rId29" action="ppaction://hlinksldjump"/>
              <a:extLst>
                <a:ext uri="{FF2B5EF4-FFF2-40B4-BE49-F238E27FC236}">
                  <a16:creationId xmlns:a16="http://schemas.microsoft.com/office/drawing/2014/main" id="{B1D90E0F-AE2F-C19E-1C29-AC8D952429A0}"/>
                </a:ext>
              </a:extLst>
            </p:cNvPr>
            <p:cNvSpPr txBox="1">
              <a:spLocks/>
            </p:cNvSpPr>
            <p:nvPr>
              <p:custDataLst>
                <p:tags r:id="rId5"/>
              </p:custDataLst>
            </p:nvPr>
          </p:nvSpPr>
          <p:spPr>
            <a:xfrm>
              <a:off x="11026666" y="1268413"/>
              <a:ext cx="828785" cy="504000"/>
            </a:xfrm>
            <a:prstGeom prst="rect">
              <a:avLst/>
            </a:prstGeom>
            <a:noFill/>
          </p:spPr>
          <p:txBody>
            <a:bodyPr vert="horz" wrap="none" lIns="0" tIns="36000" rIns="21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marL="0" lvl="1" algn="r"/>
              <a:r>
                <a:rPr lang="de-DE" sz="1800">
                  <a:latin typeface="+mn-lt"/>
                </a:rPr>
                <a:t>3</a:t>
              </a:r>
              <a:endParaRPr lang="de-DE" sz="1800" dirty="0">
                <a:latin typeface="+mn-lt"/>
              </a:endParaRPr>
            </a:p>
          </p:txBody>
        </p:sp>
        <p:sp>
          <p:nvSpPr>
            <p:cNvPr id="8" name="MIO_AGENDA_ELEMENT_TITEL_2">
              <a:hlinkClick r:id="rId30" action="ppaction://hlinksldjump"/>
              <a:extLst>
                <a:ext uri="{FF2B5EF4-FFF2-40B4-BE49-F238E27FC236}">
                  <a16:creationId xmlns:a16="http://schemas.microsoft.com/office/drawing/2014/main" id="{58E2E290-B19A-9BD0-93B8-7E3531C0839D}"/>
                </a:ext>
              </a:extLst>
            </p:cNvPr>
            <p:cNvSpPr>
              <a:spLocks/>
            </p:cNvSpPr>
            <p:nvPr>
              <p:custDataLst>
                <p:tags r:id="rId6"/>
              </p:custDataLst>
            </p:nvPr>
          </p:nvSpPr>
          <p:spPr>
            <a:xfrm>
              <a:off x="1235075" y="1844412"/>
              <a:ext cx="9791589" cy="504000"/>
            </a:xfrm>
            <a:prstGeom prst="rect">
              <a:avLst/>
            </a:prstGeom>
            <a:noFill/>
            <a:extLst>
              <a:ext uri="{909E8E84-426E-40DD-AFC4-6F175D3DCCD1}">
                <a14:hiddenFill xmlns:a14="http://schemas.microsoft.com/office/drawing/2010/main">
                  <a:solidFill>
                    <a:schemeClr val="bg2"/>
                  </a:solidFill>
                </a14:hiddenFill>
              </a:ext>
            </a:extLst>
          </p:spPr>
          <p:txBody>
            <a:bodyPr vert="horz" wrap="none" lIns="0" tIns="36000" rIns="3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defTabSz="576000" fontAlgn="auto">
                <a:spcBef>
                  <a:spcPts val="0"/>
                </a:spcBef>
                <a:spcAft>
                  <a:spcPts val="0"/>
                </a:spcAft>
                <a:buClr>
                  <a:schemeClr val="accent1"/>
                </a:buClr>
                <a:buSzPct val="100000"/>
                <a:buFont typeface="Arial" panose="020B0604020202020204" pitchFamily="34" charset="0"/>
                <a:buNone/>
              </a:pPr>
              <a:r>
                <a:rPr lang="en-US" sz="1800" b="1">
                  <a:solidFill>
                    <a:schemeClr val="tx2"/>
                  </a:solidFill>
                  <a:latin typeface="+mn-lt"/>
                </a:rPr>
                <a:t>Introduction to the TC3x GETH module</a:t>
              </a:r>
              <a:endParaRPr lang="de-DE" sz="1800" b="1" dirty="0">
                <a:solidFill>
                  <a:schemeClr val="tx2"/>
                </a:solidFill>
                <a:latin typeface="+mn-lt"/>
              </a:endParaRPr>
            </a:p>
          </p:txBody>
        </p:sp>
        <p:sp>
          <p:nvSpPr>
            <p:cNvPr id="9" name="MIO_AGENDA_ELEMENT_ELEMENTNUMBER_2">
              <a:hlinkClick r:id="rId30" action="ppaction://hlinksldjump"/>
              <a:extLst>
                <a:ext uri="{FF2B5EF4-FFF2-40B4-BE49-F238E27FC236}">
                  <a16:creationId xmlns:a16="http://schemas.microsoft.com/office/drawing/2014/main" id="{AC34CD15-41C2-5463-DB26-43DB73AF8749}"/>
                </a:ext>
              </a:extLst>
            </p:cNvPr>
            <p:cNvSpPr>
              <a:spLocks noChangeAspect="1"/>
            </p:cNvSpPr>
            <p:nvPr>
              <p:custDataLst>
                <p:tags r:id="rId7"/>
              </p:custDataLst>
            </p:nvPr>
          </p:nvSpPr>
          <p:spPr>
            <a:xfrm>
              <a:off x="334434" y="1844412"/>
              <a:ext cx="503937" cy="504000"/>
            </a:xfrm>
            <a:prstGeom prst="ellipse">
              <a:avLst/>
            </a:prstGeom>
            <a:solidFill>
              <a:schemeClr val="accent1"/>
            </a:solidFill>
          </p:spPr>
          <p:txBody>
            <a:bodyPr vert="horz" wrap="none" lIns="0" tIns="36000" rIns="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ctr" fontAlgn="auto">
                <a:spcBef>
                  <a:spcPts val="0"/>
                </a:spcBef>
                <a:spcAft>
                  <a:spcPts val="0"/>
                </a:spcAft>
                <a:buClr>
                  <a:schemeClr val="accent1"/>
                </a:buClr>
                <a:buSzPct val="100000"/>
              </a:pPr>
              <a:r>
                <a:rPr lang="de-DE" b="1">
                  <a:solidFill>
                    <a:schemeClr val="bg1"/>
                  </a:solidFill>
                  <a:latin typeface="+mn-lt"/>
                  <a:cs typeface="Arial" panose="020B0604020202020204" pitchFamily="34" charset="0"/>
                </a:rPr>
                <a:t>2</a:t>
              </a:r>
              <a:endParaRPr lang="de-DE" b="1" dirty="0">
                <a:solidFill>
                  <a:schemeClr val="bg1"/>
                </a:solidFill>
                <a:latin typeface="+mn-lt"/>
                <a:cs typeface="Arial" panose="020B0604020202020204" pitchFamily="34" charset="0"/>
              </a:endParaRPr>
            </a:p>
          </p:txBody>
        </p:sp>
        <p:sp>
          <p:nvSpPr>
            <p:cNvPr id="10" name="MIO_AGENDA_ELEMENT_PAGENUMBER_2">
              <a:hlinkClick r:id="rId30" action="ppaction://hlinksldjump"/>
              <a:extLst>
                <a:ext uri="{FF2B5EF4-FFF2-40B4-BE49-F238E27FC236}">
                  <a16:creationId xmlns:a16="http://schemas.microsoft.com/office/drawing/2014/main" id="{F4355836-4507-F2CD-112D-4D24DD71617C}"/>
                </a:ext>
              </a:extLst>
            </p:cNvPr>
            <p:cNvSpPr txBox="1">
              <a:spLocks/>
            </p:cNvSpPr>
            <p:nvPr>
              <p:custDataLst>
                <p:tags r:id="rId8"/>
              </p:custDataLst>
            </p:nvPr>
          </p:nvSpPr>
          <p:spPr>
            <a:xfrm>
              <a:off x="11026666" y="1844412"/>
              <a:ext cx="828785" cy="504000"/>
            </a:xfrm>
            <a:prstGeom prst="rect">
              <a:avLst/>
            </a:prstGeom>
            <a:noFill/>
          </p:spPr>
          <p:txBody>
            <a:bodyPr wrap="none" lIns="0" tIns="36000" rIns="216000" bIns="36000" rtlCol="0" anchor="ctr" anchorCtr="0">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r"/>
              <a:r>
                <a:rPr lang="de-DE" sz="1800" b="1">
                  <a:solidFill>
                    <a:schemeClr val="tx2"/>
                  </a:solidFill>
                  <a:latin typeface="+mn-lt"/>
                  <a:cs typeface="Segoe UI Semibold" panose="020B0702040204020203" pitchFamily="34" charset="0"/>
                </a:rPr>
                <a:t>5</a:t>
              </a:r>
              <a:endParaRPr lang="de-DE" sz="1800" b="1" dirty="0">
                <a:solidFill>
                  <a:schemeClr val="tx2"/>
                </a:solidFill>
                <a:latin typeface="+mn-lt"/>
                <a:cs typeface="Segoe UI Semibold" panose="020B0702040204020203" pitchFamily="34" charset="0"/>
              </a:endParaRPr>
            </a:p>
          </p:txBody>
        </p:sp>
        <p:sp>
          <p:nvSpPr>
            <p:cNvPr id="11" name="MIO_AGENDA_ELEMENT_TITEL_2_1">
              <a:hlinkClick r:id="rId31" action="ppaction://hlinksldjump"/>
              <a:extLst>
                <a:ext uri="{FF2B5EF4-FFF2-40B4-BE49-F238E27FC236}">
                  <a16:creationId xmlns:a16="http://schemas.microsoft.com/office/drawing/2014/main" id="{2478EB0A-939D-343B-5CC0-A97696AA2916}"/>
                </a:ext>
              </a:extLst>
            </p:cNvPr>
            <p:cNvSpPr>
              <a:spLocks/>
            </p:cNvSpPr>
            <p:nvPr>
              <p:custDataLst>
                <p:tags r:id="rId9"/>
              </p:custDataLst>
            </p:nvPr>
          </p:nvSpPr>
          <p:spPr>
            <a:xfrm>
              <a:off x="1235076" y="2420412"/>
              <a:ext cx="9791588" cy="431999"/>
            </a:xfrm>
            <a:prstGeom prst="rect">
              <a:avLst/>
            </a:prstGeom>
            <a:noFill/>
            <a:extLst>
              <a:ext uri="{909E8E84-426E-40DD-AFC4-6F175D3DCCD1}">
                <a14:hiddenFill xmlns:a14="http://schemas.microsoft.com/office/drawing/2010/main">
                  <a:solidFill>
                    <a:srgbClr val="E9E6E6"/>
                  </a:solidFill>
                </a14:hiddenFill>
              </a:ext>
            </a:extLst>
          </p:spPr>
          <p:txBody>
            <a:bodyPr vert="horz" wrap="none" lIns="0" tIns="36000" rIns="3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defTabSz="576000" fontAlgn="auto">
                <a:spcBef>
                  <a:spcPts val="0"/>
                </a:spcBef>
                <a:spcAft>
                  <a:spcPts val="0"/>
                </a:spcAft>
                <a:buClr>
                  <a:schemeClr val="accent1"/>
                </a:buClr>
                <a:buSzPct val="100000"/>
                <a:buFont typeface="Arial" panose="020B0604020202020204" pitchFamily="34" charset="0"/>
                <a:buNone/>
              </a:pPr>
              <a:r>
                <a:rPr lang="en-US" sz="1600">
                  <a:latin typeface="+mn-lt"/>
                </a:rPr>
                <a:t>Brief description of the GETH module</a:t>
              </a:r>
              <a:endParaRPr lang="de-DE" sz="1600" dirty="0">
                <a:latin typeface="+mn-lt"/>
              </a:endParaRPr>
            </a:p>
          </p:txBody>
        </p:sp>
        <p:sp>
          <p:nvSpPr>
            <p:cNvPr id="12" name="MIO_AGENDA_ELEMENT_ELEMENTNUMBER_2_1">
              <a:hlinkClick r:id="rId31" action="ppaction://hlinksldjump"/>
              <a:extLst>
                <a:ext uri="{FF2B5EF4-FFF2-40B4-BE49-F238E27FC236}">
                  <a16:creationId xmlns:a16="http://schemas.microsoft.com/office/drawing/2014/main" id="{A80ED10B-715B-18BB-E143-880C92B23DDB}"/>
                </a:ext>
              </a:extLst>
            </p:cNvPr>
            <p:cNvSpPr>
              <a:spLocks noChangeAspect="1"/>
            </p:cNvSpPr>
            <p:nvPr>
              <p:custDataLst>
                <p:tags r:id="rId10"/>
              </p:custDataLst>
            </p:nvPr>
          </p:nvSpPr>
          <p:spPr>
            <a:xfrm>
              <a:off x="334435" y="2420412"/>
              <a:ext cx="431945" cy="431999"/>
            </a:xfrm>
            <a:prstGeom prst="ellipse">
              <a:avLst/>
            </a:prstGeom>
            <a:noFill/>
            <a:ln>
              <a:noFill/>
            </a:ln>
          </p:spPr>
          <p:txBody>
            <a:bodyPr vert="horz" wrap="none" lIns="0" tIns="36000" rIns="0" bIns="36000" rtlCol="0" anchor="ctr">
              <a:no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ctr" fontAlgn="auto">
                <a:spcBef>
                  <a:spcPts val="0"/>
                </a:spcBef>
                <a:spcAft>
                  <a:spcPts val="0"/>
                </a:spcAft>
                <a:buClr>
                  <a:schemeClr val="accent1"/>
                </a:buClr>
                <a:buSzPct val="100000"/>
              </a:pPr>
              <a:r>
                <a:rPr lang="de-DE" sz="1600">
                  <a:noFill/>
                  <a:latin typeface="+mn-lt"/>
                  <a:cs typeface="Arial" panose="020B0604020202020204" pitchFamily="34" charset="0"/>
                </a:rPr>
                <a:t>2.1</a:t>
              </a:r>
              <a:endParaRPr lang="de-DE" sz="1600" dirty="0">
                <a:noFill/>
                <a:latin typeface="+mn-lt"/>
                <a:cs typeface="Arial" panose="020B0604020202020204" pitchFamily="34" charset="0"/>
              </a:endParaRPr>
            </a:p>
          </p:txBody>
        </p:sp>
        <p:sp>
          <p:nvSpPr>
            <p:cNvPr id="13" name="MIO_AGENDA_ELEMENT_PAGENUMBER_2_1">
              <a:hlinkClick r:id="rId31" action="ppaction://hlinksldjump"/>
              <a:extLst>
                <a:ext uri="{FF2B5EF4-FFF2-40B4-BE49-F238E27FC236}">
                  <a16:creationId xmlns:a16="http://schemas.microsoft.com/office/drawing/2014/main" id="{944E6D6E-A9AF-5CC9-7A50-C825B9617DF7}"/>
                </a:ext>
              </a:extLst>
            </p:cNvPr>
            <p:cNvSpPr txBox="1">
              <a:spLocks/>
            </p:cNvSpPr>
            <p:nvPr>
              <p:custDataLst>
                <p:tags r:id="rId11"/>
              </p:custDataLst>
            </p:nvPr>
          </p:nvSpPr>
          <p:spPr>
            <a:xfrm>
              <a:off x="11026666" y="2420412"/>
              <a:ext cx="828788" cy="431999"/>
            </a:xfrm>
            <a:prstGeom prst="rect">
              <a:avLst/>
            </a:prstGeom>
            <a:noFill/>
          </p:spPr>
          <p:txBody>
            <a:bodyPr vert="horz" wrap="none" lIns="0" tIns="36000" rIns="21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r"/>
              <a:r>
                <a:rPr lang="de-DE" sz="1600">
                  <a:latin typeface="+mn-lt"/>
                </a:rPr>
                <a:t>6</a:t>
              </a:r>
              <a:endParaRPr lang="de-DE" sz="1600" dirty="0">
                <a:latin typeface="+mn-lt"/>
              </a:endParaRPr>
            </a:p>
          </p:txBody>
        </p:sp>
        <p:sp>
          <p:nvSpPr>
            <p:cNvPr id="14" name="MIO_AGENDA_ELEMENT_TITEL_2_2">
              <a:hlinkClick r:id="rId32" action="ppaction://hlinksldjump"/>
              <a:extLst>
                <a:ext uri="{FF2B5EF4-FFF2-40B4-BE49-F238E27FC236}">
                  <a16:creationId xmlns:a16="http://schemas.microsoft.com/office/drawing/2014/main" id="{DD18E846-FA93-CD6A-2FB5-31249ABE49AC}"/>
                </a:ext>
              </a:extLst>
            </p:cNvPr>
            <p:cNvSpPr>
              <a:spLocks/>
            </p:cNvSpPr>
            <p:nvPr>
              <p:custDataLst>
                <p:tags r:id="rId12"/>
              </p:custDataLst>
            </p:nvPr>
          </p:nvSpPr>
          <p:spPr>
            <a:xfrm>
              <a:off x="1235076" y="2924411"/>
              <a:ext cx="9791588" cy="431999"/>
            </a:xfrm>
            <a:prstGeom prst="rect">
              <a:avLst/>
            </a:prstGeom>
            <a:noFill/>
            <a:extLst>
              <a:ext uri="{909E8E84-426E-40DD-AFC4-6F175D3DCCD1}">
                <a14:hiddenFill xmlns:a14="http://schemas.microsoft.com/office/drawing/2010/main">
                  <a:solidFill>
                    <a:srgbClr val="E9E6E6"/>
                  </a:solidFill>
                </a14:hiddenFill>
              </a:ext>
            </a:extLst>
          </p:spPr>
          <p:txBody>
            <a:bodyPr vert="horz" wrap="none" lIns="0" tIns="36000" rIns="3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defTabSz="576000" fontAlgn="auto">
                <a:spcBef>
                  <a:spcPts val="0"/>
                </a:spcBef>
                <a:spcAft>
                  <a:spcPts val="0"/>
                </a:spcAft>
                <a:buClr>
                  <a:schemeClr val="accent1"/>
                </a:buClr>
                <a:buSzPct val="100000"/>
                <a:buFont typeface="Arial" panose="020B0604020202020204" pitchFamily="34" charset="0"/>
                <a:buNone/>
              </a:pPr>
              <a:r>
                <a:rPr lang="de-DE" sz="1600">
                  <a:latin typeface="+mn-lt"/>
                </a:rPr>
                <a:t>GETH Master/Slave AHB</a:t>
              </a:r>
              <a:endParaRPr lang="de-DE" sz="1600" dirty="0">
                <a:latin typeface="+mn-lt"/>
              </a:endParaRPr>
            </a:p>
          </p:txBody>
        </p:sp>
        <p:sp>
          <p:nvSpPr>
            <p:cNvPr id="15" name="MIO_AGENDA_ELEMENT_ELEMENTNUMBER_2_2">
              <a:hlinkClick r:id="rId32" action="ppaction://hlinksldjump"/>
              <a:extLst>
                <a:ext uri="{FF2B5EF4-FFF2-40B4-BE49-F238E27FC236}">
                  <a16:creationId xmlns:a16="http://schemas.microsoft.com/office/drawing/2014/main" id="{3755CAB7-1620-A18D-E40C-F702E05E61B8}"/>
                </a:ext>
              </a:extLst>
            </p:cNvPr>
            <p:cNvSpPr>
              <a:spLocks noChangeAspect="1"/>
            </p:cNvSpPr>
            <p:nvPr>
              <p:custDataLst>
                <p:tags r:id="rId13"/>
              </p:custDataLst>
            </p:nvPr>
          </p:nvSpPr>
          <p:spPr>
            <a:xfrm>
              <a:off x="334435" y="2924411"/>
              <a:ext cx="431945" cy="431999"/>
            </a:xfrm>
            <a:prstGeom prst="ellipse">
              <a:avLst/>
            </a:prstGeom>
            <a:noFill/>
            <a:ln>
              <a:noFill/>
            </a:ln>
          </p:spPr>
          <p:txBody>
            <a:bodyPr vert="horz" wrap="none" lIns="0" tIns="36000" rIns="0" bIns="36000" rtlCol="0" anchor="ctr">
              <a:no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ctr" fontAlgn="auto">
                <a:spcBef>
                  <a:spcPts val="0"/>
                </a:spcBef>
                <a:spcAft>
                  <a:spcPts val="0"/>
                </a:spcAft>
                <a:buClr>
                  <a:schemeClr val="accent1"/>
                </a:buClr>
                <a:buSzPct val="100000"/>
              </a:pPr>
              <a:r>
                <a:rPr lang="de-DE" sz="1600">
                  <a:noFill/>
                  <a:latin typeface="+mn-lt"/>
                  <a:cs typeface="Arial" panose="020B0604020202020204" pitchFamily="34" charset="0"/>
                </a:rPr>
                <a:t>2.2</a:t>
              </a:r>
              <a:endParaRPr lang="de-DE" sz="1600" dirty="0">
                <a:noFill/>
                <a:latin typeface="+mn-lt"/>
                <a:cs typeface="Arial" panose="020B0604020202020204" pitchFamily="34" charset="0"/>
              </a:endParaRPr>
            </a:p>
          </p:txBody>
        </p:sp>
        <p:sp>
          <p:nvSpPr>
            <p:cNvPr id="16" name="MIO_AGENDA_ELEMENT_PAGENUMBER_2_2">
              <a:hlinkClick r:id="rId32" action="ppaction://hlinksldjump"/>
              <a:extLst>
                <a:ext uri="{FF2B5EF4-FFF2-40B4-BE49-F238E27FC236}">
                  <a16:creationId xmlns:a16="http://schemas.microsoft.com/office/drawing/2014/main" id="{A88325BE-1E45-C8E0-9BA8-7B88420B69DC}"/>
                </a:ext>
              </a:extLst>
            </p:cNvPr>
            <p:cNvSpPr txBox="1">
              <a:spLocks/>
            </p:cNvSpPr>
            <p:nvPr>
              <p:custDataLst>
                <p:tags r:id="rId14"/>
              </p:custDataLst>
            </p:nvPr>
          </p:nvSpPr>
          <p:spPr>
            <a:xfrm>
              <a:off x="11026666" y="2924411"/>
              <a:ext cx="828788" cy="431999"/>
            </a:xfrm>
            <a:prstGeom prst="rect">
              <a:avLst/>
            </a:prstGeom>
            <a:noFill/>
          </p:spPr>
          <p:txBody>
            <a:bodyPr vert="horz" wrap="none" lIns="0" tIns="36000" rIns="21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r"/>
              <a:r>
                <a:rPr lang="de-DE" sz="1600">
                  <a:latin typeface="+mn-lt"/>
                </a:rPr>
                <a:t>12</a:t>
              </a:r>
              <a:endParaRPr lang="de-DE" sz="1600" dirty="0">
                <a:latin typeface="+mn-lt"/>
              </a:endParaRPr>
            </a:p>
          </p:txBody>
        </p:sp>
        <p:sp>
          <p:nvSpPr>
            <p:cNvPr id="17" name="MIO_AGENDA_ELEMENT_TITEL_2_3">
              <a:hlinkClick r:id="rId33" action="ppaction://hlinksldjump"/>
              <a:extLst>
                <a:ext uri="{FF2B5EF4-FFF2-40B4-BE49-F238E27FC236}">
                  <a16:creationId xmlns:a16="http://schemas.microsoft.com/office/drawing/2014/main" id="{3B282D4F-71AB-7F8E-C001-71B4E461C65E}"/>
                </a:ext>
              </a:extLst>
            </p:cNvPr>
            <p:cNvSpPr>
              <a:spLocks/>
            </p:cNvSpPr>
            <p:nvPr>
              <p:custDataLst>
                <p:tags r:id="rId15"/>
              </p:custDataLst>
            </p:nvPr>
          </p:nvSpPr>
          <p:spPr>
            <a:xfrm>
              <a:off x="1235076" y="3428411"/>
              <a:ext cx="9791588" cy="431999"/>
            </a:xfrm>
            <a:prstGeom prst="rect">
              <a:avLst/>
            </a:prstGeom>
            <a:noFill/>
            <a:extLst>
              <a:ext uri="{909E8E84-426E-40DD-AFC4-6F175D3DCCD1}">
                <a14:hiddenFill xmlns:a14="http://schemas.microsoft.com/office/drawing/2010/main">
                  <a:solidFill>
                    <a:srgbClr val="E9E6E6"/>
                  </a:solidFill>
                </a14:hiddenFill>
              </a:ext>
            </a:extLst>
          </p:spPr>
          <p:txBody>
            <a:bodyPr vert="horz" wrap="none" lIns="0" tIns="36000" rIns="3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defTabSz="576000" fontAlgn="auto">
                <a:spcBef>
                  <a:spcPts val="0"/>
                </a:spcBef>
                <a:spcAft>
                  <a:spcPts val="0"/>
                </a:spcAft>
                <a:buClr>
                  <a:schemeClr val="accent1"/>
                </a:buClr>
                <a:buSzPct val="100000"/>
                <a:buFont typeface="Arial" panose="020B0604020202020204" pitchFamily="34" charset="0"/>
                <a:buNone/>
              </a:pPr>
              <a:r>
                <a:rPr lang="de-DE" sz="1600">
                  <a:solidFill>
                    <a:schemeClr val="tx2"/>
                  </a:solidFill>
                  <a:latin typeface="+mn-lt"/>
                </a:rPr>
                <a:t>Descriptors</a:t>
              </a:r>
              <a:endParaRPr lang="de-DE" sz="1600" dirty="0">
                <a:solidFill>
                  <a:schemeClr val="tx2"/>
                </a:solidFill>
                <a:latin typeface="+mn-lt"/>
              </a:endParaRPr>
            </a:p>
          </p:txBody>
        </p:sp>
        <p:sp>
          <p:nvSpPr>
            <p:cNvPr id="18" name="MIO_AGENDA_ELEMENT_ELEMENTNUMBER_2_3">
              <a:hlinkClick r:id="rId33" action="ppaction://hlinksldjump"/>
              <a:extLst>
                <a:ext uri="{FF2B5EF4-FFF2-40B4-BE49-F238E27FC236}">
                  <a16:creationId xmlns:a16="http://schemas.microsoft.com/office/drawing/2014/main" id="{A38A65A5-5A06-4D1F-92F0-F7EA0CEDAE24}"/>
                </a:ext>
              </a:extLst>
            </p:cNvPr>
            <p:cNvSpPr>
              <a:spLocks noChangeAspect="1"/>
            </p:cNvSpPr>
            <p:nvPr>
              <p:custDataLst>
                <p:tags r:id="rId16"/>
              </p:custDataLst>
            </p:nvPr>
          </p:nvSpPr>
          <p:spPr>
            <a:xfrm>
              <a:off x="334435" y="3428411"/>
              <a:ext cx="431945" cy="431999"/>
            </a:xfrm>
            <a:prstGeom prst="ellipse">
              <a:avLst/>
            </a:prstGeom>
            <a:noFill/>
            <a:ln>
              <a:noFill/>
            </a:ln>
          </p:spPr>
          <p:txBody>
            <a:bodyPr vert="horz" wrap="none" lIns="0" tIns="36000" rIns="0" bIns="36000" rtlCol="0" anchor="ctr">
              <a:no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ctr" fontAlgn="auto">
                <a:spcBef>
                  <a:spcPts val="0"/>
                </a:spcBef>
                <a:spcAft>
                  <a:spcPts val="0"/>
                </a:spcAft>
                <a:buClr>
                  <a:schemeClr val="accent1"/>
                </a:buClr>
                <a:buSzPct val="100000"/>
              </a:pPr>
              <a:r>
                <a:rPr lang="de-DE" sz="1600">
                  <a:noFill/>
                  <a:latin typeface="+mn-lt"/>
                  <a:cs typeface="Arial" panose="020B0604020202020204" pitchFamily="34" charset="0"/>
                </a:rPr>
                <a:t>2.3</a:t>
              </a:r>
              <a:endParaRPr lang="de-DE" sz="1600" dirty="0">
                <a:noFill/>
                <a:latin typeface="+mn-lt"/>
                <a:cs typeface="Arial" panose="020B0604020202020204" pitchFamily="34" charset="0"/>
              </a:endParaRPr>
            </a:p>
          </p:txBody>
        </p:sp>
        <p:sp>
          <p:nvSpPr>
            <p:cNvPr id="19" name="MIO_AGENDA_ELEMENT_PAGENUMBER_2_3">
              <a:hlinkClick r:id="rId33" action="ppaction://hlinksldjump"/>
              <a:extLst>
                <a:ext uri="{FF2B5EF4-FFF2-40B4-BE49-F238E27FC236}">
                  <a16:creationId xmlns:a16="http://schemas.microsoft.com/office/drawing/2014/main" id="{AB3AEC8C-BA75-80C4-C276-D4B2407EF72F}"/>
                </a:ext>
              </a:extLst>
            </p:cNvPr>
            <p:cNvSpPr txBox="1">
              <a:spLocks/>
            </p:cNvSpPr>
            <p:nvPr>
              <p:custDataLst>
                <p:tags r:id="rId17"/>
              </p:custDataLst>
            </p:nvPr>
          </p:nvSpPr>
          <p:spPr>
            <a:xfrm>
              <a:off x="11026666" y="3428411"/>
              <a:ext cx="828788" cy="431999"/>
            </a:xfrm>
            <a:prstGeom prst="rect">
              <a:avLst/>
            </a:prstGeom>
            <a:noFill/>
          </p:spPr>
          <p:txBody>
            <a:bodyPr vert="horz" wrap="none" lIns="0" tIns="36000" rIns="21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r"/>
              <a:r>
                <a:rPr lang="de-DE" sz="1600">
                  <a:solidFill>
                    <a:schemeClr val="tx2"/>
                  </a:solidFill>
                  <a:latin typeface="+mn-lt"/>
                </a:rPr>
                <a:t>14</a:t>
              </a:r>
              <a:endParaRPr lang="de-DE" sz="1600" dirty="0">
                <a:solidFill>
                  <a:schemeClr val="tx2"/>
                </a:solidFill>
                <a:latin typeface="+mn-lt"/>
              </a:endParaRPr>
            </a:p>
          </p:txBody>
        </p:sp>
        <p:sp>
          <p:nvSpPr>
            <p:cNvPr id="20" name="MIO_AGENDA_ELEMENT_TITEL_2_4">
              <a:hlinkClick r:id="rId34" action="ppaction://hlinksldjump"/>
              <a:extLst>
                <a:ext uri="{FF2B5EF4-FFF2-40B4-BE49-F238E27FC236}">
                  <a16:creationId xmlns:a16="http://schemas.microsoft.com/office/drawing/2014/main" id="{58CBF113-B1A8-03F3-08AC-0236841565E3}"/>
                </a:ext>
              </a:extLst>
            </p:cNvPr>
            <p:cNvSpPr>
              <a:spLocks/>
            </p:cNvSpPr>
            <p:nvPr>
              <p:custDataLst>
                <p:tags r:id="rId18"/>
              </p:custDataLst>
            </p:nvPr>
          </p:nvSpPr>
          <p:spPr>
            <a:xfrm>
              <a:off x="1235076" y="3932410"/>
              <a:ext cx="9791588" cy="431999"/>
            </a:xfrm>
            <a:prstGeom prst="rect">
              <a:avLst/>
            </a:prstGeom>
            <a:noFill/>
            <a:extLst>
              <a:ext uri="{909E8E84-426E-40DD-AFC4-6F175D3DCCD1}">
                <a14:hiddenFill xmlns:a14="http://schemas.microsoft.com/office/drawing/2010/main">
                  <a:solidFill>
                    <a:srgbClr val="E9E6E6"/>
                  </a:solidFill>
                </a14:hiddenFill>
              </a:ext>
            </a:extLst>
          </p:spPr>
          <p:txBody>
            <a:bodyPr vert="horz" wrap="none" lIns="0" tIns="36000" rIns="3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defTabSz="576000" fontAlgn="auto">
                <a:spcBef>
                  <a:spcPts val="0"/>
                </a:spcBef>
                <a:spcAft>
                  <a:spcPts val="0"/>
                </a:spcAft>
                <a:buClr>
                  <a:schemeClr val="accent1"/>
                </a:buClr>
                <a:buSzPct val="100000"/>
                <a:buFont typeface="Arial" panose="020B0604020202020204" pitchFamily="34" charset="0"/>
                <a:buNone/>
              </a:pPr>
              <a:r>
                <a:rPr lang="de-DE" sz="1600">
                  <a:latin typeface="+mn-lt"/>
                </a:rPr>
                <a:t>Transmit Descriptors</a:t>
              </a:r>
              <a:endParaRPr lang="de-DE" sz="1600" dirty="0">
                <a:latin typeface="+mn-lt"/>
              </a:endParaRPr>
            </a:p>
          </p:txBody>
        </p:sp>
        <p:sp>
          <p:nvSpPr>
            <p:cNvPr id="21" name="MIO_AGENDA_ELEMENT_ELEMENTNUMBER_2_4">
              <a:hlinkClick r:id="rId34" action="ppaction://hlinksldjump"/>
              <a:extLst>
                <a:ext uri="{FF2B5EF4-FFF2-40B4-BE49-F238E27FC236}">
                  <a16:creationId xmlns:a16="http://schemas.microsoft.com/office/drawing/2014/main" id="{B977ECB6-2875-35B2-D462-49AB6EEB1CA8}"/>
                </a:ext>
              </a:extLst>
            </p:cNvPr>
            <p:cNvSpPr>
              <a:spLocks noChangeAspect="1"/>
            </p:cNvSpPr>
            <p:nvPr>
              <p:custDataLst>
                <p:tags r:id="rId19"/>
              </p:custDataLst>
            </p:nvPr>
          </p:nvSpPr>
          <p:spPr>
            <a:xfrm>
              <a:off x="334435" y="3932410"/>
              <a:ext cx="431945" cy="431999"/>
            </a:xfrm>
            <a:prstGeom prst="ellipse">
              <a:avLst/>
            </a:prstGeom>
            <a:noFill/>
            <a:ln>
              <a:noFill/>
            </a:ln>
          </p:spPr>
          <p:txBody>
            <a:bodyPr vert="horz" wrap="none" lIns="0" tIns="36000" rIns="0" bIns="36000" rtlCol="0" anchor="ctr">
              <a:no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ctr" fontAlgn="auto">
                <a:spcBef>
                  <a:spcPts val="0"/>
                </a:spcBef>
                <a:spcAft>
                  <a:spcPts val="0"/>
                </a:spcAft>
                <a:buClr>
                  <a:schemeClr val="accent1"/>
                </a:buClr>
                <a:buSzPct val="100000"/>
              </a:pPr>
              <a:r>
                <a:rPr lang="de-DE" sz="1600">
                  <a:noFill/>
                  <a:latin typeface="+mn-lt"/>
                  <a:cs typeface="Arial" panose="020B0604020202020204" pitchFamily="34" charset="0"/>
                </a:rPr>
                <a:t>2.4</a:t>
              </a:r>
              <a:endParaRPr lang="de-DE" sz="1600" dirty="0">
                <a:noFill/>
                <a:latin typeface="+mn-lt"/>
                <a:cs typeface="Arial" panose="020B0604020202020204" pitchFamily="34" charset="0"/>
              </a:endParaRPr>
            </a:p>
          </p:txBody>
        </p:sp>
        <p:sp>
          <p:nvSpPr>
            <p:cNvPr id="22" name="MIO_AGENDA_ELEMENT_PAGENUMBER_2_4">
              <a:hlinkClick r:id="rId34" action="ppaction://hlinksldjump"/>
              <a:extLst>
                <a:ext uri="{FF2B5EF4-FFF2-40B4-BE49-F238E27FC236}">
                  <a16:creationId xmlns:a16="http://schemas.microsoft.com/office/drawing/2014/main" id="{862CE36F-D360-3DD4-DE76-A863415A7A74}"/>
                </a:ext>
              </a:extLst>
            </p:cNvPr>
            <p:cNvSpPr txBox="1">
              <a:spLocks/>
            </p:cNvSpPr>
            <p:nvPr>
              <p:custDataLst>
                <p:tags r:id="rId20"/>
              </p:custDataLst>
            </p:nvPr>
          </p:nvSpPr>
          <p:spPr>
            <a:xfrm>
              <a:off x="11026666" y="3932410"/>
              <a:ext cx="828788" cy="431999"/>
            </a:xfrm>
            <a:prstGeom prst="rect">
              <a:avLst/>
            </a:prstGeom>
            <a:noFill/>
          </p:spPr>
          <p:txBody>
            <a:bodyPr vert="horz" wrap="none" lIns="0" tIns="36000" rIns="21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r"/>
              <a:r>
                <a:rPr lang="de-DE" sz="1600">
                  <a:latin typeface="+mn-lt"/>
                </a:rPr>
                <a:t>21</a:t>
              </a:r>
              <a:endParaRPr lang="de-DE" sz="1600" dirty="0">
                <a:latin typeface="+mn-lt"/>
              </a:endParaRPr>
            </a:p>
          </p:txBody>
        </p:sp>
        <p:sp>
          <p:nvSpPr>
            <p:cNvPr id="23" name="MIO_AGENDA_ELEMENT_TITEL_2_5">
              <a:hlinkClick r:id="rId35" action="ppaction://hlinksldjump"/>
              <a:extLst>
                <a:ext uri="{FF2B5EF4-FFF2-40B4-BE49-F238E27FC236}">
                  <a16:creationId xmlns:a16="http://schemas.microsoft.com/office/drawing/2014/main" id="{60D5E44C-941C-2531-6BC9-7B74AEDB5138}"/>
                </a:ext>
              </a:extLst>
            </p:cNvPr>
            <p:cNvSpPr>
              <a:spLocks/>
            </p:cNvSpPr>
            <p:nvPr>
              <p:custDataLst>
                <p:tags r:id="rId21"/>
              </p:custDataLst>
            </p:nvPr>
          </p:nvSpPr>
          <p:spPr>
            <a:xfrm>
              <a:off x="1235076" y="4436410"/>
              <a:ext cx="9791588" cy="431999"/>
            </a:xfrm>
            <a:prstGeom prst="rect">
              <a:avLst/>
            </a:prstGeom>
            <a:noFill/>
            <a:extLst>
              <a:ext uri="{909E8E84-426E-40DD-AFC4-6F175D3DCCD1}">
                <a14:hiddenFill xmlns:a14="http://schemas.microsoft.com/office/drawing/2010/main">
                  <a:solidFill>
                    <a:srgbClr val="E9E6E6"/>
                  </a:solidFill>
                </a14:hiddenFill>
              </a:ext>
            </a:extLst>
          </p:spPr>
          <p:txBody>
            <a:bodyPr vert="horz" wrap="none" lIns="0" tIns="36000" rIns="3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defTabSz="576000" fontAlgn="auto">
                <a:spcBef>
                  <a:spcPts val="0"/>
                </a:spcBef>
                <a:spcAft>
                  <a:spcPts val="0"/>
                </a:spcAft>
                <a:buClr>
                  <a:schemeClr val="accent1"/>
                </a:buClr>
                <a:buSzPct val="100000"/>
                <a:buFont typeface="Arial" panose="020B0604020202020204" pitchFamily="34" charset="0"/>
                <a:buNone/>
              </a:pPr>
              <a:r>
                <a:rPr lang="de-DE" sz="1600">
                  <a:latin typeface="+mn-lt"/>
                </a:rPr>
                <a:t>Receive Descriptors</a:t>
              </a:r>
              <a:endParaRPr lang="de-DE" sz="1600" dirty="0">
                <a:latin typeface="+mn-lt"/>
              </a:endParaRPr>
            </a:p>
          </p:txBody>
        </p:sp>
        <p:sp>
          <p:nvSpPr>
            <p:cNvPr id="24" name="MIO_AGENDA_ELEMENT_ELEMENTNUMBER_2_5">
              <a:hlinkClick r:id="rId35" action="ppaction://hlinksldjump"/>
              <a:extLst>
                <a:ext uri="{FF2B5EF4-FFF2-40B4-BE49-F238E27FC236}">
                  <a16:creationId xmlns:a16="http://schemas.microsoft.com/office/drawing/2014/main" id="{229CBBBD-69CC-ACF9-C5E1-F64FE8F9D064}"/>
                </a:ext>
              </a:extLst>
            </p:cNvPr>
            <p:cNvSpPr>
              <a:spLocks noChangeAspect="1"/>
            </p:cNvSpPr>
            <p:nvPr>
              <p:custDataLst>
                <p:tags r:id="rId22"/>
              </p:custDataLst>
            </p:nvPr>
          </p:nvSpPr>
          <p:spPr>
            <a:xfrm>
              <a:off x="334435" y="4436410"/>
              <a:ext cx="431945" cy="431999"/>
            </a:xfrm>
            <a:prstGeom prst="ellipse">
              <a:avLst/>
            </a:prstGeom>
            <a:noFill/>
            <a:ln>
              <a:noFill/>
            </a:ln>
          </p:spPr>
          <p:txBody>
            <a:bodyPr vert="horz" wrap="none" lIns="0" tIns="36000" rIns="0" bIns="36000" rtlCol="0" anchor="ctr">
              <a:no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ctr" fontAlgn="auto">
                <a:spcBef>
                  <a:spcPts val="0"/>
                </a:spcBef>
                <a:spcAft>
                  <a:spcPts val="0"/>
                </a:spcAft>
                <a:buClr>
                  <a:schemeClr val="accent1"/>
                </a:buClr>
                <a:buSzPct val="100000"/>
              </a:pPr>
              <a:r>
                <a:rPr lang="de-DE" sz="1600">
                  <a:noFill/>
                  <a:latin typeface="+mn-lt"/>
                  <a:cs typeface="Arial" panose="020B0604020202020204" pitchFamily="34" charset="0"/>
                </a:rPr>
                <a:t>2.5</a:t>
              </a:r>
              <a:endParaRPr lang="de-DE" sz="1600" dirty="0">
                <a:noFill/>
                <a:latin typeface="+mn-lt"/>
                <a:cs typeface="Arial" panose="020B0604020202020204" pitchFamily="34" charset="0"/>
              </a:endParaRPr>
            </a:p>
          </p:txBody>
        </p:sp>
        <p:sp>
          <p:nvSpPr>
            <p:cNvPr id="25" name="MIO_AGENDA_ELEMENT_PAGENUMBER_2_5">
              <a:hlinkClick r:id="rId35" action="ppaction://hlinksldjump"/>
              <a:extLst>
                <a:ext uri="{FF2B5EF4-FFF2-40B4-BE49-F238E27FC236}">
                  <a16:creationId xmlns:a16="http://schemas.microsoft.com/office/drawing/2014/main" id="{954F7847-5A83-9AA3-75D6-267514D6CE9E}"/>
                </a:ext>
              </a:extLst>
            </p:cNvPr>
            <p:cNvSpPr txBox="1">
              <a:spLocks/>
            </p:cNvSpPr>
            <p:nvPr>
              <p:custDataLst>
                <p:tags r:id="rId23"/>
              </p:custDataLst>
            </p:nvPr>
          </p:nvSpPr>
          <p:spPr>
            <a:xfrm>
              <a:off x="11026666" y="4436410"/>
              <a:ext cx="828788" cy="431999"/>
            </a:xfrm>
            <a:prstGeom prst="rect">
              <a:avLst/>
            </a:prstGeom>
            <a:noFill/>
          </p:spPr>
          <p:txBody>
            <a:bodyPr vert="horz" wrap="none" lIns="0" tIns="36000" rIns="21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r"/>
              <a:r>
                <a:rPr lang="de-DE" sz="1600">
                  <a:latin typeface="+mn-lt"/>
                </a:rPr>
                <a:t>28</a:t>
              </a:r>
              <a:endParaRPr lang="de-DE" sz="1600" dirty="0">
                <a:latin typeface="+mn-lt"/>
              </a:endParaRPr>
            </a:p>
          </p:txBody>
        </p:sp>
        <p:sp>
          <p:nvSpPr>
            <p:cNvPr id="26" name="MIO_AGENDA_ELEMENT_TITEL_2_6">
              <a:hlinkClick r:id="rId36" action="ppaction://hlinksldjump"/>
              <a:extLst>
                <a:ext uri="{FF2B5EF4-FFF2-40B4-BE49-F238E27FC236}">
                  <a16:creationId xmlns:a16="http://schemas.microsoft.com/office/drawing/2014/main" id="{EC4395EB-9B7C-A396-FADB-6627940A71E5}"/>
                </a:ext>
              </a:extLst>
            </p:cNvPr>
            <p:cNvSpPr>
              <a:spLocks/>
            </p:cNvSpPr>
            <p:nvPr>
              <p:custDataLst>
                <p:tags r:id="rId24"/>
              </p:custDataLst>
            </p:nvPr>
          </p:nvSpPr>
          <p:spPr>
            <a:xfrm>
              <a:off x="1235076" y="4940409"/>
              <a:ext cx="9791588" cy="431999"/>
            </a:xfrm>
            <a:prstGeom prst="rect">
              <a:avLst/>
            </a:prstGeom>
            <a:noFill/>
            <a:extLst>
              <a:ext uri="{909E8E84-426E-40DD-AFC4-6F175D3DCCD1}">
                <a14:hiddenFill xmlns:a14="http://schemas.microsoft.com/office/drawing/2010/main">
                  <a:solidFill>
                    <a:srgbClr val="E9E6E6"/>
                  </a:solidFill>
                </a14:hiddenFill>
              </a:ext>
            </a:extLst>
          </p:spPr>
          <p:txBody>
            <a:bodyPr vert="horz" wrap="none" lIns="0" tIns="36000" rIns="3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defTabSz="576000" fontAlgn="auto">
                <a:spcBef>
                  <a:spcPts val="0"/>
                </a:spcBef>
                <a:spcAft>
                  <a:spcPts val="0"/>
                </a:spcAft>
                <a:buClr>
                  <a:schemeClr val="accent1"/>
                </a:buClr>
                <a:buSzPct val="100000"/>
                <a:buFont typeface="Arial" panose="020B0604020202020204" pitchFamily="34" charset="0"/>
                <a:buNone/>
              </a:pPr>
              <a:r>
                <a:rPr lang="de-DE" sz="1600">
                  <a:latin typeface="+mn-lt"/>
                </a:rPr>
                <a:t>MAC Transaction Layer (MTL)</a:t>
              </a:r>
              <a:endParaRPr lang="de-DE" sz="1600" dirty="0">
                <a:latin typeface="+mn-lt"/>
              </a:endParaRPr>
            </a:p>
          </p:txBody>
        </p:sp>
        <p:sp>
          <p:nvSpPr>
            <p:cNvPr id="27" name="MIO_AGENDA_ELEMENT_ELEMENTNUMBER_2_6">
              <a:hlinkClick r:id="rId36" action="ppaction://hlinksldjump"/>
              <a:extLst>
                <a:ext uri="{FF2B5EF4-FFF2-40B4-BE49-F238E27FC236}">
                  <a16:creationId xmlns:a16="http://schemas.microsoft.com/office/drawing/2014/main" id="{C3050DFC-E9C5-A78E-FEC1-4AC65E2B4F8F}"/>
                </a:ext>
              </a:extLst>
            </p:cNvPr>
            <p:cNvSpPr>
              <a:spLocks noChangeAspect="1"/>
            </p:cNvSpPr>
            <p:nvPr>
              <p:custDataLst>
                <p:tags r:id="rId25"/>
              </p:custDataLst>
            </p:nvPr>
          </p:nvSpPr>
          <p:spPr>
            <a:xfrm>
              <a:off x="334435" y="4940409"/>
              <a:ext cx="431945" cy="431999"/>
            </a:xfrm>
            <a:prstGeom prst="ellipse">
              <a:avLst/>
            </a:prstGeom>
            <a:noFill/>
            <a:ln>
              <a:noFill/>
            </a:ln>
          </p:spPr>
          <p:txBody>
            <a:bodyPr vert="horz" wrap="none" lIns="0" tIns="36000" rIns="0" bIns="36000" rtlCol="0" anchor="ctr">
              <a:no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ctr" fontAlgn="auto">
                <a:spcBef>
                  <a:spcPts val="0"/>
                </a:spcBef>
                <a:spcAft>
                  <a:spcPts val="0"/>
                </a:spcAft>
                <a:buClr>
                  <a:schemeClr val="accent1"/>
                </a:buClr>
                <a:buSzPct val="100000"/>
              </a:pPr>
              <a:r>
                <a:rPr lang="de-DE" sz="1600">
                  <a:noFill/>
                  <a:latin typeface="+mn-lt"/>
                  <a:cs typeface="Arial" panose="020B0604020202020204" pitchFamily="34" charset="0"/>
                </a:rPr>
                <a:t>2.6</a:t>
              </a:r>
              <a:endParaRPr lang="de-DE" sz="1600" dirty="0">
                <a:noFill/>
                <a:latin typeface="+mn-lt"/>
                <a:cs typeface="Arial" panose="020B0604020202020204" pitchFamily="34" charset="0"/>
              </a:endParaRPr>
            </a:p>
          </p:txBody>
        </p:sp>
        <p:sp>
          <p:nvSpPr>
            <p:cNvPr id="28" name="MIO_AGENDA_ELEMENT_PAGENUMBER_2_6">
              <a:hlinkClick r:id="rId36" action="ppaction://hlinksldjump"/>
              <a:extLst>
                <a:ext uri="{FF2B5EF4-FFF2-40B4-BE49-F238E27FC236}">
                  <a16:creationId xmlns:a16="http://schemas.microsoft.com/office/drawing/2014/main" id="{DE1B7E40-13E8-4A6C-EBB6-771BEE5241AF}"/>
                </a:ext>
              </a:extLst>
            </p:cNvPr>
            <p:cNvSpPr txBox="1">
              <a:spLocks/>
            </p:cNvSpPr>
            <p:nvPr>
              <p:custDataLst>
                <p:tags r:id="rId26"/>
              </p:custDataLst>
            </p:nvPr>
          </p:nvSpPr>
          <p:spPr>
            <a:xfrm>
              <a:off x="11026666" y="4940409"/>
              <a:ext cx="828788" cy="431999"/>
            </a:xfrm>
            <a:prstGeom prst="rect">
              <a:avLst/>
            </a:prstGeom>
            <a:noFill/>
          </p:spPr>
          <p:txBody>
            <a:bodyPr vert="horz" wrap="none" lIns="0" tIns="36000" rIns="21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r"/>
              <a:r>
                <a:rPr lang="de-DE" sz="1600">
                  <a:latin typeface="+mn-lt"/>
                </a:rPr>
                <a:t>34</a:t>
              </a:r>
              <a:endParaRPr lang="de-DE" sz="1600" dirty="0">
                <a:latin typeface="+mn-lt"/>
              </a:endParaRPr>
            </a:p>
          </p:txBody>
        </p:sp>
      </p:grpSp>
      <p:sp>
        <p:nvSpPr>
          <p:cNvPr id="2" name="Title 1">
            <a:extLst>
              <a:ext uri="{FF2B5EF4-FFF2-40B4-BE49-F238E27FC236}">
                <a16:creationId xmlns:a16="http://schemas.microsoft.com/office/drawing/2014/main" id="{AC3C7C72-15E5-54A0-108B-7F6F9A5091DB}"/>
              </a:ext>
            </a:extLst>
          </p:cNvPr>
          <p:cNvSpPr>
            <a:spLocks noGrp="1"/>
          </p:cNvSpPr>
          <p:nvPr>
            <p:ph type="title"/>
            <p:custDataLst>
              <p:tags r:id="rId2"/>
            </p:custDataLst>
          </p:nvPr>
        </p:nvSpPr>
        <p:spPr/>
        <p:txBody>
          <a:bodyPr/>
          <a:lstStyle/>
          <a:p>
            <a:r>
              <a:rPr lang="de-DE"/>
              <a:t>Table of contents</a:t>
            </a:r>
          </a:p>
        </p:txBody>
      </p:sp>
    </p:spTree>
    <p:extLst>
      <p:ext uri="{BB962C8B-B14F-4D97-AF65-F5344CB8AC3E}">
        <p14:creationId xmlns:p14="http://schemas.microsoft.com/office/powerpoint/2010/main" val="545075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44C2C-0081-4C97-B5A5-1D1E02BBAB13}"/>
              </a:ext>
            </a:extLst>
          </p:cNvPr>
          <p:cNvSpPr>
            <a:spLocks noGrp="1"/>
          </p:cNvSpPr>
          <p:nvPr>
            <p:ph type="title" hasCustomPrompt="1"/>
          </p:nvPr>
        </p:nvSpPr>
        <p:spPr/>
        <p:txBody>
          <a:bodyPr/>
          <a:lstStyle/>
          <a:p>
            <a:r>
              <a:rPr lang="en-US" dirty="0"/>
              <a:t>Introduction to the TC3x GETH module</a:t>
            </a:r>
          </a:p>
        </p:txBody>
      </p:sp>
      <p:sp>
        <p:nvSpPr>
          <p:cNvPr id="3" name="Content Placeholder 4">
            <a:extLst>
              <a:ext uri="{FF2B5EF4-FFF2-40B4-BE49-F238E27FC236}">
                <a16:creationId xmlns:a16="http://schemas.microsoft.com/office/drawing/2014/main" id="{7A624695-6694-BE3F-E728-4268413541A6}"/>
              </a:ext>
            </a:extLst>
          </p:cNvPr>
          <p:cNvSpPr>
            <a:spLocks noGrp="1"/>
          </p:cNvSpPr>
          <p:nvPr>
            <p:ph sz="quarter" idx="13" hasCustomPrompt="1"/>
          </p:nvPr>
        </p:nvSpPr>
        <p:spPr>
          <a:xfrm>
            <a:off x="336000" y="1052736"/>
            <a:ext cx="11520000" cy="5472608"/>
          </a:xfrm>
        </p:spPr>
        <p:txBody>
          <a:bodyPr/>
          <a:lstStyle/>
          <a:p>
            <a:pPr>
              <a:buFont typeface="Wingdings" panose="05000000000000000000" pitchFamily="2" charset="2"/>
              <a:buChar char="Ø"/>
            </a:pPr>
            <a:r>
              <a:rPr lang="en-US" dirty="0"/>
              <a:t>The data structures that the GETH DMA uses are called descriptors;</a:t>
            </a:r>
          </a:p>
          <a:p>
            <a:pPr>
              <a:buFont typeface="Wingdings" panose="05000000000000000000" pitchFamily="2" charset="2"/>
              <a:buChar char="Ø"/>
            </a:pPr>
            <a:endParaRPr lang="en-US" kern="0" dirty="0">
              <a:latin typeface="Arial" panose="020B0604020202020204" pitchFamily="34" charset="0"/>
              <a:cs typeface="Arial" panose="020B0604020202020204" pitchFamily="34" charset="0"/>
            </a:endParaRPr>
          </a:p>
          <a:p>
            <a:pPr>
              <a:buFont typeface="Wingdings" panose="05000000000000000000" pitchFamily="2" charset="2"/>
              <a:buChar char="Ø"/>
            </a:pPr>
            <a:r>
              <a:rPr lang="en-US" dirty="0"/>
              <a:t>The application creates the descriptors in the system memory</a:t>
            </a:r>
            <a:r>
              <a:rPr lang="en-US" dirty="0">
                <a:latin typeface="Arial" panose="020B0604020202020204" pitchFamily="34" charset="0"/>
                <a:cs typeface="Arial" panose="020B0604020202020204" pitchFamily="34" charset="0"/>
              </a:rPr>
              <a:t>;</a:t>
            </a:r>
          </a:p>
          <a:p>
            <a:pPr>
              <a:buFont typeface="Wingdings" panose="05000000000000000000" pitchFamily="2" charset="2"/>
              <a:buChar char="Ø"/>
            </a:pPr>
            <a:endParaRPr lang="en-US" kern="0" dirty="0">
              <a:latin typeface="Arial" panose="020B0604020202020204" pitchFamily="34" charset="0"/>
              <a:cs typeface="Arial" panose="020B0604020202020204" pitchFamily="34" charset="0"/>
            </a:endParaRPr>
          </a:p>
          <a:p>
            <a:pPr>
              <a:buFont typeface="Wingdings" panose="05000000000000000000" pitchFamily="2" charset="2"/>
              <a:buChar char="Ø"/>
            </a:pPr>
            <a:r>
              <a:rPr lang="en-US" dirty="0"/>
              <a:t>The </a:t>
            </a:r>
            <a:r>
              <a:rPr lang="en-US" dirty="0" err="1"/>
              <a:t>DWC_ether_qos</a:t>
            </a:r>
            <a:r>
              <a:rPr lang="en-US" dirty="0"/>
              <a:t> supports the following two types of descriptors: </a:t>
            </a:r>
          </a:p>
          <a:p>
            <a:pPr lvl="1">
              <a:buFont typeface="Symbol" panose="05050102010706020507" pitchFamily="18" charset="2"/>
              <a:buChar char="-"/>
            </a:pPr>
            <a:r>
              <a:rPr lang="en-US" dirty="0"/>
              <a:t>Normal Descriptor: Normal descriptors are used for packet data and to provide control information applicable to the packets to be transmitted. </a:t>
            </a:r>
          </a:p>
          <a:p>
            <a:pPr lvl="1">
              <a:buFont typeface="Symbol" panose="05050102010706020507" pitchFamily="18" charset="2"/>
              <a:buChar char="-"/>
            </a:pPr>
            <a:r>
              <a:rPr lang="en-US" dirty="0"/>
              <a:t>Context Descriptor: Context descriptors are used to provide control information applicable to the packet to be transmitted.</a:t>
            </a:r>
            <a:endParaRPr lang="en-US" kern="0"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en-US" kern="0" dirty="0">
              <a:solidFill>
                <a:srgbClr val="202122"/>
              </a:solidFill>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r>
              <a:rPr lang="en-US" dirty="0"/>
              <a:t>Each normal descriptor contains two buffers and two address pointers. These buffers enable the adapter port to be compatible with various types of memory management schemes.</a:t>
            </a:r>
            <a:endParaRPr lang="en-US" kern="0" dirty="0">
              <a:solidFill>
                <a:srgbClr val="202122"/>
              </a:solidFill>
              <a:highlight>
                <a:srgbClr val="FFFFFF"/>
              </a:highlight>
              <a:latin typeface="Arial" panose="020B0604020202020204" pitchFamily="34" charset="0"/>
              <a:cs typeface="Arial" panose="020B0604020202020204" pitchFamily="34" charset="0"/>
            </a:endParaRPr>
          </a:p>
          <a:p>
            <a:pPr marL="0" indent="0">
              <a:buNone/>
            </a:pPr>
            <a:endParaRPr lang="en-US" kern="0"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de-DE" kern="0" dirty="0">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de-DE" kern="0" dirty="0">
              <a:latin typeface="Arial" panose="020B0604020202020204" pitchFamily="34" charset="0"/>
              <a:cs typeface="Arial" panose="020B0604020202020204" pitchFamily="34" charset="0"/>
            </a:endParaRPr>
          </a:p>
          <a:p>
            <a:pPr>
              <a:spcAft>
                <a:spcPts val="600"/>
              </a:spcAft>
              <a:buFont typeface="Wingdings" panose="05000000000000000000" pitchFamily="2" charset="2"/>
              <a:buChar char="Ø"/>
            </a:pPr>
            <a:endParaRPr lang="en-US" dirty="0">
              <a:solidFill>
                <a:srgbClr val="202122"/>
              </a:solidFill>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en-US" dirty="0">
              <a:solidFill>
                <a:srgbClr val="202122"/>
              </a:solidFill>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en-US" dirty="0">
              <a:solidFill>
                <a:srgbClr val="202122"/>
              </a:solidFill>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en-US" dirty="0">
              <a:solidFill>
                <a:srgbClr val="202122"/>
              </a:solidFill>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de-DE" b="0" i="0" dirty="0">
              <a:effectLst/>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de-D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6429473"/>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44C2C-0081-4C97-B5A5-1D1E02BBAB13}"/>
              </a:ext>
            </a:extLst>
          </p:cNvPr>
          <p:cNvSpPr>
            <a:spLocks noGrp="1"/>
          </p:cNvSpPr>
          <p:nvPr>
            <p:ph type="title" hasCustomPrompt="1"/>
          </p:nvPr>
        </p:nvSpPr>
        <p:spPr/>
        <p:txBody>
          <a:bodyPr/>
          <a:lstStyle/>
          <a:p>
            <a:r>
              <a:rPr lang="en-US" dirty="0"/>
              <a:t>Introduction to the TC3x GETH module</a:t>
            </a:r>
          </a:p>
        </p:txBody>
      </p:sp>
      <p:sp>
        <p:nvSpPr>
          <p:cNvPr id="3" name="Content Placeholder 4">
            <a:extLst>
              <a:ext uri="{FF2B5EF4-FFF2-40B4-BE49-F238E27FC236}">
                <a16:creationId xmlns:a16="http://schemas.microsoft.com/office/drawing/2014/main" id="{7A624695-6694-BE3F-E728-4268413541A6}"/>
              </a:ext>
            </a:extLst>
          </p:cNvPr>
          <p:cNvSpPr>
            <a:spLocks noGrp="1"/>
          </p:cNvSpPr>
          <p:nvPr>
            <p:ph sz="quarter" idx="13" hasCustomPrompt="1"/>
          </p:nvPr>
        </p:nvSpPr>
        <p:spPr>
          <a:xfrm>
            <a:off x="336000" y="1052736"/>
            <a:ext cx="11520000" cy="5472608"/>
          </a:xfrm>
        </p:spPr>
        <p:txBody>
          <a:bodyPr/>
          <a:lstStyle/>
          <a:p>
            <a:pPr marL="0" indent="0">
              <a:buNone/>
            </a:pPr>
            <a:endParaRPr lang="en-US" kern="0"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de-DE" kern="0" dirty="0">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de-DE" kern="0" dirty="0">
              <a:latin typeface="Arial" panose="020B0604020202020204" pitchFamily="34" charset="0"/>
              <a:cs typeface="Arial" panose="020B0604020202020204" pitchFamily="34" charset="0"/>
            </a:endParaRPr>
          </a:p>
          <a:p>
            <a:pPr>
              <a:spcAft>
                <a:spcPts val="600"/>
              </a:spcAft>
              <a:buFont typeface="Wingdings" panose="05000000000000000000" pitchFamily="2" charset="2"/>
              <a:buChar char="Ø"/>
            </a:pPr>
            <a:endParaRPr lang="en-US" dirty="0">
              <a:solidFill>
                <a:srgbClr val="202122"/>
              </a:solidFill>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en-US" dirty="0">
              <a:solidFill>
                <a:srgbClr val="202122"/>
              </a:solidFill>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en-US" dirty="0">
              <a:solidFill>
                <a:srgbClr val="202122"/>
              </a:solidFill>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en-US" dirty="0">
              <a:solidFill>
                <a:srgbClr val="202122"/>
              </a:solidFill>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de-DE" b="0" i="0" dirty="0">
              <a:effectLst/>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de-DE"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D7B54083-F811-42B4-333D-5061CF8F9C3A}"/>
              </a:ext>
            </a:extLst>
          </p:cNvPr>
          <p:cNvPicPr>
            <a:picLocks noChangeAspect="1"/>
          </p:cNvPicPr>
          <p:nvPr/>
        </p:nvPicPr>
        <p:blipFill>
          <a:blip r:embed="rId3"/>
          <a:stretch>
            <a:fillRect/>
          </a:stretch>
        </p:blipFill>
        <p:spPr>
          <a:xfrm>
            <a:off x="4295329" y="1132732"/>
            <a:ext cx="3601341" cy="4592535"/>
          </a:xfrm>
          <a:prstGeom prst="rect">
            <a:avLst/>
          </a:prstGeom>
        </p:spPr>
      </p:pic>
    </p:spTree>
    <p:extLst>
      <p:ext uri="{BB962C8B-B14F-4D97-AF65-F5344CB8AC3E}">
        <p14:creationId xmlns:p14="http://schemas.microsoft.com/office/powerpoint/2010/main" val="2757034692"/>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44C2C-0081-4C97-B5A5-1D1E02BBAB13}"/>
              </a:ext>
            </a:extLst>
          </p:cNvPr>
          <p:cNvSpPr>
            <a:spLocks noGrp="1"/>
          </p:cNvSpPr>
          <p:nvPr>
            <p:ph type="title" hasCustomPrompt="1"/>
          </p:nvPr>
        </p:nvSpPr>
        <p:spPr/>
        <p:txBody>
          <a:bodyPr/>
          <a:lstStyle/>
          <a:p>
            <a:r>
              <a:rPr lang="en-US" dirty="0"/>
              <a:t>Introduction to the TC3x GETH module</a:t>
            </a:r>
          </a:p>
        </p:txBody>
      </p:sp>
      <p:sp>
        <p:nvSpPr>
          <p:cNvPr id="3" name="Content Placeholder 4">
            <a:extLst>
              <a:ext uri="{FF2B5EF4-FFF2-40B4-BE49-F238E27FC236}">
                <a16:creationId xmlns:a16="http://schemas.microsoft.com/office/drawing/2014/main" id="{7A624695-6694-BE3F-E728-4268413541A6}"/>
              </a:ext>
            </a:extLst>
          </p:cNvPr>
          <p:cNvSpPr>
            <a:spLocks noGrp="1"/>
          </p:cNvSpPr>
          <p:nvPr>
            <p:ph sz="quarter" idx="13" hasCustomPrompt="1"/>
          </p:nvPr>
        </p:nvSpPr>
        <p:spPr>
          <a:xfrm>
            <a:off x="336000" y="1052736"/>
            <a:ext cx="11520000" cy="5472608"/>
          </a:xfrm>
        </p:spPr>
        <p:txBody>
          <a:bodyPr/>
          <a:lstStyle/>
          <a:p>
            <a:pPr>
              <a:buFont typeface="Wingdings" panose="05000000000000000000" pitchFamily="2" charset="2"/>
              <a:buChar char="Ø"/>
            </a:pPr>
            <a:r>
              <a:rPr lang="en-US" dirty="0"/>
              <a:t>Since TC3x can have up to 4 Transmit channels and 4 Receive channels, this means that there are 4 Transmit and Receive engines or 4 Tx and Rx Descriptor lists;</a:t>
            </a:r>
          </a:p>
          <a:p>
            <a:pPr>
              <a:buFont typeface="Wingdings" panose="05000000000000000000" pitchFamily="2" charset="2"/>
              <a:buChar char="Ø"/>
            </a:pPr>
            <a:endParaRPr lang="en-US" kern="0" dirty="0">
              <a:latin typeface="Arial" panose="020B0604020202020204" pitchFamily="34" charset="0"/>
              <a:cs typeface="Arial" panose="020B0604020202020204" pitchFamily="34" charset="0"/>
            </a:endParaRPr>
          </a:p>
          <a:p>
            <a:pPr>
              <a:buFont typeface="Wingdings" panose="05000000000000000000" pitchFamily="2" charset="2"/>
              <a:buChar char="Ø"/>
            </a:pPr>
            <a:r>
              <a:rPr lang="en-US" dirty="0"/>
              <a:t>There is no limit for the number of descriptors that can be used for a single packet;</a:t>
            </a:r>
            <a:endParaRPr lang="de-DE"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en-US" kern="0"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en-US" kern="0"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de-DE" kern="0" dirty="0">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de-DE" kern="0" dirty="0">
              <a:latin typeface="Arial" panose="020B0604020202020204" pitchFamily="34" charset="0"/>
              <a:cs typeface="Arial" panose="020B0604020202020204" pitchFamily="34" charset="0"/>
            </a:endParaRPr>
          </a:p>
          <a:p>
            <a:pPr>
              <a:spcAft>
                <a:spcPts val="600"/>
              </a:spcAft>
              <a:buFont typeface="Wingdings" panose="05000000000000000000" pitchFamily="2" charset="2"/>
              <a:buChar char="Ø"/>
            </a:pPr>
            <a:endParaRPr lang="en-US" dirty="0">
              <a:solidFill>
                <a:srgbClr val="202122"/>
              </a:solidFill>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en-US" dirty="0">
              <a:solidFill>
                <a:srgbClr val="202122"/>
              </a:solidFill>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en-US" dirty="0">
              <a:solidFill>
                <a:srgbClr val="202122"/>
              </a:solidFill>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en-US" dirty="0">
              <a:solidFill>
                <a:srgbClr val="202122"/>
              </a:solidFill>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de-DE" b="0" i="0" dirty="0">
              <a:effectLst/>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de-DE"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de-DE"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de-DE"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ED9F425D-30D6-A68E-C649-035E345FDE49}"/>
              </a:ext>
            </a:extLst>
          </p:cNvPr>
          <p:cNvPicPr>
            <a:picLocks noChangeAspect="1"/>
          </p:cNvPicPr>
          <p:nvPr/>
        </p:nvPicPr>
        <p:blipFill>
          <a:blip r:embed="rId3"/>
          <a:stretch>
            <a:fillRect/>
          </a:stretch>
        </p:blipFill>
        <p:spPr>
          <a:xfrm>
            <a:off x="843036" y="3147957"/>
            <a:ext cx="2252404" cy="2872331"/>
          </a:xfrm>
          <a:prstGeom prst="rect">
            <a:avLst/>
          </a:prstGeom>
        </p:spPr>
      </p:pic>
      <p:pic>
        <p:nvPicPr>
          <p:cNvPr id="5" name="Picture 4">
            <a:extLst>
              <a:ext uri="{FF2B5EF4-FFF2-40B4-BE49-F238E27FC236}">
                <a16:creationId xmlns:a16="http://schemas.microsoft.com/office/drawing/2014/main" id="{14A142EC-1345-016D-0C6F-F6931B313B33}"/>
              </a:ext>
            </a:extLst>
          </p:cNvPr>
          <p:cNvPicPr>
            <a:picLocks noChangeAspect="1"/>
          </p:cNvPicPr>
          <p:nvPr/>
        </p:nvPicPr>
        <p:blipFill>
          <a:blip r:embed="rId3"/>
          <a:stretch>
            <a:fillRect/>
          </a:stretch>
        </p:blipFill>
        <p:spPr>
          <a:xfrm>
            <a:off x="3397510" y="3147953"/>
            <a:ext cx="2252404" cy="2872331"/>
          </a:xfrm>
          <a:prstGeom prst="rect">
            <a:avLst/>
          </a:prstGeom>
        </p:spPr>
      </p:pic>
      <p:pic>
        <p:nvPicPr>
          <p:cNvPr id="6" name="Picture 5">
            <a:extLst>
              <a:ext uri="{FF2B5EF4-FFF2-40B4-BE49-F238E27FC236}">
                <a16:creationId xmlns:a16="http://schemas.microsoft.com/office/drawing/2014/main" id="{694CAD5F-8D60-D675-469A-9E53208773EB}"/>
              </a:ext>
            </a:extLst>
          </p:cNvPr>
          <p:cNvPicPr>
            <a:picLocks noChangeAspect="1"/>
          </p:cNvPicPr>
          <p:nvPr/>
        </p:nvPicPr>
        <p:blipFill>
          <a:blip r:embed="rId3"/>
          <a:stretch>
            <a:fillRect/>
          </a:stretch>
        </p:blipFill>
        <p:spPr>
          <a:xfrm>
            <a:off x="5951984" y="3147957"/>
            <a:ext cx="2252404" cy="2872331"/>
          </a:xfrm>
          <a:prstGeom prst="rect">
            <a:avLst/>
          </a:prstGeom>
        </p:spPr>
      </p:pic>
      <p:pic>
        <p:nvPicPr>
          <p:cNvPr id="7" name="Picture 6">
            <a:extLst>
              <a:ext uri="{FF2B5EF4-FFF2-40B4-BE49-F238E27FC236}">
                <a16:creationId xmlns:a16="http://schemas.microsoft.com/office/drawing/2014/main" id="{70E6E04A-4162-93AF-2EB1-25A726D459E2}"/>
              </a:ext>
            </a:extLst>
          </p:cNvPr>
          <p:cNvPicPr>
            <a:picLocks noChangeAspect="1"/>
          </p:cNvPicPr>
          <p:nvPr/>
        </p:nvPicPr>
        <p:blipFill>
          <a:blip r:embed="rId3"/>
          <a:stretch>
            <a:fillRect/>
          </a:stretch>
        </p:blipFill>
        <p:spPr>
          <a:xfrm>
            <a:off x="8506458" y="3147954"/>
            <a:ext cx="2252404" cy="2872331"/>
          </a:xfrm>
          <a:prstGeom prst="rect">
            <a:avLst/>
          </a:prstGeom>
        </p:spPr>
      </p:pic>
      <p:sp>
        <p:nvSpPr>
          <p:cNvPr id="8" name="TextBox 7">
            <a:extLst>
              <a:ext uri="{FF2B5EF4-FFF2-40B4-BE49-F238E27FC236}">
                <a16:creationId xmlns:a16="http://schemas.microsoft.com/office/drawing/2014/main" id="{93D6FC79-CF1C-09D6-8F84-BFF854E2DF01}"/>
              </a:ext>
            </a:extLst>
          </p:cNvPr>
          <p:cNvSpPr txBox="1"/>
          <p:nvPr/>
        </p:nvSpPr>
        <p:spPr bwMode="auto">
          <a:xfrm>
            <a:off x="1021335" y="2685391"/>
            <a:ext cx="1895805" cy="318549"/>
          </a:xfrm>
          <a:prstGeom prst="rect">
            <a:avLst/>
          </a:prstGeom>
          <a:noFill/>
          <a:ln w="9525">
            <a:noFill/>
            <a:miter lim="800000"/>
            <a:headEnd/>
            <a:tailEnd/>
          </a:ln>
          <a:effectLst/>
        </p:spPr>
        <p:txBody>
          <a:bodyPr wrap="square" lIns="0" tIns="0" rIns="0" bIns="0" rtlCol="0" anchor="t" anchorCtr="0">
            <a:spAutoFit/>
          </a:bodyPr>
          <a:lstStyle/>
          <a:p>
            <a:pPr marR="0" algn="l" defTabSz="576000" eaLnBrk="0" fontAlgn="auto" latinLnBrk="0" hangingPunct="0">
              <a:lnSpc>
                <a:spcPct val="120000"/>
              </a:lnSpc>
              <a:spcBef>
                <a:spcPts val="0"/>
              </a:spcBef>
              <a:spcAft>
                <a:spcPts val="0"/>
              </a:spcAft>
              <a:buClr>
                <a:schemeClr val="tx2"/>
              </a:buClr>
              <a:buSzTx/>
              <a:tabLst/>
            </a:pPr>
            <a:r>
              <a:rPr lang="de-DE" sz="1800" kern="0" baseline="0" dirty="0">
                <a:latin typeface="+mn-lt"/>
                <a:ea typeface="+mn-ea"/>
                <a:cs typeface="+mn-cs"/>
              </a:rPr>
              <a:t>DMA Channel 0</a:t>
            </a:r>
          </a:p>
        </p:txBody>
      </p:sp>
      <p:sp>
        <p:nvSpPr>
          <p:cNvPr id="9" name="TextBox 8">
            <a:extLst>
              <a:ext uri="{FF2B5EF4-FFF2-40B4-BE49-F238E27FC236}">
                <a16:creationId xmlns:a16="http://schemas.microsoft.com/office/drawing/2014/main" id="{25FBCDB1-AD72-BE82-D67E-5603F1F26C98}"/>
              </a:ext>
            </a:extLst>
          </p:cNvPr>
          <p:cNvSpPr txBox="1"/>
          <p:nvPr/>
        </p:nvSpPr>
        <p:spPr bwMode="auto">
          <a:xfrm>
            <a:off x="3575809" y="2685392"/>
            <a:ext cx="1895805" cy="318549"/>
          </a:xfrm>
          <a:prstGeom prst="rect">
            <a:avLst/>
          </a:prstGeom>
          <a:noFill/>
          <a:ln w="9525">
            <a:noFill/>
            <a:miter lim="800000"/>
            <a:headEnd/>
            <a:tailEnd/>
          </a:ln>
          <a:effectLst/>
        </p:spPr>
        <p:txBody>
          <a:bodyPr wrap="square" lIns="0" tIns="0" rIns="0" bIns="0" rtlCol="0" anchor="t" anchorCtr="0">
            <a:spAutoFit/>
          </a:bodyPr>
          <a:lstStyle/>
          <a:p>
            <a:pPr marR="0" algn="l" defTabSz="576000" eaLnBrk="0" fontAlgn="auto" latinLnBrk="0" hangingPunct="0">
              <a:lnSpc>
                <a:spcPct val="120000"/>
              </a:lnSpc>
              <a:spcBef>
                <a:spcPts val="0"/>
              </a:spcBef>
              <a:spcAft>
                <a:spcPts val="0"/>
              </a:spcAft>
              <a:buClr>
                <a:schemeClr val="tx2"/>
              </a:buClr>
              <a:buSzTx/>
              <a:tabLst/>
            </a:pPr>
            <a:r>
              <a:rPr lang="de-DE" sz="1800" kern="0" baseline="0" dirty="0">
                <a:latin typeface="+mn-lt"/>
                <a:ea typeface="+mn-ea"/>
                <a:cs typeface="+mn-cs"/>
              </a:rPr>
              <a:t>DMA Channel 1</a:t>
            </a:r>
          </a:p>
        </p:txBody>
      </p:sp>
      <p:sp>
        <p:nvSpPr>
          <p:cNvPr id="10" name="TextBox 9">
            <a:extLst>
              <a:ext uri="{FF2B5EF4-FFF2-40B4-BE49-F238E27FC236}">
                <a16:creationId xmlns:a16="http://schemas.microsoft.com/office/drawing/2014/main" id="{43198271-120E-9702-60B6-824BD91F8C7E}"/>
              </a:ext>
            </a:extLst>
          </p:cNvPr>
          <p:cNvSpPr txBox="1"/>
          <p:nvPr/>
        </p:nvSpPr>
        <p:spPr bwMode="auto">
          <a:xfrm>
            <a:off x="6130283" y="2685392"/>
            <a:ext cx="1895805" cy="318549"/>
          </a:xfrm>
          <a:prstGeom prst="rect">
            <a:avLst/>
          </a:prstGeom>
          <a:noFill/>
          <a:ln w="9525">
            <a:noFill/>
            <a:miter lim="800000"/>
            <a:headEnd/>
            <a:tailEnd/>
          </a:ln>
          <a:effectLst/>
        </p:spPr>
        <p:txBody>
          <a:bodyPr wrap="square" lIns="0" tIns="0" rIns="0" bIns="0" rtlCol="0" anchor="t" anchorCtr="0">
            <a:spAutoFit/>
          </a:bodyPr>
          <a:lstStyle/>
          <a:p>
            <a:pPr marR="0" algn="l" defTabSz="576000" eaLnBrk="0" fontAlgn="auto" latinLnBrk="0" hangingPunct="0">
              <a:lnSpc>
                <a:spcPct val="120000"/>
              </a:lnSpc>
              <a:spcBef>
                <a:spcPts val="0"/>
              </a:spcBef>
              <a:spcAft>
                <a:spcPts val="0"/>
              </a:spcAft>
              <a:buClr>
                <a:schemeClr val="tx2"/>
              </a:buClr>
              <a:buSzTx/>
              <a:tabLst/>
            </a:pPr>
            <a:r>
              <a:rPr lang="de-DE" sz="1800" kern="0" baseline="0" dirty="0">
                <a:latin typeface="+mn-lt"/>
                <a:ea typeface="+mn-ea"/>
                <a:cs typeface="+mn-cs"/>
              </a:rPr>
              <a:t>DMA Channel 2</a:t>
            </a:r>
          </a:p>
        </p:txBody>
      </p:sp>
      <p:sp>
        <p:nvSpPr>
          <p:cNvPr id="11" name="TextBox 10">
            <a:extLst>
              <a:ext uri="{FF2B5EF4-FFF2-40B4-BE49-F238E27FC236}">
                <a16:creationId xmlns:a16="http://schemas.microsoft.com/office/drawing/2014/main" id="{95829C6D-E306-A3F0-A1B7-8365E445C4A1}"/>
              </a:ext>
            </a:extLst>
          </p:cNvPr>
          <p:cNvSpPr txBox="1"/>
          <p:nvPr/>
        </p:nvSpPr>
        <p:spPr bwMode="auto">
          <a:xfrm>
            <a:off x="8684757" y="2685392"/>
            <a:ext cx="1895805" cy="318549"/>
          </a:xfrm>
          <a:prstGeom prst="rect">
            <a:avLst/>
          </a:prstGeom>
          <a:noFill/>
          <a:ln w="9525">
            <a:noFill/>
            <a:miter lim="800000"/>
            <a:headEnd/>
            <a:tailEnd/>
          </a:ln>
          <a:effectLst/>
        </p:spPr>
        <p:txBody>
          <a:bodyPr wrap="square" lIns="0" tIns="0" rIns="0" bIns="0" rtlCol="0" anchor="t" anchorCtr="0">
            <a:spAutoFit/>
          </a:bodyPr>
          <a:lstStyle/>
          <a:p>
            <a:pPr marR="0" algn="l" defTabSz="576000" eaLnBrk="0" fontAlgn="auto" latinLnBrk="0" hangingPunct="0">
              <a:lnSpc>
                <a:spcPct val="120000"/>
              </a:lnSpc>
              <a:spcBef>
                <a:spcPts val="0"/>
              </a:spcBef>
              <a:spcAft>
                <a:spcPts val="0"/>
              </a:spcAft>
              <a:buClr>
                <a:schemeClr val="tx2"/>
              </a:buClr>
              <a:buSzTx/>
              <a:tabLst/>
            </a:pPr>
            <a:r>
              <a:rPr lang="de-DE" sz="1800" kern="0" baseline="0" dirty="0">
                <a:latin typeface="+mn-lt"/>
                <a:ea typeface="+mn-ea"/>
                <a:cs typeface="+mn-cs"/>
              </a:rPr>
              <a:t>DMA Channel 3</a:t>
            </a:r>
          </a:p>
        </p:txBody>
      </p:sp>
    </p:spTree>
    <p:extLst>
      <p:ext uri="{BB962C8B-B14F-4D97-AF65-F5344CB8AC3E}">
        <p14:creationId xmlns:p14="http://schemas.microsoft.com/office/powerpoint/2010/main" val="1044456110"/>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44C2C-0081-4C97-B5A5-1D1E02BBAB13}"/>
              </a:ext>
            </a:extLst>
          </p:cNvPr>
          <p:cNvSpPr>
            <a:spLocks noGrp="1"/>
          </p:cNvSpPr>
          <p:nvPr>
            <p:ph type="title" hasCustomPrompt="1"/>
          </p:nvPr>
        </p:nvSpPr>
        <p:spPr/>
        <p:txBody>
          <a:bodyPr/>
          <a:lstStyle/>
          <a:p>
            <a:r>
              <a:rPr lang="en-US" dirty="0"/>
              <a:t>Introduction to the TC3x GETH module</a:t>
            </a:r>
          </a:p>
        </p:txBody>
      </p:sp>
      <p:sp>
        <p:nvSpPr>
          <p:cNvPr id="3" name="Content Placeholder 4">
            <a:extLst>
              <a:ext uri="{FF2B5EF4-FFF2-40B4-BE49-F238E27FC236}">
                <a16:creationId xmlns:a16="http://schemas.microsoft.com/office/drawing/2014/main" id="{7A624695-6694-BE3F-E728-4268413541A6}"/>
              </a:ext>
            </a:extLst>
          </p:cNvPr>
          <p:cNvSpPr>
            <a:spLocks noGrp="1"/>
          </p:cNvSpPr>
          <p:nvPr>
            <p:ph sz="quarter" idx="13" hasCustomPrompt="1"/>
          </p:nvPr>
        </p:nvSpPr>
        <p:spPr>
          <a:xfrm>
            <a:off x="336000" y="1052736"/>
            <a:ext cx="11520000" cy="5472608"/>
          </a:xfrm>
        </p:spPr>
        <p:txBody>
          <a:bodyPr/>
          <a:lstStyle/>
          <a:p>
            <a:pPr>
              <a:buFont typeface="Wingdings" panose="05000000000000000000" pitchFamily="2" charset="2"/>
              <a:buChar char="Ø"/>
            </a:pPr>
            <a:r>
              <a:rPr lang="en-US" dirty="0"/>
              <a:t>The application needs to program the total ring length, that is, the total number of descriptors in ring span in the following registers of a DMA channel:</a:t>
            </a:r>
          </a:p>
          <a:p>
            <a:pPr lvl="1">
              <a:buFont typeface="Symbol" panose="05050102010706020507" pitchFamily="18" charset="2"/>
              <a:buChar char="-"/>
            </a:pPr>
            <a:r>
              <a:rPr lang="de-DE" dirty="0"/>
              <a:t>Transmit Descriptor Ring Length Register (DMA_CH#_TxDesc_Ring_Length);</a:t>
            </a:r>
          </a:p>
          <a:p>
            <a:pPr lvl="1">
              <a:buFont typeface="Symbol" panose="05050102010706020507" pitchFamily="18" charset="2"/>
              <a:buChar char="-"/>
            </a:pPr>
            <a:r>
              <a:rPr lang="de-DE" dirty="0"/>
              <a:t>Receive Descriptor Ring Length Register (DMA_CH#_RxDesc_Ring_Length);</a:t>
            </a:r>
          </a:p>
          <a:p>
            <a:pPr marL="252000" lvl="1" indent="0">
              <a:buNone/>
            </a:pPr>
            <a:endParaRPr lang="de-DE" dirty="0"/>
          </a:p>
          <a:p>
            <a:pPr>
              <a:buFont typeface="Wingdings" panose="05000000000000000000" pitchFamily="2" charset="2"/>
              <a:buChar char="Ø"/>
            </a:pPr>
            <a:r>
              <a:rPr lang="en-US" dirty="0"/>
              <a:t>The Descriptor Tail Pointer points to the end of the descriptor list;</a:t>
            </a:r>
          </a:p>
          <a:p>
            <a:pPr marL="0" indent="0">
              <a:buNone/>
            </a:pPr>
            <a:endParaRPr lang="en-US" dirty="0"/>
          </a:p>
          <a:p>
            <a:pPr>
              <a:buFont typeface="Wingdings" panose="05000000000000000000" pitchFamily="2" charset="2"/>
              <a:buChar char="Ø"/>
            </a:pPr>
            <a:r>
              <a:rPr lang="en-US" dirty="0"/>
              <a:t>The base address and the current descriptor pointer decide the address of the current descriptor that the DMA can process;</a:t>
            </a:r>
          </a:p>
          <a:p>
            <a:pPr>
              <a:buFont typeface="Wingdings" panose="05000000000000000000" pitchFamily="2" charset="2"/>
              <a:buChar char="Ø"/>
            </a:pPr>
            <a:endParaRPr lang="en-US" dirty="0"/>
          </a:p>
          <a:p>
            <a:pPr>
              <a:buFont typeface="Wingdings" panose="05000000000000000000" pitchFamily="2" charset="2"/>
              <a:buChar char="Ø"/>
            </a:pPr>
            <a:r>
              <a:rPr lang="en-US" dirty="0"/>
              <a:t>The DMA continues to process the descriptors until the following condition occurs: </a:t>
            </a:r>
          </a:p>
          <a:p>
            <a:pPr lvl="1">
              <a:buFont typeface="Symbol" panose="05050102010706020507" pitchFamily="18" charset="2"/>
              <a:buChar char="-"/>
            </a:pPr>
            <a:r>
              <a:rPr lang="en-US" dirty="0"/>
              <a:t>Current Descriptor Pointer == Descriptor Tail Pointer; When is condition occurs, the DMA will go into suspend mode;</a:t>
            </a:r>
          </a:p>
          <a:p>
            <a:pPr marL="252000" lvl="1" indent="0">
              <a:buNone/>
            </a:pPr>
            <a:endParaRPr lang="en-US" dirty="0"/>
          </a:p>
          <a:p>
            <a:pPr>
              <a:buFont typeface="Wingdings" panose="05000000000000000000" pitchFamily="2" charset="2"/>
              <a:buChar char="Ø"/>
            </a:pPr>
            <a:r>
              <a:rPr lang="en-US" dirty="0"/>
              <a:t> The application must perform a write to the Descriptor Tail pointer register and update the tail pointer so that the following condition is true: </a:t>
            </a:r>
          </a:p>
          <a:p>
            <a:pPr lvl="1">
              <a:buFont typeface="Symbol" panose="05050102010706020507" pitchFamily="18" charset="2"/>
              <a:buChar char="-"/>
            </a:pPr>
            <a:r>
              <a:rPr lang="en-US" dirty="0"/>
              <a:t>Current Descriptor Pointer &lt; Descriptor Tail Pointer; </a:t>
            </a:r>
            <a:endParaRPr lang="de-DE" dirty="0"/>
          </a:p>
          <a:p>
            <a:pPr lvl="1">
              <a:buFont typeface="Symbol" panose="05050102010706020507" pitchFamily="18" charset="2"/>
              <a:buChar char="-"/>
            </a:pPr>
            <a:endParaRPr lang="de-DE" kern="0" dirty="0">
              <a:latin typeface="Arial" panose="020B0604020202020204" pitchFamily="34" charset="0"/>
              <a:cs typeface="Arial" panose="020B0604020202020204" pitchFamily="34" charset="0"/>
            </a:endParaRPr>
          </a:p>
          <a:p>
            <a:pPr lvl="1">
              <a:buFont typeface="Symbol" panose="05050102010706020507" pitchFamily="18" charset="2"/>
              <a:buChar char="-"/>
            </a:pPr>
            <a:endParaRPr lang="en-US" kern="0"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en-US" kern="0"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de-DE" kern="0" dirty="0">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de-DE" kern="0" dirty="0">
              <a:latin typeface="Arial" panose="020B0604020202020204" pitchFamily="34" charset="0"/>
              <a:cs typeface="Arial" panose="020B0604020202020204" pitchFamily="34" charset="0"/>
            </a:endParaRPr>
          </a:p>
          <a:p>
            <a:pPr>
              <a:spcAft>
                <a:spcPts val="600"/>
              </a:spcAft>
              <a:buFont typeface="Wingdings" panose="05000000000000000000" pitchFamily="2" charset="2"/>
              <a:buChar char="Ø"/>
            </a:pPr>
            <a:endParaRPr lang="en-US" dirty="0">
              <a:solidFill>
                <a:srgbClr val="202122"/>
              </a:solidFill>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en-US" dirty="0">
              <a:solidFill>
                <a:srgbClr val="202122"/>
              </a:solidFill>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en-US" dirty="0">
              <a:solidFill>
                <a:srgbClr val="202122"/>
              </a:solidFill>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en-US" dirty="0">
              <a:solidFill>
                <a:srgbClr val="202122"/>
              </a:solidFill>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de-DE" b="0" i="0" dirty="0">
              <a:effectLst/>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de-D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38920860"/>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44C2C-0081-4C97-B5A5-1D1E02BBAB13}"/>
              </a:ext>
            </a:extLst>
          </p:cNvPr>
          <p:cNvSpPr>
            <a:spLocks noGrp="1"/>
          </p:cNvSpPr>
          <p:nvPr>
            <p:ph type="title" hasCustomPrompt="1"/>
          </p:nvPr>
        </p:nvSpPr>
        <p:spPr/>
        <p:txBody>
          <a:bodyPr/>
          <a:lstStyle/>
          <a:p>
            <a:r>
              <a:rPr lang="en-US" dirty="0"/>
              <a:t>Introduction to the TC3x GETH module</a:t>
            </a:r>
          </a:p>
        </p:txBody>
      </p:sp>
      <p:sp>
        <p:nvSpPr>
          <p:cNvPr id="3" name="Content Placeholder 4">
            <a:extLst>
              <a:ext uri="{FF2B5EF4-FFF2-40B4-BE49-F238E27FC236}">
                <a16:creationId xmlns:a16="http://schemas.microsoft.com/office/drawing/2014/main" id="{7A624695-6694-BE3F-E728-4268413541A6}"/>
              </a:ext>
            </a:extLst>
          </p:cNvPr>
          <p:cNvSpPr>
            <a:spLocks noGrp="1"/>
          </p:cNvSpPr>
          <p:nvPr>
            <p:ph sz="quarter" idx="13" hasCustomPrompt="1"/>
          </p:nvPr>
        </p:nvSpPr>
        <p:spPr>
          <a:xfrm>
            <a:off x="336000" y="1052736"/>
            <a:ext cx="11520000" cy="5472608"/>
          </a:xfrm>
        </p:spPr>
        <p:txBody>
          <a:bodyPr/>
          <a:lstStyle/>
          <a:p>
            <a:pPr lvl="1">
              <a:buFont typeface="Symbol" panose="05050102010706020507" pitchFamily="18" charset="2"/>
              <a:buChar char="-"/>
            </a:pPr>
            <a:endParaRPr lang="de-DE" kern="0" dirty="0">
              <a:latin typeface="Arial" panose="020B0604020202020204" pitchFamily="34" charset="0"/>
              <a:cs typeface="Arial" panose="020B0604020202020204" pitchFamily="34" charset="0"/>
            </a:endParaRPr>
          </a:p>
          <a:p>
            <a:pPr lvl="1">
              <a:buFont typeface="Symbol" panose="05050102010706020507" pitchFamily="18" charset="2"/>
              <a:buChar char="-"/>
            </a:pPr>
            <a:endParaRPr lang="en-US" kern="0"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en-US" kern="0"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de-DE" kern="0" dirty="0">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de-DE" kern="0" dirty="0">
              <a:latin typeface="Arial" panose="020B0604020202020204" pitchFamily="34" charset="0"/>
              <a:cs typeface="Arial" panose="020B0604020202020204" pitchFamily="34" charset="0"/>
            </a:endParaRPr>
          </a:p>
          <a:p>
            <a:pPr>
              <a:spcAft>
                <a:spcPts val="600"/>
              </a:spcAft>
              <a:buFont typeface="Wingdings" panose="05000000000000000000" pitchFamily="2" charset="2"/>
              <a:buChar char="Ø"/>
            </a:pPr>
            <a:endParaRPr lang="en-US" dirty="0">
              <a:solidFill>
                <a:srgbClr val="202122"/>
              </a:solidFill>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en-US" dirty="0">
              <a:solidFill>
                <a:srgbClr val="202122"/>
              </a:solidFill>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en-US" dirty="0">
              <a:solidFill>
                <a:srgbClr val="202122"/>
              </a:solidFill>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en-US" dirty="0">
              <a:solidFill>
                <a:srgbClr val="202122"/>
              </a:solidFill>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de-DE" b="0" i="0" dirty="0">
              <a:effectLst/>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de-DE"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EB491C8C-A198-64D1-7DE5-F17B8B68D7CB}"/>
              </a:ext>
            </a:extLst>
          </p:cNvPr>
          <p:cNvPicPr>
            <a:picLocks noChangeAspect="1"/>
          </p:cNvPicPr>
          <p:nvPr/>
        </p:nvPicPr>
        <p:blipFill>
          <a:blip r:embed="rId3"/>
          <a:stretch>
            <a:fillRect/>
          </a:stretch>
        </p:blipFill>
        <p:spPr>
          <a:xfrm>
            <a:off x="623392" y="1452026"/>
            <a:ext cx="5307011" cy="3953948"/>
          </a:xfrm>
          <a:prstGeom prst="rect">
            <a:avLst/>
          </a:prstGeom>
        </p:spPr>
      </p:pic>
      <p:pic>
        <p:nvPicPr>
          <p:cNvPr id="7" name="Picture 6">
            <a:extLst>
              <a:ext uri="{FF2B5EF4-FFF2-40B4-BE49-F238E27FC236}">
                <a16:creationId xmlns:a16="http://schemas.microsoft.com/office/drawing/2014/main" id="{0FE50628-8DB6-06F3-5B3D-36D6CF0C7066}"/>
              </a:ext>
            </a:extLst>
          </p:cNvPr>
          <p:cNvPicPr>
            <a:picLocks noChangeAspect="1"/>
          </p:cNvPicPr>
          <p:nvPr/>
        </p:nvPicPr>
        <p:blipFill>
          <a:blip r:embed="rId4"/>
          <a:stretch>
            <a:fillRect/>
          </a:stretch>
        </p:blipFill>
        <p:spPr>
          <a:xfrm>
            <a:off x="6754078" y="2099235"/>
            <a:ext cx="4238626" cy="2659530"/>
          </a:xfrm>
          <a:prstGeom prst="rect">
            <a:avLst/>
          </a:prstGeom>
        </p:spPr>
      </p:pic>
    </p:spTree>
    <p:extLst>
      <p:ext uri="{BB962C8B-B14F-4D97-AF65-F5344CB8AC3E}">
        <p14:creationId xmlns:p14="http://schemas.microsoft.com/office/powerpoint/2010/main" val="215943015"/>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E7346C-7432-9E61-56AF-25ADD2F8B3F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45F2B70-ADEA-9A50-782A-50DAA5A146D4}"/>
              </a:ext>
            </a:extLst>
          </p:cNvPr>
          <p:cNvSpPr>
            <a:spLocks noGrp="1"/>
          </p:cNvSpPr>
          <p:nvPr>
            <p:ph type="sldNum" sz="quarter" idx="12"/>
          </p:nvPr>
        </p:nvSpPr>
        <p:spPr/>
        <p:txBody>
          <a:bodyPr/>
          <a:lstStyle/>
          <a:p>
            <a:r>
              <a:rPr lang="en-US"/>
              <a:t> </a:t>
            </a:r>
            <a:endParaRPr lang="en-US" dirty="0"/>
          </a:p>
        </p:txBody>
      </p:sp>
      <p:grpSp>
        <p:nvGrpSpPr>
          <p:cNvPr id="29" name="Group 28">
            <a:extLst>
              <a:ext uri="{FF2B5EF4-FFF2-40B4-BE49-F238E27FC236}">
                <a16:creationId xmlns:a16="http://schemas.microsoft.com/office/drawing/2014/main" id="{D390C992-DEE0-2C9B-21E8-A929BBD4BDEE}"/>
              </a:ext>
            </a:extLst>
          </p:cNvPr>
          <p:cNvGrpSpPr/>
          <p:nvPr>
            <p:custDataLst>
              <p:tags r:id="rId1"/>
            </p:custDataLst>
          </p:nvPr>
        </p:nvGrpSpPr>
        <p:grpSpPr>
          <a:xfrm>
            <a:off x="334434" y="1268413"/>
            <a:ext cx="11521020" cy="4103995"/>
            <a:chOff x="334434" y="1268413"/>
            <a:chExt cx="11521020" cy="4103995"/>
          </a:xfrm>
        </p:grpSpPr>
        <p:sp>
          <p:nvSpPr>
            <p:cNvPr id="5" name="MIO_AGENDA_ELEMENT_TITEL_1">
              <a:hlinkClick r:id="rId29" action="ppaction://hlinksldjump"/>
              <a:extLst>
                <a:ext uri="{FF2B5EF4-FFF2-40B4-BE49-F238E27FC236}">
                  <a16:creationId xmlns:a16="http://schemas.microsoft.com/office/drawing/2014/main" id="{C27B8B73-2A6F-55D6-C4FA-D7D739D64692}"/>
                </a:ext>
              </a:extLst>
            </p:cNvPr>
            <p:cNvSpPr>
              <a:spLocks/>
            </p:cNvSpPr>
            <p:nvPr>
              <p:custDataLst>
                <p:tags r:id="rId3"/>
              </p:custDataLst>
            </p:nvPr>
          </p:nvSpPr>
          <p:spPr>
            <a:xfrm>
              <a:off x="1235076" y="1268413"/>
              <a:ext cx="9791589" cy="504000"/>
            </a:xfrm>
            <a:prstGeom prst="rect">
              <a:avLst/>
            </a:prstGeom>
            <a:noFill/>
            <a:extLst>
              <a:ext uri="{909E8E84-426E-40DD-AFC4-6F175D3DCCD1}">
                <a14:hiddenFill xmlns:a14="http://schemas.microsoft.com/office/drawing/2010/main">
                  <a:solidFill>
                    <a:srgbClr val="E9E6E6"/>
                  </a:solidFill>
                </a14:hiddenFill>
              </a:ext>
            </a:extLst>
          </p:spPr>
          <p:txBody>
            <a:bodyPr vert="horz" wrap="none" lIns="0" tIns="36000" rIns="3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defTabSz="576000" fontAlgn="auto">
                <a:spcBef>
                  <a:spcPts val="0"/>
                </a:spcBef>
                <a:spcAft>
                  <a:spcPts val="0"/>
                </a:spcAft>
                <a:buClr>
                  <a:schemeClr val="accent1"/>
                </a:buClr>
                <a:buSzPct val="100000"/>
                <a:buFont typeface="Arial" panose="020B0604020202020204" pitchFamily="34" charset="0"/>
                <a:buNone/>
              </a:pPr>
              <a:r>
                <a:rPr lang="de-DE" sz="1800">
                  <a:latin typeface="+mn-lt"/>
                </a:rPr>
                <a:t>TC3xx available boards</a:t>
              </a:r>
              <a:endParaRPr lang="de-DE" sz="1800" dirty="0">
                <a:latin typeface="+mn-lt"/>
              </a:endParaRPr>
            </a:p>
          </p:txBody>
        </p:sp>
        <p:sp>
          <p:nvSpPr>
            <p:cNvPr id="6" name="MIO_AGENDA_ELEMENT_ELEMENTNUMBER_1">
              <a:hlinkClick r:id="rId29" action="ppaction://hlinksldjump"/>
              <a:extLst>
                <a:ext uri="{FF2B5EF4-FFF2-40B4-BE49-F238E27FC236}">
                  <a16:creationId xmlns:a16="http://schemas.microsoft.com/office/drawing/2014/main" id="{4629A826-01CA-5123-4070-45C2BFDA5528}"/>
                </a:ext>
              </a:extLst>
            </p:cNvPr>
            <p:cNvSpPr>
              <a:spLocks noChangeAspect="1"/>
            </p:cNvSpPr>
            <p:nvPr>
              <p:custDataLst>
                <p:tags r:id="rId4"/>
              </p:custDataLst>
            </p:nvPr>
          </p:nvSpPr>
          <p:spPr>
            <a:xfrm>
              <a:off x="334434" y="1268413"/>
              <a:ext cx="503937" cy="504000"/>
            </a:xfrm>
            <a:prstGeom prst="ellipse">
              <a:avLst/>
            </a:prstGeom>
            <a:solidFill>
              <a:schemeClr val="accent1"/>
            </a:solidFill>
          </p:spPr>
          <p:txBody>
            <a:bodyPr vert="horz" wrap="none" lIns="0" tIns="36000" rIns="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ctr" fontAlgn="auto">
                <a:spcBef>
                  <a:spcPts val="0"/>
                </a:spcBef>
                <a:spcAft>
                  <a:spcPts val="0"/>
                </a:spcAft>
                <a:buClr>
                  <a:schemeClr val="accent1"/>
                </a:buClr>
                <a:buSzPct val="100000"/>
              </a:pPr>
              <a:r>
                <a:rPr lang="de-DE" b="1">
                  <a:solidFill>
                    <a:schemeClr val="bg1"/>
                  </a:solidFill>
                  <a:latin typeface="+mn-lt"/>
                  <a:cs typeface="Arial" panose="020B0604020202020204" pitchFamily="34" charset="0"/>
                </a:rPr>
                <a:t>1</a:t>
              </a:r>
              <a:endParaRPr lang="de-DE" b="1" dirty="0">
                <a:solidFill>
                  <a:schemeClr val="bg1"/>
                </a:solidFill>
                <a:latin typeface="+mn-lt"/>
                <a:cs typeface="Arial" panose="020B0604020202020204" pitchFamily="34" charset="0"/>
              </a:endParaRPr>
            </a:p>
          </p:txBody>
        </p:sp>
        <p:sp>
          <p:nvSpPr>
            <p:cNvPr id="7" name="MIO_AGENDA_ELEMENT_PAGENUMBER_1">
              <a:hlinkClick r:id="rId29" action="ppaction://hlinksldjump"/>
              <a:extLst>
                <a:ext uri="{FF2B5EF4-FFF2-40B4-BE49-F238E27FC236}">
                  <a16:creationId xmlns:a16="http://schemas.microsoft.com/office/drawing/2014/main" id="{D42E0876-BC99-1C8D-588F-8D3A877F2CC0}"/>
                </a:ext>
              </a:extLst>
            </p:cNvPr>
            <p:cNvSpPr txBox="1">
              <a:spLocks/>
            </p:cNvSpPr>
            <p:nvPr>
              <p:custDataLst>
                <p:tags r:id="rId5"/>
              </p:custDataLst>
            </p:nvPr>
          </p:nvSpPr>
          <p:spPr>
            <a:xfrm>
              <a:off x="11026666" y="1268413"/>
              <a:ext cx="828785" cy="504000"/>
            </a:xfrm>
            <a:prstGeom prst="rect">
              <a:avLst/>
            </a:prstGeom>
            <a:noFill/>
          </p:spPr>
          <p:txBody>
            <a:bodyPr vert="horz" wrap="none" lIns="0" tIns="36000" rIns="21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marL="0" lvl="1" algn="r"/>
              <a:r>
                <a:rPr lang="de-DE" sz="1800">
                  <a:latin typeface="+mn-lt"/>
                </a:rPr>
                <a:t>3</a:t>
              </a:r>
              <a:endParaRPr lang="de-DE" sz="1800" dirty="0">
                <a:latin typeface="+mn-lt"/>
              </a:endParaRPr>
            </a:p>
          </p:txBody>
        </p:sp>
        <p:sp>
          <p:nvSpPr>
            <p:cNvPr id="8" name="MIO_AGENDA_ELEMENT_TITEL_2">
              <a:hlinkClick r:id="rId30" action="ppaction://hlinksldjump"/>
              <a:extLst>
                <a:ext uri="{FF2B5EF4-FFF2-40B4-BE49-F238E27FC236}">
                  <a16:creationId xmlns:a16="http://schemas.microsoft.com/office/drawing/2014/main" id="{FC1C8689-D78A-ECA9-F126-3567936B5149}"/>
                </a:ext>
              </a:extLst>
            </p:cNvPr>
            <p:cNvSpPr>
              <a:spLocks/>
            </p:cNvSpPr>
            <p:nvPr>
              <p:custDataLst>
                <p:tags r:id="rId6"/>
              </p:custDataLst>
            </p:nvPr>
          </p:nvSpPr>
          <p:spPr>
            <a:xfrm>
              <a:off x="1235076" y="1844412"/>
              <a:ext cx="9791589" cy="504000"/>
            </a:xfrm>
            <a:prstGeom prst="rect">
              <a:avLst/>
            </a:prstGeom>
            <a:noFill/>
            <a:extLst>
              <a:ext uri="{909E8E84-426E-40DD-AFC4-6F175D3DCCD1}">
                <a14:hiddenFill xmlns:a14="http://schemas.microsoft.com/office/drawing/2010/main">
                  <a:solidFill>
                    <a:srgbClr val="E9E6E6"/>
                  </a:solidFill>
                </a14:hiddenFill>
              </a:ext>
            </a:extLst>
          </p:spPr>
          <p:txBody>
            <a:bodyPr vert="horz" wrap="none" lIns="0" tIns="36000" rIns="3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defTabSz="576000" fontAlgn="auto">
                <a:spcBef>
                  <a:spcPts val="0"/>
                </a:spcBef>
                <a:spcAft>
                  <a:spcPts val="0"/>
                </a:spcAft>
                <a:buClr>
                  <a:schemeClr val="accent1"/>
                </a:buClr>
                <a:buSzPct val="100000"/>
                <a:buFont typeface="Arial" panose="020B0604020202020204" pitchFamily="34" charset="0"/>
                <a:buNone/>
              </a:pPr>
              <a:r>
                <a:rPr lang="en-US" sz="1800">
                  <a:latin typeface="+mn-lt"/>
                </a:rPr>
                <a:t>Introduction to the TC3x GETH module</a:t>
              </a:r>
              <a:endParaRPr lang="de-DE" sz="1800" dirty="0">
                <a:latin typeface="+mn-lt"/>
              </a:endParaRPr>
            </a:p>
          </p:txBody>
        </p:sp>
        <p:sp>
          <p:nvSpPr>
            <p:cNvPr id="9" name="MIO_AGENDA_ELEMENT_ELEMENTNUMBER_2">
              <a:hlinkClick r:id="rId30" action="ppaction://hlinksldjump"/>
              <a:extLst>
                <a:ext uri="{FF2B5EF4-FFF2-40B4-BE49-F238E27FC236}">
                  <a16:creationId xmlns:a16="http://schemas.microsoft.com/office/drawing/2014/main" id="{F879231C-FC3C-C187-C6A3-53598BF23DA2}"/>
                </a:ext>
              </a:extLst>
            </p:cNvPr>
            <p:cNvSpPr>
              <a:spLocks noChangeAspect="1"/>
            </p:cNvSpPr>
            <p:nvPr>
              <p:custDataLst>
                <p:tags r:id="rId7"/>
              </p:custDataLst>
            </p:nvPr>
          </p:nvSpPr>
          <p:spPr>
            <a:xfrm>
              <a:off x="334434" y="1844412"/>
              <a:ext cx="503937" cy="504000"/>
            </a:xfrm>
            <a:prstGeom prst="ellipse">
              <a:avLst/>
            </a:prstGeom>
            <a:solidFill>
              <a:schemeClr val="accent1"/>
            </a:solidFill>
          </p:spPr>
          <p:txBody>
            <a:bodyPr vert="horz" wrap="none" lIns="0" tIns="36000" rIns="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ctr" fontAlgn="auto">
                <a:spcBef>
                  <a:spcPts val="0"/>
                </a:spcBef>
                <a:spcAft>
                  <a:spcPts val="0"/>
                </a:spcAft>
                <a:buClr>
                  <a:schemeClr val="accent1"/>
                </a:buClr>
                <a:buSzPct val="100000"/>
              </a:pPr>
              <a:r>
                <a:rPr lang="de-DE" b="1">
                  <a:solidFill>
                    <a:schemeClr val="bg1"/>
                  </a:solidFill>
                  <a:latin typeface="+mn-lt"/>
                  <a:cs typeface="Arial" panose="020B0604020202020204" pitchFamily="34" charset="0"/>
                </a:rPr>
                <a:t>2</a:t>
              </a:r>
              <a:endParaRPr lang="de-DE" b="1" dirty="0">
                <a:solidFill>
                  <a:schemeClr val="bg1"/>
                </a:solidFill>
                <a:latin typeface="+mn-lt"/>
                <a:cs typeface="Arial" panose="020B0604020202020204" pitchFamily="34" charset="0"/>
              </a:endParaRPr>
            </a:p>
          </p:txBody>
        </p:sp>
        <p:sp>
          <p:nvSpPr>
            <p:cNvPr id="10" name="MIO_AGENDA_ELEMENT_PAGENUMBER_2">
              <a:hlinkClick r:id="rId30" action="ppaction://hlinksldjump"/>
              <a:extLst>
                <a:ext uri="{FF2B5EF4-FFF2-40B4-BE49-F238E27FC236}">
                  <a16:creationId xmlns:a16="http://schemas.microsoft.com/office/drawing/2014/main" id="{08C275BD-3A7E-3876-036E-30863C6E2225}"/>
                </a:ext>
              </a:extLst>
            </p:cNvPr>
            <p:cNvSpPr txBox="1">
              <a:spLocks/>
            </p:cNvSpPr>
            <p:nvPr>
              <p:custDataLst>
                <p:tags r:id="rId8"/>
              </p:custDataLst>
            </p:nvPr>
          </p:nvSpPr>
          <p:spPr>
            <a:xfrm>
              <a:off x="11026666" y="1844412"/>
              <a:ext cx="828785" cy="504000"/>
            </a:xfrm>
            <a:prstGeom prst="rect">
              <a:avLst/>
            </a:prstGeom>
            <a:noFill/>
          </p:spPr>
          <p:txBody>
            <a:bodyPr vert="horz" wrap="none" lIns="0" tIns="36000" rIns="21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marL="0" lvl="1" algn="r"/>
              <a:r>
                <a:rPr lang="de-DE" sz="1800">
                  <a:latin typeface="+mn-lt"/>
                </a:rPr>
                <a:t>5</a:t>
              </a:r>
              <a:endParaRPr lang="de-DE" sz="1800" dirty="0">
                <a:latin typeface="+mn-lt"/>
              </a:endParaRPr>
            </a:p>
          </p:txBody>
        </p:sp>
        <p:sp>
          <p:nvSpPr>
            <p:cNvPr id="11" name="MIO_AGENDA_ELEMENT_TITEL_2_1">
              <a:hlinkClick r:id="rId31" action="ppaction://hlinksldjump"/>
              <a:extLst>
                <a:ext uri="{FF2B5EF4-FFF2-40B4-BE49-F238E27FC236}">
                  <a16:creationId xmlns:a16="http://schemas.microsoft.com/office/drawing/2014/main" id="{D3B83D7C-DA1D-E552-3F66-1E5DAF09AF3E}"/>
                </a:ext>
              </a:extLst>
            </p:cNvPr>
            <p:cNvSpPr>
              <a:spLocks/>
            </p:cNvSpPr>
            <p:nvPr>
              <p:custDataLst>
                <p:tags r:id="rId9"/>
              </p:custDataLst>
            </p:nvPr>
          </p:nvSpPr>
          <p:spPr>
            <a:xfrm>
              <a:off x="1235076" y="2420412"/>
              <a:ext cx="9791588" cy="431999"/>
            </a:xfrm>
            <a:prstGeom prst="rect">
              <a:avLst/>
            </a:prstGeom>
            <a:noFill/>
            <a:extLst>
              <a:ext uri="{909E8E84-426E-40DD-AFC4-6F175D3DCCD1}">
                <a14:hiddenFill xmlns:a14="http://schemas.microsoft.com/office/drawing/2010/main">
                  <a:solidFill>
                    <a:srgbClr val="E9E6E6"/>
                  </a:solidFill>
                </a14:hiddenFill>
              </a:ext>
            </a:extLst>
          </p:spPr>
          <p:txBody>
            <a:bodyPr vert="horz" wrap="none" lIns="0" tIns="36000" rIns="3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defTabSz="576000" fontAlgn="auto">
                <a:spcBef>
                  <a:spcPts val="0"/>
                </a:spcBef>
                <a:spcAft>
                  <a:spcPts val="0"/>
                </a:spcAft>
                <a:buClr>
                  <a:schemeClr val="accent1"/>
                </a:buClr>
                <a:buSzPct val="100000"/>
                <a:buFont typeface="Arial" panose="020B0604020202020204" pitchFamily="34" charset="0"/>
                <a:buNone/>
              </a:pPr>
              <a:r>
                <a:rPr lang="en-US" sz="1600">
                  <a:latin typeface="+mn-lt"/>
                </a:rPr>
                <a:t>Brief description of the GETH module</a:t>
              </a:r>
              <a:endParaRPr lang="de-DE" sz="1600" dirty="0">
                <a:latin typeface="+mn-lt"/>
              </a:endParaRPr>
            </a:p>
          </p:txBody>
        </p:sp>
        <p:sp>
          <p:nvSpPr>
            <p:cNvPr id="12" name="MIO_AGENDA_ELEMENT_ELEMENTNUMBER_2_1">
              <a:hlinkClick r:id="rId31" action="ppaction://hlinksldjump"/>
              <a:extLst>
                <a:ext uri="{FF2B5EF4-FFF2-40B4-BE49-F238E27FC236}">
                  <a16:creationId xmlns:a16="http://schemas.microsoft.com/office/drawing/2014/main" id="{202298EA-6757-D88A-AE7E-3D2ACE5DA438}"/>
                </a:ext>
              </a:extLst>
            </p:cNvPr>
            <p:cNvSpPr>
              <a:spLocks noChangeAspect="1"/>
            </p:cNvSpPr>
            <p:nvPr>
              <p:custDataLst>
                <p:tags r:id="rId10"/>
              </p:custDataLst>
            </p:nvPr>
          </p:nvSpPr>
          <p:spPr>
            <a:xfrm>
              <a:off x="334435" y="2420412"/>
              <a:ext cx="431945" cy="431999"/>
            </a:xfrm>
            <a:prstGeom prst="ellipse">
              <a:avLst/>
            </a:prstGeom>
            <a:noFill/>
            <a:ln>
              <a:noFill/>
            </a:ln>
          </p:spPr>
          <p:txBody>
            <a:bodyPr vert="horz" wrap="none" lIns="0" tIns="36000" rIns="0" bIns="36000" rtlCol="0" anchor="ctr">
              <a:no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ctr" fontAlgn="auto">
                <a:spcBef>
                  <a:spcPts val="0"/>
                </a:spcBef>
                <a:spcAft>
                  <a:spcPts val="0"/>
                </a:spcAft>
                <a:buClr>
                  <a:schemeClr val="accent1"/>
                </a:buClr>
                <a:buSzPct val="100000"/>
              </a:pPr>
              <a:r>
                <a:rPr lang="de-DE" sz="1600">
                  <a:noFill/>
                  <a:latin typeface="+mn-lt"/>
                  <a:cs typeface="Arial" panose="020B0604020202020204" pitchFamily="34" charset="0"/>
                </a:rPr>
                <a:t>2.1</a:t>
              </a:r>
              <a:endParaRPr lang="de-DE" sz="1600" dirty="0">
                <a:noFill/>
                <a:latin typeface="+mn-lt"/>
                <a:cs typeface="Arial" panose="020B0604020202020204" pitchFamily="34" charset="0"/>
              </a:endParaRPr>
            </a:p>
          </p:txBody>
        </p:sp>
        <p:sp>
          <p:nvSpPr>
            <p:cNvPr id="13" name="MIO_AGENDA_ELEMENT_PAGENUMBER_2_1">
              <a:hlinkClick r:id="rId31" action="ppaction://hlinksldjump"/>
              <a:extLst>
                <a:ext uri="{FF2B5EF4-FFF2-40B4-BE49-F238E27FC236}">
                  <a16:creationId xmlns:a16="http://schemas.microsoft.com/office/drawing/2014/main" id="{3C9A42AB-4555-DED7-7C3E-78A0FEB89582}"/>
                </a:ext>
              </a:extLst>
            </p:cNvPr>
            <p:cNvSpPr txBox="1">
              <a:spLocks/>
            </p:cNvSpPr>
            <p:nvPr>
              <p:custDataLst>
                <p:tags r:id="rId11"/>
              </p:custDataLst>
            </p:nvPr>
          </p:nvSpPr>
          <p:spPr>
            <a:xfrm>
              <a:off x="11026666" y="2420412"/>
              <a:ext cx="828788" cy="431999"/>
            </a:xfrm>
            <a:prstGeom prst="rect">
              <a:avLst/>
            </a:prstGeom>
            <a:noFill/>
          </p:spPr>
          <p:txBody>
            <a:bodyPr vert="horz" wrap="none" lIns="0" tIns="36000" rIns="21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r"/>
              <a:r>
                <a:rPr lang="de-DE" sz="1600">
                  <a:latin typeface="+mn-lt"/>
                </a:rPr>
                <a:t>6</a:t>
              </a:r>
              <a:endParaRPr lang="de-DE" sz="1600" dirty="0">
                <a:latin typeface="+mn-lt"/>
              </a:endParaRPr>
            </a:p>
          </p:txBody>
        </p:sp>
        <p:sp>
          <p:nvSpPr>
            <p:cNvPr id="14" name="MIO_AGENDA_ELEMENT_TITEL_2_2">
              <a:hlinkClick r:id="rId32" action="ppaction://hlinksldjump"/>
              <a:extLst>
                <a:ext uri="{FF2B5EF4-FFF2-40B4-BE49-F238E27FC236}">
                  <a16:creationId xmlns:a16="http://schemas.microsoft.com/office/drawing/2014/main" id="{8DC407A3-2D1A-31EC-975F-604649B1B6E4}"/>
                </a:ext>
              </a:extLst>
            </p:cNvPr>
            <p:cNvSpPr>
              <a:spLocks/>
            </p:cNvSpPr>
            <p:nvPr>
              <p:custDataLst>
                <p:tags r:id="rId12"/>
              </p:custDataLst>
            </p:nvPr>
          </p:nvSpPr>
          <p:spPr>
            <a:xfrm>
              <a:off x="1235076" y="2924411"/>
              <a:ext cx="9791588" cy="431999"/>
            </a:xfrm>
            <a:prstGeom prst="rect">
              <a:avLst/>
            </a:prstGeom>
            <a:noFill/>
            <a:extLst>
              <a:ext uri="{909E8E84-426E-40DD-AFC4-6F175D3DCCD1}">
                <a14:hiddenFill xmlns:a14="http://schemas.microsoft.com/office/drawing/2010/main">
                  <a:solidFill>
                    <a:srgbClr val="E9E6E6"/>
                  </a:solidFill>
                </a14:hiddenFill>
              </a:ext>
            </a:extLst>
          </p:spPr>
          <p:txBody>
            <a:bodyPr vert="horz" wrap="none" lIns="0" tIns="36000" rIns="3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defTabSz="576000" fontAlgn="auto">
                <a:spcBef>
                  <a:spcPts val="0"/>
                </a:spcBef>
                <a:spcAft>
                  <a:spcPts val="0"/>
                </a:spcAft>
                <a:buClr>
                  <a:schemeClr val="accent1"/>
                </a:buClr>
                <a:buSzPct val="100000"/>
                <a:buFont typeface="Arial" panose="020B0604020202020204" pitchFamily="34" charset="0"/>
                <a:buNone/>
              </a:pPr>
              <a:r>
                <a:rPr lang="de-DE" sz="1600">
                  <a:latin typeface="+mn-lt"/>
                </a:rPr>
                <a:t>GETH Master/Slave AHB</a:t>
              </a:r>
              <a:endParaRPr lang="de-DE" sz="1600" dirty="0">
                <a:latin typeface="+mn-lt"/>
              </a:endParaRPr>
            </a:p>
          </p:txBody>
        </p:sp>
        <p:sp>
          <p:nvSpPr>
            <p:cNvPr id="15" name="MIO_AGENDA_ELEMENT_ELEMENTNUMBER_2_2">
              <a:hlinkClick r:id="rId32" action="ppaction://hlinksldjump"/>
              <a:extLst>
                <a:ext uri="{FF2B5EF4-FFF2-40B4-BE49-F238E27FC236}">
                  <a16:creationId xmlns:a16="http://schemas.microsoft.com/office/drawing/2014/main" id="{2BB5084F-0212-C877-3663-9FE35D76966F}"/>
                </a:ext>
              </a:extLst>
            </p:cNvPr>
            <p:cNvSpPr>
              <a:spLocks noChangeAspect="1"/>
            </p:cNvSpPr>
            <p:nvPr>
              <p:custDataLst>
                <p:tags r:id="rId13"/>
              </p:custDataLst>
            </p:nvPr>
          </p:nvSpPr>
          <p:spPr>
            <a:xfrm>
              <a:off x="334435" y="2924411"/>
              <a:ext cx="431945" cy="431999"/>
            </a:xfrm>
            <a:prstGeom prst="ellipse">
              <a:avLst/>
            </a:prstGeom>
            <a:noFill/>
            <a:ln>
              <a:noFill/>
            </a:ln>
          </p:spPr>
          <p:txBody>
            <a:bodyPr vert="horz" wrap="none" lIns="0" tIns="36000" rIns="0" bIns="36000" rtlCol="0" anchor="ctr">
              <a:no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ctr" fontAlgn="auto">
                <a:spcBef>
                  <a:spcPts val="0"/>
                </a:spcBef>
                <a:spcAft>
                  <a:spcPts val="0"/>
                </a:spcAft>
                <a:buClr>
                  <a:schemeClr val="accent1"/>
                </a:buClr>
                <a:buSzPct val="100000"/>
              </a:pPr>
              <a:r>
                <a:rPr lang="de-DE" sz="1600">
                  <a:noFill/>
                  <a:latin typeface="+mn-lt"/>
                  <a:cs typeface="Arial" panose="020B0604020202020204" pitchFamily="34" charset="0"/>
                </a:rPr>
                <a:t>2.2</a:t>
              </a:r>
              <a:endParaRPr lang="de-DE" sz="1600" dirty="0">
                <a:noFill/>
                <a:latin typeface="+mn-lt"/>
                <a:cs typeface="Arial" panose="020B0604020202020204" pitchFamily="34" charset="0"/>
              </a:endParaRPr>
            </a:p>
          </p:txBody>
        </p:sp>
        <p:sp>
          <p:nvSpPr>
            <p:cNvPr id="16" name="MIO_AGENDA_ELEMENT_PAGENUMBER_2_2">
              <a:hlinkClick r:id="rId32" action="ppaction://hlinksldjump"/>
              <a:extLst>
                <a:ext uri="{FF2B5EF4-FFF2-40B4-BE49-F238E27FC236}">
                  <a16:creationId xmlns:a16="http://schemas.microsoft.com/office/drawing/2014/main" id="{D8650B20-6A3F-60BB-F522-B8DBC5FB8F21}"/>
                </a:ext>
              </a:extLst>
            </p:cNvPr>
            <p:cNvSpPr txBox="1">
              <a:spLocks/>
            </p:cNvSpPr>
            <p:nvPr>
              <p:custDataLst>
                <p:tags r:id="rId14"/>
              </p:custDataLst>
            </p:nvPr>
          </p:nvSpPr>
          <p:spPr>
            <a:xfrm>
              <a:off x="11026666" y="2924411"/>
              <a:ext cx="828788" cy="431999"/>
            </a:xfrm>
            <a:prstGeom prst="rect">
              <a:avLst/>
            </a:prstGeom>
            <a:noFill/>
          </p:spPr>
          <p:txBody>
            <a:bodyPr vert="horz" wrap="none" lIns="0" tIns="36000" rIns="21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r"/>
              <a:r>
                <a:rPr lang="de-DE" sz="1600">
                  <a:latin typeface="+mn-lt"/>
                </a:rPr>
                <a:t>12</a:t>
              </a:r>
              <a:endParaRPr lang="de-DE" sz="1600" dirty="0">
                <a:latin typeface="+mn-lt"/>
              </a:endParaRPr>
            </a:p>
          </p:txBody>
        </p:sp>
        <p:sp>
          <p:nvSpPr>
            <p:cNvPr id="17" name="MIO_AGENDA_ELEMENT_TITEL_2_3">
              <a:hlinkClick r:id="rId33" action="ppaction://hlinksldjump"/>
              <a:extLst>
                <a:ext uri="{FF2B5EF4-FFF2-40B4-BE49-F238E27FC236}">
                  <a16:creationId xmlns:a16="http://schemas.microsoft.com/office/drawing/2014/main" id="{495E2899-C5D3-6316-DCCD-3A35EC20628B}"/>
                </a:ext>
              </a:extLst>
            </p:cNvPr>
            <p:cNvSpPr>
              <a:spLocks/>
            </p:cNvSpPr>
            <p:nvPr>
              <p:custDataLst>
                <p:tags r:id="rId15"/>
              </p:custDataLst>
            </p:nvPr>
          </p:nvSpPr>
          <p:spPr>
            <a:xfrm>
              <a:off x="1235076" y="3428411"/>
              <a:ext cx="9791588" cy="431999"/>
            </a:xfrm>
            <a:prstGeom prst="rect">
              <a:avLst/>
            </a:prstGeom>
            <a:noFill/>
            <a:extLst>
              <a:ext uri="{909E8E84-426E-40DD-AFC4-6F175D3DCCD1}">
                <a14:hiddenFill xmlns:a14="http://schemas.microsoft.com/office/drawing/2010/main">
                  <a:solidFill>
                    <a:srgbClr val="E9E6E6"/>
                  </a:solidFill>
                </a14:hiddenFill>
              </a:ext>
            </a:extLst>
          </p:spPr>
          <p:txBody>
            <a:bodyPr vert="horz" wrap="none" lIns="0" tIns="36000" rIns="3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defTabSz="576000" fontAlgn="auto">
                <a:spcBef>
                  <a:spcPts val="0"/>
                </a:spcBef>
                <a:spcAft>
                  <a:spcPts val="0"/>
                </a:spcAft>
                <a:buClr>
                  <a:schemeClr val="accent1"/>
                </a:buClr>
                <a:buSzPct val="100000"/>
                <a:buFont typeface="Arial" panose="020B0604020202020204" pitchFamily="34" charset="0"/>
                <a:buNone/>
              </a:pPr>
              <a:r>
                <a:rPr lang="de-DE" sz="1600">
                  <a:latin typeface="+mn-lt"/>
                </a:rPr>
                <a:t>Descriptors</a:t>
              </a:r>
              <a:endParaRPr lang="de-DE" sz="1600" dirty="0">
                <a:latin typeface="+mn-lt"/>
              </a:endParaRPr>
            </a:p>
          </p:txBody>
        </p:sp>
        <p:sp>
          <p:nvSpPr>
            <p:cNvPr id="18" name="MIO_AGENDA_ELEMENT_ELEMENTNUMBER_2_3">
              <a:hlinkClick r:id="rId33" action="ppaction://hlinksldjump"/>
              <a:extLst>
                <a:ext uri="{FF2B5EF4-FFF2-40B4-BE49-F238E27FC236}">
                  <a16:creationId xmlns:a16="http://schemas.microsoft.com/office/drawing/2014/main" id="{E73B28C3-89AB-82E9-5F4B-71635340465D}"/>
                </a:ext>
              </a:extLst>
            </p:cNvPr>
            <p:cNvSpPr>
              <a:spLocks noChangeAspect="1"/>
            </p:cNvSpPr>
            <p:nvPr>
              <p:custDataLst>
                <p:tags r:id="rId16"/>
              </p:custDataLst>
            </p:nvPr>
          </p:nvSpPr>
          <p:spPr>
            <a:xfrm>
              <a:off x="334435" y="3428411"/>
              <a:ext cx="431945" cy="431999"/>
            </a:xfrm>
            <a:prstGeom prst="ellipse">
              <a:avLst/>
            </a:prstGeom>
            <a:noFill/>
            <a:ln>
              <a:noFill/>
            </a:ln>
          </p:spPr>
          <p:txBody>
            <a:bodyPr vert="horz" wrap="none" lIns="0" tIns="36000" rIns="0" bIns="36000" rtlCol="0" anchor="ctr">
              <a:no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ctr" fontAlgn="auto">
                <a:spcBef>
                  <a:spcPts val="0"/>
                </a:spcBef>
                <a:spcAft>
                  <a:spcPts val="0"/>
                </a:spcAft>
                <a:buClr>
                  <a:schemeClr val="accent1"/>
                </a:buClr>
                <a:buSzPct val="100000"/>
              </a:pPr>
              <a:r>
                <a:rPr lang="de-DE" sz="1600">
                  <a:noFill/>
                  <a:latin typeface="+mn-lt"/>
                  <a:cs typeface="Arial" panose="020B0604020202020204" pitchFamily="34" charset="0"/>
                </a:rPr>
                <a:t>2.3</a:t>
              </a:r>
              <a:endParaRPr lang="de-DE" sz="1600" dirty="0">
                <a:noFill/>
                <a:latin typeface="+mn-lt"/>
                <a:cs typeface="Arial" panose="020B0604020202020204" pitchFamily="34" charset="0"/>
              </a:endParaRPr>
            </a:p>
          </p:txBody>
        </p:sp>
        <p:sp>
          <p:nvSpPr>
            <p:cNvPr id="19" name="MIO_AGENDA_ELEMENT_PAGENUMBER_2_3">
              <a:hlinkClick r:id="rId33" action="ppaction://hlinksldjump"/>
              <a:extLst>
                <a:ext uri="{FF2B5EF4-FFF2-40B4-BE49-F238E27FC236}">
                  <a16:creationId xmlns:a16="http://schemas.microsoft.com/office/drawing/2014/main" id="{D9C06183-03A7-1B95-C4E3-F33979D00378}"/>
                </a:ext>
              </a:extLst>
            </p:cNvPr>
            <p:cNvSpPr txBox="1">
              <a:spLocks/>
            </p:cNvSpPr>
            <p:nvPr>
              <p:custDataLst>
                <p:tags r:id="rId17"/>
              </p:custDataLst>
            </p:nvPr>
          </p:nvSpPr>
          <p:spPr>
            <a:xfrm>
              <a:off x="11026666" y="3428411"/>
              <a:ext cx="828788" cy="431999"/>
            </a:xfrm>
            <a:prstGeom prst="rect">
              <a:avLst/>
            </a:prstGeom>
            <a:noFill/>
          </p:spPr>
          <p:txBody>
            <a:bodyPr vert="horz" wrap="none" lIns="0" tIns="36000" rIns="21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r"/>
              <a:r>
                <a:rPr lang="de-DE" sz="1600">
                  <a:latin typeface="+mn-lt"/>
                </a:rPr>
                <a:t>14</a:t>
              </a:r>
              <a:endParaRPr lang="de-DE" sz="1600" dirty="0">
                <a:latin typeface="+mn-lt"/>
              </a:endParaRPr>
            </a:p>
          </p:txBody>
        </p:sp>
        <p:sp>
          <p:nvSpPr>
            <p:cNvPr id="20" name="MIO_AGENDA_ELEMENT_TITEL_2_4">
              <a:hlinkClick r:id="rId34" action="ppaction://hlinksldjump"/>
              <a:extLst>
                <a:ext uri="{FF2B5EF4-FFF2-40B4-BE49-F238E27FC236}">
                  <a16:creationId xmlns:a16="http://schemas.microsoft.com/office/drawing/2014/main" id="{3EB1DD30-2DC8-BD63-6D7D-C5708EB75265}"/>
                </a:ext>
              </a:extLst>
            </p:cNvPr>
            <p:cNvSpPr>
              <a:spLocks/>
            </p:cNvSpPr>
            <p:nvPr>
              <p:custDataLst>
                <p:tags r:id="rId18"/>
              </p:custDataLst>
            </p:nvPr>
          </p:nvSpPr>
          <p:spPr>
            <a:xfrm>
              <a:off x="1235076" y="3932410"/>
              <a:ext cx="9791588" cy="431999"/>
            </a:xfrm>
            <a:prstGeom prst="rect">
              <a:avLst/>
            </a:prstGeom>
            <a:noFill/>
            <a:extLst>
              <a:ext uri="{909E8E84-426E-40DD-AFC4-6F175D3DCCD1}">
                <a14:hiddenFill xmlns:a14="http://schemas.microsoft.com/office/drawing/2010/main">
                  <a:solidFill>
                    <a:srgbClr val="E9E6E6"/>
                  </a:solidFill>
                </a14:hiddenFill>
              </a:ext>
            </a:extLst>
          </p:spPr>
          <p:txBody>
            <a:bodyPr vert="horz" wrap="none" lIns="0" tIns="36000" rIns="3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defTabSz="576000" fontAlgn="auto">
                <a:spcBef>
                  <a:spcPts val="0"/>
                </a:spcBef>
                <a:spcAft>
                  <a:spcPts val="0"/>
                </a:spcAft>
                <a:buClr>
                  <a:schemeClr val="accent1"/>
                </a:buClr>
                <a:buSzPct val="100000"/>
                <a:buFont typeface="Arial" panose="020B0604020202020204" pitchFamily="34" charset="0"/>
                <a:buNone/>
              </a:pPr>
              <a:r>
                <a:rPr lang="de-DE" sz="1600">
                  <a:latin typeface="+mn-lt"/>
                </a:rPr>
                <a:t>Transmit Descriptors</a:t>
              </a:r>
              <a:endParaRPr lang="de-DE" sz="1600" dirty="0">
                <a:latin typeface="+mn-lt"/>
              </a:endParaRPr>
            </a:p>
          </p:txBody>
        </p:sp>
        <p:sp>
          <p:nvSpPr>
            <p:cNvPr id="21" name="MIO_AGENDA_ELEMENT_ELEMENTNUMBER_2_4">
              <a:hlinkClick r:id="rId34" action="ppaction://hlinksldjump"/>
              <a:extLst>
                <a:ext uri="{FF2B5EF4-FFF2-40B4-BE49-F238E27FC236}">
                  <a16:creationId xmlns:a16="http://schemas.microsoft.com/office/drawing/2014/main" id="{47A42412-6C62-F0F8-EFEB-D6D06F2199F6}"/>
                </a:ext>
              </a:extLst>
            </p:cNvPr>
            <p:cNvSpPr>
              <a:spLocks noChangeAspect="1"/>
            </p:cNvSpPr>
            <p:nvPr>
              <p:custDataLst>
                <p:tags r:id="rId19"/>
              </p:custDataLst>
            </p:nvPr>
          </p:nvSpPr>
          <p:spPr>
            <a:xfrm>
              <a:off x="334435" y="3932410"/>
              <a:ext cx="431945" cy="431999"/>
            </a:xfrm>
            <a:prstGeom prst="ellipse">
              <a:avLst/>
            </a:prstGeom>
            <a:noFill/>
            <a:ln>
              <a:noFill/>
            </a:ln>
          </p:spPr>
          <p:txBody>
            <a:bodyPr vert="horz" wrap="none" lIns="0" tIns="36000" rIns="0" bIns="36000" rtlCol="0" anchor="ctr">
              <a:no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ctr" fontAlgn="auto">
                <a:spcBef>
                  <a:spcPts val="0"/>
                </a:spcBef>
                <a:spcAft>
                  <a:spcPts val="0"/>
                </a:spcAft>
                <a:buClr>
                  <a:schemeClr val="accent1"/>
                </a:buClr>
                <a:buSzPct val="100000"/>
              </a:pPr>
              <a:r>
                <a:rPr lang="de-DE" sz="1600">
                  <a:noFill/>
                  <a:latin typeface="+mn-lt"/>
                  <a:cs typeface="Arial" panose="020B0604020202020204" pitchFamily="34" charset="0"/>
                </a:rPr>
                <a:t>2.4</a:t>
              </a:r>
              <a:endParaRPr lang="de-DE" sz="1600" dirty="0">
                <a:noFill/>
                <a:latin typeface="+mn-lt"/>
                <a:cs typeface="Arial" panose="020B0604020202020204" pitchFamily="34" charset="0"/>
              </a:endParaRPr>
            </a:p>
          </p:txBody>
        </p:sp>
        <p:sp>
          <p:nvSpPr>
            <p:cNvPr id="22" name="MIO_AGENDA_ELEMENT_PAGENUMBER_2_4">
              <a:hlinkClick r:id="rId34" action="ppaction://hlinksldjump"/>
              <a:extLst>
                <a:ext uri="{FF2B5EF4-FFF2-40B4-BE49-F238E27FC236}">
                  <a16:creationId xmlns:a16="http://schemas.microsoft.com/office/drawing/2014/main" id="{77F42CCD-B090-EB14-EDCF-C80E1E8B07BD}"/>
                </a:ext>
              </a:extLst>
            </p:cNvPr>
            <p:cNvSpPr txBox="1">
              <a:spLocks/>
            </p:cNvSpPr>
            <p:nvPr>
              <p:custDataLst>
                <p:tags r:id="rId20"/>
              </p:custDataLst>
            </p:nvPr>
          </p:nvSpPr>
          <p:spPr>
            <a:xfrm>
              <a:off x="11026666" y="3932410"/>
              <a:ext cx="828788" cy="431999"/>
            </a:xfrm>
            <a:prstGeom prst="rect">
              <a:avLst/>
            </a:prstGeom>
            <a:noFill/>
          </p:spPr>
          <p:txBody>
            <a:bodyPr vert="horz" wrap="none" lIns="0" tIns="36000" rIns="21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r"/>
              <a:r>
                <a:rPr lang="de-DE" sz="1600">
                  <a:latin typeface="+mn-lt"/>
                </a:rPr>
                <a:t>21</a:t>
              </a:r>
              <a:endParaRPr lang="de-DE" sz="1600" dirty="0">
                <a:latin typeface="+mn-lt"/>
              </a:endParaRPr>
            </a:p>
          </p:txBody>
        </p:sp>
        <p:sp>
          <p:nvSpPr>
            <p:cNvPr id="23" name="MIO_AGENDA_ELEMENT_TITEL_2_5">
              <a:hlinkClick r:id="rId35" action="ppaction://hlinksldjump"/>
              <a:extLst>
                <a:ext uri="{FF2B5EF4-FFF2-40B4-BE49-F238E27FC236}">
                  <a16:creationId xmlns:a16="http://schemas.microsoft.com/office/drawing/2014/main" id="{FF39DF84-674E-7FCD-96F3-D4A59CE73BE9}"/>
                </a:ext>
              </a:extLst>
            </p:cNvPr>
            <p:cNvSpPr>
              <a:spLocks/>
            </p:cNvSpPr>
            <p:nvPr>
              <p:custDataLst>
                <p:tags r:id="rId21"/>
              </p:custDataLst>
            </p:nvPr>
          </p:nvSpPr>
          <p:spPr>
            <a:xfrm>
              <a:off x="1235076" y="4436410"/>
              <a:ext cx="9791588" cy="431999"/>
            </a:xfrm>
            <a:prstGeom prst="rect">
              <a:avLst/>
            </a:prstGeom>
            <a:noFill/>
            <a:extLst>
              <a:ext uri="{909E8E84-426E-40DD-AFC4-6F175D3DCCD1}">
                <a14:hiddenFill xmlns:a14="http://schemas.microsoft.com/office/drawing/2010/main">
                  <a:solidFill>
                    <a:srgbClr val="E9E6E6"/>
                  </a:solidFill>
                </a14:hiddenFill>
              </a:ext>
            </a:extLst>
          </p:spPr>
          <p:txBody>
            <a:bodyPr vert="horz" wrap="none" lIns="0" tIns="36000" rIns="3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defTabSz="576000" fontAlgn="auto">
                <a:spcBef>
                  <a:spcPts val="0"/>
                </a:spcBef>
                <a:spcAft>
                  <a:spcPts val="0"/>
                </a:spcAft>
                <a:buClr>
                  <a:schemeClr val="accent1"/>
                </a:buClr>
                <a:buSzPct val="100000"/>
                <a:buFont typeface="Arial" panose="020B0604020202020204" pitchFamily="34" charset="0"/>
                <a:buNone/>
              </a:pPr>
              <a:r>
                <a:rPr lang="de-DE" sz="1600">
                  <a:latin typeface="+mn-lt"/>
                </a:rPr>
                <a:t>Receive Descriptors</a:t>
              </a:r>
              <a:endParaRPr lang="de-DE" sz="1600" dirty="0">
                <a:latin typeface="+mn-lt"/>
              </a:endParaRPr>
            </a:p>
          </p:txBody>
        </p:sp>
        <p:sp>
          <p:nvSpPr>
            <p:cNvPr id="24" name="MIO_AGENDA_ELEMENT_ELEMENTNUMBER_2_5">
              <a:hlinkClick r:id="rId35" action="ppaction://hlinksldjump"/>
              <a:extLst>
                <a:ext uri="{FF2B5EF4-FFF2-40B4-BE49-F238E27FC236}">
                  <a16:creationId xmlns:a16="http://schemas.microsoft.com/office/drawing/2014/main" id="{675F19AE-4BA3-03F8-822D-9ABF84349866}"/>
                </a:ext>
              </a:extLst>
            </p:cNvPr>
            <p:cNvSpPr>
              <a:spLocks noChangeAspect="1"/>
            </p:cNvSpPr>
            <p:nvPr>
              <p:custDataLst>
                <p:tags r:id="rId22"/>
              </p:custDataLst>
            </p:nvPr>
          </p:nvSpPr>
          <p:spPr>
            <a:xfrm>
              <a:off x="334435" y="4436410"/>
              <a:ext cx="431945" cy="431999"/>
            </a:xfrm>
            <a:prstGeom prst="ellipse">
              <a:avLst/>
            </a:prstGeom>
            <a:noFill/>
            <a:ln>
              <a:noFill/>
            </a:ln>
          </p:spPr>
          <p:txBody>
            <a:bodyPr vert="horz" wrap="none" lIns="0" tIns="36000" rIns="0" bIns="36000" rtlCol="0" anchor="ctr">
              <a:no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ctr" fontAlgn="auto">
                <a:spcBef>
                  <a:spcPts val="0"/>
                </a:spcBef>
                <a:spcAft>
                  <a:spcPts val="0"/>
                </a:spcAft>
                <a:buClr>
                  <a:schemeClr val="accent1"/>
                </a:buClr>
                <a:buSzPct val="100000"/>
              </a:pPr>
              <a:r>
                <a:rPr lang="de-DE" sz="1600">
                  <a:noFill/>
                  <a:latin typeface="+mn-lt"/>
                  <a:cs typeface="Arial" panose="020B0604020202020204" pitchFamily="34" charset="0"/>
                </a:rPr>
                <a:t>2.5</a:t>
              </a:r>
              <a:endParaRPr lang="de-DE" sz="1600" dirty="0">
                <a:noFill/>
                <a:latin typeface="+mn-lt"/>
                <a:cs typeface="Arial" panose="020B0604020202020204" pitchFamily="34" charset="0"/>
              </a:endParaRPr>
            </a:p>
          </p:txBody>
        </p:sp>
        <p:sp>
          <p:nvSpPr>
            <p:cNvPr id="25" name="MIO_AGENDA_ELEMENT_PAGENUMBER_2_5">
              <a:hlinkClick r:id="rId35" action="ppaction://hlinksldjump"/>
              <a:extLst>
                <a:ext uri="{FF2B5EF4-FFF2-40B4-BE49-F238E27FC236}">
                  <a16:creationId xmlns:a16="http://schemas.microsoft.com/office/drawing/2014/main" id="{F98CB489-FA37-78F8-10D3-C3B83D6D77C1}"/>
                </a:ext>
              </a:extLst>
            </p:cNvPr>
            <p:cNvSpPr txBox="1">
              <a:spLocks/>
            </p:cNvSpPr>
            <p:nvPr>
              <p:custDataLst>
                <p:tags r:id="rId23"/>
              </p:custDataLst>
            </p:nvPr>
          </p:nvSpPr>
          <p:spPr>
            <a:xfrm>
              <a:off x="11026666" y="4436410"/>
              <a:ext cx="828788" cy="431999"/>
            </a:xfrm>
            <a:prstGeom prst="rect">
              <a:avLst/>
            </a:prstGeom>
            <a:noFill/>
          </p:spPr>
          <p:txBody>
            <a:bodyPr vert="horz" wrap="none" lIns="0" tIns="36000" rIns="21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r"/>
              <a:r>
                <a:rPr lang="de-DE" sz="1600">
                  <a:latin typeface="+mn-lt"/>
                </a:rPr>
                <a:t>28</a:t>
              </a:r>
              <a:endParaRPr lang="de-DE" sz="1600" dirty="0">
                <a:latin typeface="+mn-lt"/>
              </a:endParaRPr>
            </a:p>
          </p:txBody>
        </p:sp>
        <p:sp>
          <p:nvSpPr>
            <p:cNvPr id="26" name="MIO_AGENDA_ELEMENT_TITEL_2_6">
              <a:hlinkClick r:id="rId36" action="ppaction://hlinksldjump"/>
              <a:extLst>
                <a:ext uri="{FF2B5EF4-FFF2-40B4-BE49-F238E27FC236}">
                  <a16:creationId xmlns:a16="http://schemas.microsoft.com/office/drawing/2014/main" id="{16FED70F-E0D5-DC25-6C41-12D47F3B9A8E}"/>
                </a:ext>
              </a:extLst>
            </p:cNvPr>
            <p:cNvSpPr>
              <a:spLocks/>
            </p:cNvSpPr>
            <p:nvPr>
              <p:custDataLst>
                <p:tags r:id="rId24"/>
              </p:custDataLst>
            </p:nvPr>
          </p:nvSpPr>
          <p:spPr>
            <a:xfrm>
              <a:off x="1235076" y="4940409"/>
              <a:ext cx="9791588" cy="431999"/>
            </a:xfrm>
            <a:prstGeom prst="rect">
              <a:avLst/>
            </a:prstGeom>
            <a:noFill/>
            <a:extLst>
              <a:ext uri="{909E8E84-426E-40DD-AFC4-6F175D3DCCD1}">
                <a14:hiddenFill xmlns:a14="http://schemas.microsoft.com/office/drawing/2010/main">
                  <a:solidFill>
                    <a:srgbClr val="E9E6E6"/>
                  </a:solidFill>
                </a14:hiddenFill>
              </a:ext>
            </a:extLst>
          </p:spPr>
          <p:txBody>
            <a:bodyPr vert="horz" wrap="none" lIns="0" tIns="36000" rIns="3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defTabSz="576000" fontAlgn="auto">
                <a:spcBef>
                  <a:spcPts val="0"/>
                </a:spcBef>
                <a:spcAft>
                  <a:spcPts val="0"/>
                </a:spcAft>
                <a:buClr>
                  <a:schemeClr val="accent1"/>
                </a:buClr>
                <a:buSzPct val="100000"/>
                <a:buFont typeface="Arial" panose="020B0604020202020204" pitchFamily="34" charset="0"/>
                <a:buNone/>
              </a:pPr>
              <a:r>
                <a:rPr lang="de-DE" sz="1600">
                  <a:latin typeface="+mn-lt"/>
                </a:rPr>
                <a:t>MAC Transaction Layer (MTL)</a:t>
              </a:r>
              <a:endParaRPr lang="de-DE" sz="1600" dirty="0">
                <a:latin typeface="+mn-lt"/>
              </a:endParaRPr>
            </a:p>
          </p:txBody>
        </p:sp>
        <p:sp>
          <p:nvSpPr>
            <p:cNvPr id="27" name="MIO_AGENDA_ELEMENT_ELEMENTNUMBER_2_6">
              <a:hlinkClick r:id="rId36" action="ppaction://hlinksldjump"/>
              <a:extLst>
                <a:ext uri="{FF2B5EF4-FFF2-40B4-BE49-F238E27FC236}">
                  <a16:creationId xmlns:a16="http://schemas.microsoft.com/office/drawing/2014/main" id="{E9A9FB0B-9C3F-32F6-11B0-EFBE1398E1CC}"/>
                </a:ext>
              </a:extLst>
            </p:cNvPr>
            <p:cNvSpPr>
              <a:spLocks noChangeAspect="1"/>
            </p:cNvSpPr>
            <p:nvPr>
              <p:custDataLst>
                <p:tags r:id="rId25"/>
              </p:custDataLst>
            </p:nvPr>
          </p:nvSpPr>
          <p:spPr>
            <a:xfrm>
              <a:off x="334435" y="4940409"/>
              <a:ext cx="431945" cy="431999"/>
            </a:xfrm>
            <a:prstGeom prst="ellipse">
              <a:avLst/>
            </a:prstGeom>
            <a:noFill/>
            <a:ln>
              <a:noFill/>
            </a:ln>
          </p:spPr>
          <p:txBody>
            <a:bodyPr vert="horz" wrap="none" lIns="0" tIns="36000" rIns="0" bIns="36000" rtlCol="0" anchor="ctr">
              <a:no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ctr" fontAlgn="auto">
                <a:spcBef>
                  <a:spcPts val="0"/>
                </a:spcBef>
                <a:spcAft>
                  <a:spcPts val="0"/>
                </a:spcAft>
                <a:buClr>
                  <a:schemeClr val="accent1"/>
                </a:buClr>
                <a:buSzPct val="100000"/>
              </a:pPr>
              <a:r>
                <a:rPr lang="de-DE" sz="1600">
                  <a:noFill/>
                  <a:latin typeface="+mn-lt"/>
                  <a:cs typeface="Arial" panose="020B0604020202020204" pitchFamily="34" charset="0"/>
                </a:rPr>
                <a:t>2.6</a:t>
              </a:r>
              <a:endParaRPr lang="de-DE" sz="1600" dirty="0">
                <a:noFill/>
                <a:latin typeface="+mn-lt"/>
                <a:cs typeface="Arial" panose="020B0604020202020204" pitchFamily="34" charset="0"/>
              </a:endParaRPr>
            </a:p>
          </p:txBody>
        </p:sp>
        <p:sp>
          <p:nvSpPr>
            <p:cNvPr id="28" name="MIO_AGENDA_ELEMENT_PAGENUMBER_2_6">
              <a:hlinkClick r:id="rId36" action="ppaction://hlinksldjump"/>
              <a:extLst>
                <a:ext uri="{FF2B5EF4-FFF2-40B4-BE49-F238E27FC236}">
                  <a16:creationId xmlns:a16="http://schemas.microsoft.com/office/drawing/2014/main" id="{B8BA08A9-5CCE-8150-E93F-A81059FAC796}"/>
                </a:ext>
              </a:extLst>
            </p:cNvPr>
            <p:cNvSpPr txBox="1">
              <a:spLocks/>
            </p:cNvSpPr>
            <p:nvPr>
              <p:custDataLst>
                <p:tags r:id="rId26"/>
              </p:custDataLst>
            </p:nvPr>
          </p:nvSpPr>
          <p:spPr>
            <a:xfrm>
              <a:off x="11026666" y="4940409"/>
              <a:ext cx="828788" cy="431999"/>
            </a:xfrm>
            <a:prstGeom prst="rect">
              <a:avLst/>
            </a:prstGeom>
            <a:noFill/>
          </p:spPr>
          <p:txBody>
            <a:bodyPr vert="horz" wrap="none" lIns="0" tIns="36000" rIns="21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r"/>
              <a:r>
                <a:rPr lang="de-DE" sz="1600">
                  <a:latin typeface="+mn-lt"/>
                </a:rPr>
                <a:t>34</a:t>
              </a:r>
              <a:endParaRPr lang="de-DE" sz="1600" dirty="0">
                <a:latin typeface="+mn-lt"/>
              </a:endParaRPr>
            </a:p>
          </p:txBody>
        </p:sp>
      </p:grpSp>
      <p:sp>
        <p:nvSpPr>
          <p:cNvPr id="2" name="Title 1">
            <a:extLst>
              <a:ext uri="{FF2B5EF4-FFF2-40B4-BE49-F238E27FC236}">
                <a16:creationId xmlns:a16="http://schemas.microsoft.com/office/drawing/2014/main" id="{AC3C7C72-15E5-54A0-108B-7F6F9A5091DB}"/>
              </a:ext>
            </a:extLst>
          </p:cNvPr>
          <p:cNvSpPr>
            <a:spLocks noGrp="1"/>
          </p:cNvSpPr>
          <p:nvPr>
            <p:ph type="title"/>
            <p:custDataLst>
              <p:tags r:id="rId2"/>
            </p:custDataLst>
          </p:nvPr>
        </p:nvSpPr>
        <p:spPr/>
        <p:txBody>
          <a:bodyPr/>
          <a:lstStyle/>
          <a:p>
            <a:r>
              <a:rPr lang="de-DE"/>
              <a:t>Table of contents</a:t>
            </a:r>
          </a:p>
        </p:txBody>
      </p:sp>
    </p:spTree>
    <p:extLst>
      <p:ext uri="{BB962C8B-B14F-4D97-AF65-F5344CB8AC3E}">
        <p14:creationId xmlns:p14="http://schemas.microsoft.com/office/powerpoint/2010/main" val="6450082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44C2C-0081-4C97-B5A5-1D1E02BBAB13}"/>
              </a:ext>
            </a:extLst>
          </p:cNvPr>
          <p:cNvSpPr>
            <a:spLocks noGrp="1"/>
          </p:cNvSpPr>
          <p:nvPr>
            <p:ph type="title" hasCustomPrompt="1"/>
          </p:nvPr>
        </p:nvSpPr>
        <p:spPr/>
        <p:txBody>
          <a:bodyPr/>
          <a:lstStyle/>
          <a:p>
            <a:r>
              <a:rPr lang="en-US" dirty="0"/>
              <a:t>Introduction to the TC3x GETH module</a:t>
            </a:r>
          </a:p>
        </p:txBody>
      </p:sp>
      <p:sp>
        <p:nvSpPr>
          <p:cNvPr id="3" name="Content Placeholder 4">
            <a:extLst>
              <a:ext uri="{FF2B5EF4-FFF2-40B4-BE49-F238E27FC236}">
                <a16:creationId xmlns:a16="http://schemas.microsoft.com/office/drawing/2014/main" id="{7A624695-6694-BE3F-E728-4268413541A6}"/>
              </a:ext>
            </a:extLst>
          </p:cNvPr>
          <p:cNvSpPr>
            <a:spLocks noGrp="1"/>
          </p:cNvSpPr>
          <p:nvPr>
            <p:ph sz="quarter" idx="13" hasCustomPrompt="1"/>
          </p:nvPr>
        </p:nvSpPr>
        <p:spPr>
          <a:xfrm>
            <a:off x="336000" y="1052736"/>
            <a:ext cx="11520000" cy="5472608"/>
          </a:xfrm>
        </p:spPr>
        <p:txBody>
          <a:bodyPr/>
          <a:lstStyle/>
          <a:p>
            <a:pPr lvl="1">
              <a:buFont typeface="Wingdings" panose="05000000000000000000" pitchFamily="2" charset="2"/>
              <a:buChar char="Ø"/>
            </a:pPr>
            <a:r>
              <a:rPr lang="en-US" dirty="0"/>
              <a:t>For descriptors owned by the application, the OWN bit of DES3 is reset to 0. For descriptors owned by the DMA, the OWN bit is set to 1. </a:t>
            </a:r>
          </a:p>
          <a:p>
            <a:pPr lvl="1">
              <a:buFont typeface="Wingdings" panose="05000000000000000000" pitchFamily="2" charset="2"/>
              <a:buChar char="Ø"/>
            </a:pPr>
            <a:endParaRPr lang="en-US" dirty="0"/>
          </a:p>
          <a:p>
            <a:pPr lvl="1">
              <a:buFont typeface="Wingdings" panose="05000000000000000000" pitchFamily="2" charset="2"/>
              <a:buChar char="Ø"/>
            </a:pPr>
            <a:r>
              <a:rPr lang="en-US" dirty="0"/>
              <a:t>If the application has only one descriptor in the beginning, the application sets the last descriptor address (tail pointer) to Descriptor Base Address + 1. The DMA processes the first descriptor and then waits for the application to advance the tail pointer.</a:t>
            </a:r>
          </a:p>
          <a:p>
            <a:pPr lvl="1">
              <a:buFont typeface="Wingdings" panose="05000000000000000000" pitchFamily="2" charset="2"/>
              <a:buChar char="Ø"/>
            </a:pPr>
            <a:endParaRPr lang="en-US" dirty="0"/>
          </a:p>
          <a:p>
            <a:pPr lvl="1">
              <a:buFont typeface="Wingdings" panose="05000000000000000000" pitchFamily="2" charset="2"/>
              <a:buChar char="Ø"/>
            </a:pPr>
            <a:r>
              <a:rPr lang="en-US" dirty="0"/>
              <a:t>TC3x is a </a:t>
            </a:r>
            <a:r>
              <a:rPr lang="de-DE" dirty="0"/>
              <a:t>little-endian</a:t>
            </a:r>
            <a:r>
              <a:rPr lang="en-US" dirty="0"/>
              <a:t> machine whereas the Ethernet protocol is big-endian. This difference must be addressed inside the application.</a:t>
            </a:r>
            <a:endParaRPr lang="en-US" kern="0"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en-US" kern="0"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de-DE" kern="0" dirty="0">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de-DE" kern="0" dirty="0">
              <a:latin typeface="Arial" panose="020B0604020202020204" pitchFamily="34" charset="0"/>
              <a:cs typeface="Arial" panose="020B0604020202020204" pitchFamily="34" charset="0"/>
            </a:endParaRPr>
          </a:p>
          <a:p>
            <a:pPr>
              <a:spcAft>
                <a:spcPts val="600"/>
              </a:spcAft>
              <a:buFont typeface="Wingdings" panose="05000000000000000000" pitchFamily="2" charset="2"/>
              <a:buChar char="Ø"/>
            </a:pPr>
            <a:endParaRPr lang="en-US" dirty="0">
              <a:solidFill>
                <a:srgbClr val="202122"/>
              </a:solidFill>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en-US" dirty="0">
              <a:solidFill>
                <a:srgbClr val="202122"/>
              </a:solidFill>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en-US" dirty="0">
              <a:solidFill>
                <a:srgbClr val="202122"/>
              </a:solidFill>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en-US" dirty="0">
              <a:solidFill>
                <a:srgbClr val="202122"/>
              </a:solidFill>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de-DE" b="0" i="0" dirty="0">
              <a:effectLst/>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de-D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65253892"/>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E7346C-7432-9E61-56AF-25ADD2F8B3F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45F2B70-ADEA-9A50-782A-50DAA5A146D4}"/>
              </a:ext>
            </a:extLst>
          </p:cNvPr>
          <p:cNvSpPr>
            <a:spLocks noGrp="1"/>
          </p:cNvSpPr>
          <p:nvPr>
            <p:ph type="sldNum" sz="quarter" idx="12"/>
          </p:nvPr>
        </p:nvSpPr>
        <p:spPr/>
        <p:txBody>
          <a:bodyPr/>
          <a:lstStyle/>
          <a:p>
            <a:r>
              <a:rPr lang="en-US"/>
              <a:t> </a:t>
            </a:r>
            <a:endParaRPr lang="en-US" dirty="0"/>
          </a:p>
        </p:txBody>
      </p:sp>
      <p:grpSp>
        <p:nvGrpSpPr>
          <p:cNvPr id="29" name="Group 28">
            <a:extLst>
              <a:ext uri="{FF2B5EF4-FFF2-40B4-BE49-F238E27FC236}">
                <a16:creationId xmlns:a16="http://schemas.microsoft.com/office/drawing/2014/main" id="{2A527F34-4BBF-3084-F5DD-97788A94A7E6}"/>
              </a:ext>
            </a:extLst>
          </p:cNvPr>
          <p:cNvGrpSpPr/>
          <p:nvPr>
            <p:custDataLst>
              <p:tags r:id="rId1"/>
            </p:custDataLst>
          </p:nvPr>
        </p:nvGrpSpPr>
        <p:grpSpPr>
          <a:xfrm>
            <a:off x="334434" y="1268413"/>
            <a:ext cx="11521020" cy="4103995"/>
            <a:chOff x="334434" y="1268413"/>
            <a:chExt cx="11521020" cy="4103995"/>
          </a:xfrm>
        </p:grpSpPr>
        <p:sp>
          <p:nvSpPr>
            <p:cNvPr id="5" name="MIO_AGENDA_ELEMENT_TITEL_1">
              <a:hlinkClick r:id="rId29" action="ppaction://hlinksldjump"/>
              <a:extLst>
                <a:ext uri="{FF2B5EF4-FFF2-40B4-BE49-F238E27FC236}">
                  <a16:creationId xmlns:a16="http://schemas.microsoft.com/office/drawing/2014/main" id="{9B92231C-A04B-1FC3-71D9-6CF80AE2E3D5}"/>
                </a:ext>
              </a:extLst>
            </p:cNvPr>
            <p:cNvSpPr>
              <a:spLocks/>
            </p:cNvSpPr>
            <p:nvPr>
              <p:custDataLst>
                <p:tags r:id="rId3"/>
              </p:custDataLst>
            </p:nvPr>
          </p:nvSpPr>
          <p:spPr>
            <a:xfrm>
              <a:off x="1235076" y="1268413"/>
              <a:ext cx="9791589" cy="504000"/>
            </a:xfrm>
            <a:prstGeom prst="rect">
              <a:avLst/>
            </a:prstGeom>
            <a:noFill/>
            <a:extLst>
              <a:ext uri="{909E8E84-426E-40DD-AFC4-6F175D3DCCD1}">
                <a14:hiddenFill xmlns:a14="http://schemas.microsoft.com/office/drawing/2010/main">
                  <a:solidFill>
                    <a:srgbClr val="E9E6E6"/>
                  </a:solidFill>
                </a14:hiddenFill>
              </a:ext>
            </a:extLst>
          </p:spPr>
          <p:txBody>
            <a:bodyPr vert="horz" wrap="none" lIns="0" tIns="36000" rIns="3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defTabSz="576000" fontAlgn="auto">
                <a:spcBef>
                  <a:spcPts val="0"/>
                </a:spcBef>
                <a:spcAft>
                  <a:spcPts val="0"/>
                </a:spcAft>
                <a:buClr>
                  <a:schemeClr val="accent1"/>
                </a:buClr>
                <a:buSzPct val="100000"/>
                <a:buFont typeface="Arial" panose="020B0604020202020204" pitchFamily="34" charset="0"/>
                <a:buNone/>
              </a:pPr>
              <a:r>
                <a:rPr lang="de-DE" sz="1800">
                  <a:latin typeface="+mn-lt"/>
                </a:rPr>
                <a:t>TC3xx available boards</a:t>
              </a:r>
              <a:endParaRPr lang="de-DE" sz="1800" dirty="0">
                <a:latin typeface="+mn-lt"/>
              </a:endParaRPr>
            </a:p>
          </p:txBody>
        </p:sp>
        <p:sp>
          <p:nvSpPr>
            <p:cNvPr id="6" name="MIO_AGENDA_ELEMENT_ELEMENTNUMBER_1">
              <a:hlinkClick r:id="rId29" action="ppaction://hlinksldjump"/>
              <a:extLst>
                <a:ext uri="{FF2B5EF4-FFF2-40B4-BE49-F238E27FC236}">
                  <a16:creationId xmlns:a16="http://schemas.microsoft.com/office/drawing/2014/main" id="{85F53C50-B884-AD82-970C-8790A1E3B31D}"/>
                </a:ext>
              </a:extLst>
            </p:cNvPr>
            <p:cNvSpPr>
              <a:spLocks noChangeAspect="1"/>
            </p:cNvSpPr>
            <p:nvPr>
              <p:custDataLst>
                <p:tags r:id="rId4"/>
              </p:custDataLst>
            </p:nvPr>
          </p:nvSpPr>
          <p:spPr>
            <a:xfrm>
              <a:off x="334434" y="1268413"/>
              <a:ext cx="503937" cy="504000"/>
            </a:xfrm>
            <a:prstGeom prst="ellipse">
              <a:avLst/>
            </a:prstGeom>
            <a:solidFill>
              <a:schemeClr val="accent1"/>
            </a:solidFill>
          </p:spPr>
          <p:txBody>
            <a:bodyPr vert="horz" wrap="none" lIns="0" tIns="36000" rIns="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ctr" fontAlgn="auto">
                <a:spcBef>
                  <a:spcPts val="0"/>
                </a:spcBef>
                <a:spcAft>
                  <a:spcPts val="0"/>
                </a:spcAft>
                <a:buClr>
                  <a:schemeClr val="accent1"/>
                </a:buClr>
                <a:buSzPct val="100000"/>
              </a:pPr>
              <a:r>
                <a:rPr lang="de-DE" b="1">
                  <a:solidFill>
                    <a:schemeClr val="bg1"/>
                  </a:solidFill>
                  <a:latin typeface="+mn-lt"/>
                  <a:cs typeface="Arial" panose="020B0604020202020204" pitchFamily="34" charset="0"/>
                </a:rPr>
                <a:t>1</a:t>
              </a:r>
              <a:endParaRPr lang="de-DE" b="1" dirty="0">
                <a:solidFill>
                  <a:schemeClr val="bg1"/>
                </a:solidFill>
                <a:latin typeface="+mn-lt"/>
                <a:cs typeface="Arial" panose="020B0604020202020204" pitchFamily="34" charset="0"/>
              </a:endParaRPr>
            </a:p>
          </p:txBody>
        </p:sp>
        <p:sp>
          <p:nvSpPr>
            <p:cNvPr id="7" name="MIO_AGENDA_ELEMENT_PAGENUMBER_1">
              <a:hlinkClick r:id="rId29" action="ppaction://hlinksldjump"/>
              <a:extLst>
                <a:ext uri="{FF2B5EF4-FFF2-40B4-BE49-F238E27FC236}">
                  <a16:creationId xmlns:a16="http://schemas.microsoft.com/office/drawing/2014/main" id="{7E9A47D0-9C21-82A3-5B77-06D48CD6981C}"/>
                </a:ext>
              </a:extLst>
            </p:cNvPr>
            <p:cNvSpPr txBox="1">
              <a:spLocks/>
            </p:cNvSpPr>
            <p:nvPr>
              <p:custDataLst>
                <p:tags r:id="rId5"/>
              </p:custDataLst>
            </p:nvPr>
          </p:nvSpPr>
          <p:spPr>
            <a:xfrm>
              <a:off x="11026666" y="1268413"/>
              <a:ext cx="828785" cy="504000"/>
            </a:xfrm>
            <a:prstGeom prst="rect">
              <a:avLst/>
            </a:prstGeom>
            <a:noFill/>
          </p:spPr>
          <p:txBody>
            <a:bodyPr vert="horz" wrap="none" lIns="0" tIns="36000" rIns="21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marL="0" lvl="1" algn="r"/>
              <a:r>
                <a:rPr lang="de-DE" sz="1800">
                  <a:latin typeface="+mn-lt"/>
                </a:rPr>
                <a:t>3</a:t>
              </a:r>
              <a:endParaRPr lang="de-DE" sz="1800" dirty="0">
                <a:latin typeface="+mn-lt"/>
              </a:endParaRPr>
            </a:p>
          </p:txBody>
        </p:sp>
        <p:sp>
          <p:nvSpPr>
            <p:cNvPr id="8" name="MIO_AGENDA_ELEMENT_TITEL_2">
              <a:hlinkClick r:id="rId30" action="ppaction://hlinksldjump"/>
              <a:extLst>
                <a:ext uri="{FF2B5EF4-FFF2-40B4-BE49-F238E27FC236}">
                  <a16:creationId xmlns:a16="http://schemas.microsoft.com/office/drawing/2014/main" id="{57D61A9F-685E-6CA4-E1C5-951F4F074F63}"/>
                </a:ext>
              </a:extLst>
            </p:cNvPr>
            <p:cNvSpPr>
              <a:spLocks/>
            </p:cNvSpPr>
            <p:nvPr>
              <p:custDataLst>
                <p:tags r:id="rId6"/>
              </p:custDataLst>
            </p:nvPr>
          </p:nvSpPr>
          <p:spPr>
            <a:xfrm>
              <a:off x="1235075" y="1844412"/>
              <a:ext cx="9791589" cy="504000"/>
            </a:xfrm>
            <a:prstGeom prst="rect">
              <a:avLst/>
            </a:prstGeom>
            <a:noFill/>
            <a:extLst>
              <a:ext uri="{909E8E84-426E-40DD-AFC4-6F175D3DCCD1}">
                <a14:hiddenFill xmlns:a14="http://schemas.microsoft.com/office/drawing/2010/main">
                  <a:solidFill>
                    <a:schemeClr val="bg2"/>
                  </a:solidFill>
                </a14:hiddenFill>
              </a:ext>
            </a:extLst>
          </p:spPr>
          <p:txBody>
            <a:bodyPr vert="horz" wrap="none" lIns="0" tIns="36000" rIns="3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defTabSz="576000" fontAlgn="auto">
                <a:spcBef>
                  <a:spcPts val="0"/>
                </a:spcBef>
                <a:spcAft>
                  <a:spcPts val="0"/>
                </a:spcAft>
                <a:buClr>
                  <a:schemeClr val="accent1"/>
                </a:buClr>
                <a:buSzPct val="100000"/>
                <a:buFont typeface="Arial" panose="020B0604020202020204" pitchFamily="34" charset="0"/>
                <a:buNone/>
              </a:pPr>
              <a:r>
                <a:rPr lang="en-US" sz="1800" b="1">
                  <a:solidFill>
                    <a:schemeClr val="tx2"/>
                  </a:solidFill>
                  <a:latin typeface="+mn-lt"/>
                </a:rPr>
                <a:t>Introduction to the TC3x GETH module</a:t>
              </a:r>
              <a:endParaRPr lang="de-DE" sz="1800" b="1" dirty="0">
                <a:solidFill>
                  <a:schemeClr val="tx2"/>
                </a:solidFill>
                <a:latin typeface="+mn-lt"/>
              </a:endParaRPr>
            </a:p>
          </p:txBody>
        </p:sp>
        <p:sp>
          <p:nvSpPr>
            <p:cNvPr id="9" name="MIO_AGENDA_ELEMENT_ELEMENTNUMBER_2">
              <a:hlinkClick r:id="rId30" action="ppaction://hlinksldjump"/>
              <a:extLst>
                <a:ext uri="{FF2B5EF4-FFF2-40B4-BE49-F238E27FC236}">
                  <a16:creationId xmlns:a16="http://schemas.microsoft.com/office/drawing/2014/main" id="{D441B67C-04DD-0757-F681-F643522688DD}"/>
                </a:ext>
              </a:extLst>
            </p:cNvPr>
            <p:cNvSpPr>
              <a:spLocks noChangeAspect="1"/>
            </p:cNvSpPr>
            <p:nvPr>
              <p:custDataLst>
                <p:tags r:id="rId7"/>
              </p:custDataLst>
            </p:nvPr>
          </p:nvSpPr>
          <p:spPr>
            <a:xfrm>
              <a:off x="334434" y="1844412"/>
              <a:ext cx="503937" cy="504000"/>
            </a:xfrm>
            <a:prstGeom prst="ellipse">
              <a:avLst/>
            </a:prstGeom>
            <a:solidFill>
              <a:schemeClr val="accent1"/>
            </a:solidFill>
          </p:spPr>
          <p:txBody>
            <a:bodyPr vert="horz" wrap="none" lIns="0" tIns="36000" rIns="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ctr" fontAlgn="auto">
                <a:spcBef>
                  <a:spcPts val="0"/>
                </a:spcBef>
                <a:spcAft>
                  <a:spcPts val="0"/>
                </a:spcAft>
                <a:buClr>
                  <a:schemeClr val="accent1"/>
                </a:buClr>
                <a:buSzPct val="100000"/>
              </a:pPr>
              <a:r>
                <a:rPr lang="de-DE" b="1">
                  <a:solidFill>
                    <a:schemeClr val="bg1"/>
                  </a:solidFill>
                  <a:latin typeface="+mn-lt"/>
                  <a:cs typeface="Arial" panose="020B0604020202020204" pitchFamily="34" charset="0"/>
                </a:rPr>
                <a:t>2</a:t>
              </a:r>
              <a:endParaRPr lang="de-DE" b="1" dirty="0">
                <a:solidFill>
                  <a:schemeClr val="bg1"/>
                </a:solidFill>
                <a:latin typeface="+mn-lt"/>
                <a:cs typeface="Arial" panose="020B0604020202020204" pitchFamily="34" charset="0"/>
              </a:endParaRPr>
            </a:p>
          </p:txBody>
        </p:sp>
        <p:sp>
          <p:nvSpPr>
            <p:cNvPr id="10" name="MIO_AGENDA_ELEMENT_PAGENUMBER_2">
              <a:hlinkClick r:id="rId30" action="ppaction://hlinksldjump"/>
              <a:extLst>
                <a:ext uri="{FF2B5EF4-FFF2-40B4-BE49-F238E27FC236}">
                  <a16:creationId xmlns:a16="http://schemas.microsoft.com/office/drawing/2014/main" id="{25428B11-3373-EC5C-6274-FAD6852151F4}"/>
                </a:ext>
              </a:extLst>
            </p:cNvPr>
            <p:cNvSpPr txBox="1">
              <a:spLocks/>
            </p:cNvSpPr>
            <p:nvPr>
              <p:custDataLst>
                <p:tags r:id="rId8"/>
              </p:custDataLst>
            </p:nvPr>
          </p:nvSpPr>
          <p:spPr>
            <a:xfrm>
              <a:off x="11026666" y="1844412"/>
              <a:ext cx="828785" cy="504000"/>
            </a:xfrm>
            <a:prstGeom prst="rect">
              <a:avLst/>
            </a:prstGeom>
            <a:noFill/>
          </p:spPr>
          <p:txBody>
            <a:bodyPr wrap="none" lIns="0" tIns="36000" rIns="216000" bIns="36000" rtlCol="0" anchor="ctr" anchorCtr="0">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r"/>
              <a:r>
                <a:rPr lang="de-DE" sz="1800" b="1">
                  <a:solidFill>
                    <a:schemeClr val="tx2"/>
                  </a:solidFill>
                  <a:latin typeface="+mn-lt"/>
                  <a:cs typeface="Segoe UI Semibold" panose="020B0702040204020203" pitchFamily="34" charset="0"/>
                </a:rPr>
                <a:t>5</a:t>
              </a:r>
              <a:endParaRPr lang="de-DE" sz="1800" b="1" dirty="0">
                <a:solidFill>
                  <a:schemeClr val="tx2"/>
                </a:solidFill>
                <a:latin typeface="+mn-lt"/>
                <a:cs typeface="Segoe UI Semibold" panose="020B0702040204020203" pitchFamily="34" charset="0"/>
              </a:endParaRPr>
            </a:p>
          </p:txBody>
        </p:sp>
        <p:sp>
          <p:nvSpPr>
            <p:cNvPr id="11" name="MIO_AGENDA_ELEMENT_TITEL_2_1">
              <a:hlinkClick r:id="rId31" action="ppaction://hlinksldjump"/>
              <a:extLst>
                <a:ext uri="{FF2B5EF4-FFF2-40B4-BE49-F238E27FC236}">
                  <a16:creationId xmlns:a16="http://schemas.microsoft.com/office/drawing/2014/main" id="{F4F79D3B-D9AB-A741-AB2E-B2E3FFADA1E2}"/>
                </a:ext>
              </a:extLst>
            </p:cNvPr>
            <p:cNvSpPr>
              <a:spLocks/>
            </p:cNvSpPr>
            <p:nvPr>
              <p:custDataLst>
                <p:tags r:id="rId9"/>
              </p:custDataLst>
            </p:nvPr>
          </p:nvSpPr>
          <p:spPr>
            <a:xfrm>
              <a:off x="1235076" y="2420412"/>
              <a:ext cx="9791588" cy="431999"/>
            </a:xfrm>
            <a:prstGeom prst="rect">
              <a:avLst/>
            </a:prstGeom>
            <a:noFill/>
            <a:extLst>
              <a:ext uri="{909E8E84-426E-40DD-AFC4-6F175D3DCCD1}">
                <a14:hiddenFill xmlns:a14="http://schemas.microsoft.com/office/drawing/2010/main">
                  <a:solidFill>
                    <a:srgbClr val="E9E6E6"/>
                  </a:solidFill>
                </a14:hiddenFill>
              </a:ext>
            </a:extLst>
          </p:spPr>
          <p:txBody>
            <a:bodyPr vert="horz" wrap="none" lIns="0" tIns="36000" rIns="3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defTabSz="576000" fontAlgn="auto">
                <a:spcBef>
                  <a:spcPts val="0"/>
                </a:spcBef>
                <a:spcAft>
                  <a:spcPts val="0"/>
                </a:spcAft>
                <a:buClr>
                  <a:schemeClr val="accent1"/>
                </a:buClr>
                <a:buSzPct val="100000"/>
                <a:buFont typeface="Arial" panose="020B0604020202020204" pitchFamily="34" charset="0"/>
                <a:buNone/>
              </a:pPr>
              <a:r>
                <a:rPr lang="en-US" sz="1600">
                  <a:latin typeface="+mn-lt"/>
                </a:rPr>
                <a:t>Brief description of the GETH module</a:t>
              </a:r>
              <a:endParaRPr lang="de-DE" sz="1600" dirty="0">
                <a:latin typeface="+mn-lt"/>
              </a:endParaRPr>
            </a:p>
          </p:txBody>
        </p:sp>
        <p:sp>
          <p:nvSpPr>
            <p:cNvPr id="12" name="MIO_AGENDA_ELEMENT_ELEMENTNUMBER_2_1">
              <a:hlinkClick r:id="rId31" action="ppaction://hlinksldjump"/>
              <a:extLst>
                <a:ext uri="{FF2B5EF4-FFF2-40B4-BE49-F238E27FC236}">
                  <a16:creationId xmlns:a16="http://schemas.microsoft.com/office/drawing/2014/main" id="{405A1E9B-505B-4974-DD0A-57891F085675}"/>
                </a:ext>
              </a:extLst>
            </p:cNvPr>
            <p:cNvSpPr>
              <a:spLocks noChangeAspect="1"/>
            </p:cNvSpPr>
            <p:nvPr>
              <p:custDataLst>
                <p:tags r:id="rId10"/>
              </p:custDataLst>
            </p:nvPr>
          </p:nvSpPr>
          <p:spPr>
            <a:xfrm>
              <a:off x="334435" y="2420412"/>
              <a:ext cx="431945" cy="431999"/>
            </a:xfrm>
            <a:prstGeom prst="ellipse">
              <a:avLst/>
            </a:prstGeom>
            <a:noFill/>
            <a:ln>
              <a:noFill/>
            </a:ln>
          </p:spPr>
          <p:txBody>
            <a:bodyPr vert="horz" wrap="none" lIns="0" tIns="36000" rIns="0" bIns="36000" rtlCol="0" anchor="ctr">
              <a:no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ctr" fontAlgn="auto">
                <a:spcBef>
                  <a:spcPts val="0"/>
                </a:spcBef>
                <a:spcAft>
                  <a:spcPts val="0"/>
                </a:spcAft>
                <a:buClr>
                  <a:schemeClr val="accent1"/>
                </a:buClr>
                <a:buSzPct val="100000"/>
              </a:pPr>
              <a:r>
                <a:rPr lang="de-DE" sz="1600">
                  <a:noFill/>
                  <a:latin typeface="+mn-lt"/>
                  <a:cs typeface="Arial" panose="020B0604020202020204" pitchFamily="34" charset="0"/>
                </a:rPr>
                <a:t>2.1</a:t>
              </a:r>
              <a:endParaRPr lang="de-DE" sz="1600" dirty="0">
                <a:noFill/>
                <a:latin typeface="+mn-lt"/>
                <a:cs typeface="Arial" panose="020B0604020202020204" pitchFamily="34" charset="0"/>
              </a:endParaRPr>
            </a:p>
          </p:txBody>
        </p:sp>
        <p:sp>
          <p:nvSpPr>
            <p:cNvPr id="13" name="MIO_AGENDA_ELEMENT_PAGENUMBER_2_1">
              <a:hlinkClick r:id="rId31" action="ppaction://hlinksldjump"/>
              <a:extLst>
                <a:ext uri="{FF2B5EF4-FFF2-40B4-BE49-F238E27FC236}">
                  <a16:creationId xmlns:a16="http://schemas.microsoft.com/office/drawing/2014/main" id="{EFFB2C7C-78C3-443A-5FF8-6548703C61ED}"/>
                </a:ext>
              </a:extLst>
            </p:cNvPr>
            <p:cNvSpPr txBox="1">
              <a:spLocks/>
            </p:cNvSpPr>
            <p:nvPr>
              <p:custDataLst>
                <p:tags r:id="rId11"/>
              </p:custDataLst>
            </p:nvPr>
          </p:nvSpPr>
          <p:spPr>
            <a:xfrm>
              <a:off x="11026666" y="2420412"/>
              <a:ext cx="828788" cy="431999"/>
            </a:xfrm>
            <a:prstGeom prst="rect">
              <a:avLst/>
            </a:prstGeom>
            <a:noFill/>
          </p:spPr>
          <p:txBody>
            <a:bodyPr vert="horz" wrap="none" lIns="0" tIns="36000" rIns="21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r"/>
              <a:r>
                <a:rPr lang="de-DE" sz="1600">
                  <a:latin typeface="+mn-lt"/>
                </a:rPr>
                <a:t>6</a:t>
              </a:r>
              <a:endParaRPr lang="de-DE" sz="1600" dirty="0">
                <a:latin typeface="+mn-lt"/>
              </a:endParaRPr>
            </a:p>
          </p:txBody>
        </p:sp>
        <p:sp>
          <p:nvSpPr>
            <p:cNvPr id="14" name="MIO_AGENDA_ELEMENT_TITEL_2_2">
              <a:hlinkClick r:id="rId32" action="ppaction://hlinksldjump"/>
              <a:extLst>
                <a:ext uri="{FF2B5EF4-FFF2-40B4-BE49-F238E27FC236}">
                  <a16:creationId xmlns:a16="http://schemas.microsoft.com/office/drawing/2014/main" id="{CD1DEEDC-016B-82B8-E37C-95B120118380}"/>
                </a:ext>
              </a:extLst>
            </p:cNvPr>
            <p:cNvSpPr>
              <a:spLocks/>
            </p:cNvSpPr>
            <p:nvPr>
              <p:custDataLst>
                <p:tags r:id="rId12"/>
              </p:custDataLst>
            </p:nvPr>
          </p:nvSpPr>
          <p:spPr>
            <a:xfrm>
              <a:off x="1235076" y="2924411"/>
              <a:ext cx="9791588" cy="431999"/>
            </a:xfrm>
            <a:prstGeom prst="rect">
              <a:avLst/>
            </a:prstGeom>
            <a:noFill/>
            <a:extLst>
              <a:ext uri="{909E8E84-426E-40DD-AFC4-6F175D3DCCD1}">
                <a14:hiddenFill xmlns:a14="http://schemas.microsoft.com/office/drawing/2010/main">
                  <a:solidFill>
                    <a:srgbClr val="E9E6E6"/>
                  </a:solidFill>
                </a14:hiddenFill>
              </a:ext>
            </a:extLst>
          </p:spPr>
          <p:txBody>
            <a:bodyPr vert="horz" wrap="none" lIns="0" tIns="36000" rIns="3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defTabSz="576000" fontAlgn="auto">
                <a:spcBef>
                  <a:spcPts val="0"/>
                </a:spcBef>
                <a:spcAft>
                  <a:spcPts val="0"/>
                </a:spcAft>
                <a:buClr>
                  <a:schemeClr val="accent1"/>
                </a:buClr>
                <a:buSzPct val="100000"/>
                <a:buFont typeface="Arial" panose="020B0604020202020204" pitchFamily="34" charset="0"/>
                <a:buNone/>
              </a:pPr>
              <a:r>
                <a:rPr lang="de-DE" sz="1600">
                  <a:latin typeface="+mn-lt"/>
                </a:rPr>
                <a:t>GETH Master/Slave AHB</a:t>
              </a:r>
              <a:endParaRPr lang="de-DE" sz="1600" dirty="0">
                <a:latin typeface="+mn-lt"/>
              </a:endParaRPr>
            </a:p>
          </p:txBody>
        </p:sp>
        <p:sp>
          <p:nvSpPr>
            <p:cNvPr id="15" name="MIO_AGENDA_ELEMENT_ELEMENTNUMBER_2_2">
              <a:hlinkClick r:id="rId32" action="ppaction://hlinksldjump"/>
              <a:extLst>
                <a:ext uri="{FF2B5EF4-FFF2-40B4-BE49-F238E27FC236}">
                  <a16:creationId xmlns:a16="http://schemas.microsoft.com/office/drawing/2014/main" id="{A9A390B0-124B-DFD2-FDEC-6460B16F274D}"/>
                </a:ext>
              </a:extLst>
            </p:cNvPr>
            <p:cNvSpPr>
              <a:spLocks noChangeAspect="1"/>
            </p:cNvSpPr>
            <p:nvPr>
              <p:custDataLst>
                <p:tags r:id="rId13"/>
              </p:custDataLst>
            </p:nvPr>
          </p:nvSpPr>
          <p:spPr>
            <a:xfrm>
              <a:off x="334435" y="2924411"/>
              <a:ext cx="431945" cy="431999"/>
            </a:xfrm>
            <a:prstGeom prst="ellipse">
              <a:avLst/>
            </a:prstGeom>
            <a:noFill/>
            <a:ln>
              <a:noFill/>
            </a:ln>
          </p:spPr>
          <p:txBody>
            <a:bodyPr vert="horz" wrap="none" lIns="0" tIns="36000" rIns="0" bIns="36000" rtlCol="0" anchor="ctr">
              <a:no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ctr" fontAlgn="auto">
                <a:spcBef>
                  <a:spcPts val="0"/>
                </a:spcBef>
                <a:spcAft>
                  <a:spcPts val="0"/>
                </a:spcAft>
                <a:buClr>
                  <a:schemeClr val="accent1"/>
                </a:buClr>
                <a:buSzPct val="100000"/>
              </a:pPr>
              <a:r>
                <a:rPr lang="de-DE" sz="1600">
                  <a:noFill/>
                  <a:latin typeface="+mn-lt"/>
                  <a:cs typeface="Arial" panose="020B0604020202020204" pitchFamily="34" charset="0"/>
                </a:rPr>
                <a:t>2.2</a:t>
              </a:r>
              <a:endParaRPr lang="de-DE" sz="1600" dirty="0">
                <a:noFill/>
                <a:latin typeface="+mn-lt"/>
                <a:cs typeface="Arial" panose="020B0604020202020204" pitchFamily="34" charset="0"/>
              </a:endParaRPr>
            </a:p>
          </p:txBody>
        </p:sp>
        <p:sp>
          <p:nvSpPr>
            <p:cNvPr id="16" name="MIO_AGENDA_ELEMENT_PAGENUMBER_2_2">
              <a:hlinkClick r:id="rId32" action="ppaction://hlinksldjump"/>
              <a:extLst>
                <a:ext uri="{FF2B5EF4-FFF2-40B4-BE49-F238E27FC236}">
                  <a16:creationId xmlns:a16="http://schemas.microsoft.com/office/drawing/2014/main" id="{0F68B823-76B2-D02C-8A38-90C7C4A19E61}"/>
                </a:ext>
              </a:extLst>
            </p:cNvPr>
            <p:cNvSpPr txBox="1">
              <a:spLocks/>
            </p:cNvSpPr>
            <p:nvPr>
              <p:custDataLst>
                <p:tags r:id="rId14"/>
              </p:custDataLst>
            </p:nvPr>
          </p:nvSpPr>
          <p:spPr>
            <a:xfrm>
              <a:off x="11026666" y="2924411"/>
              <a:ext cx="828788" cy="431999"/>
            </a:xfrm>
            <a:prstGeom prst="rect">
              <a:avLst/>
            </a:prstGeom>
            <a:noFill/>
          </p:spPr>
          <p:txBody>
            <a:bodyPr vert="horz" wrap="none" lIns="0" tIns="36000" rIns="21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r"/>
              <a:r>
                <a:rPr lang="de-DE" sz="1600">
                  <a:latin typeface="+mn-lt"/>
                </a:rPr>
                <a:t>12</a:t>
              </a:r>
              <a:endParaRPr lang="de-DE" sz="1600" dirty="0">
                <a:latin typeface="+mn-lt"/>
              </a:endParaRPr>
            </a:p>
          </p:txBody>
        </p:sp>
        <p:sp>
          <p:nvSpPr>
            <p:cNvPr id="17" name="MIO_AGENDA_ELEMENT_TITEL_2_3">
              <a:hlinkClick r:id="rId33" action="ppaction://hlinksldjump"/>
              <a:extLst>
                <a:ext uri="{FF2B5EF4-FFF2-40B4-BE49-F238E27FC236}">
                  <a16:creationId xmlns:a16="http://schemas.microsoft.com/office/drawing/2014/main" id="{E0D0E113-8894-1DB0-8A11-3B0DE4CD84CE}"/>
                </a:ext>
              </a:extLst>
            </p:cNvPr>
            <p:cNvSpPr>
              <a:spLocks/>
            </p:cNvSpPr>
            <p:nvPr>
              <p:custDataLst>
                <p:tags r:id="rId15"/>
              </p:custDataLst>
            </p:nvPr>
          </p:nvSpPr>
          <p:spPr>
            <a:xfrm>
              <a:off x="1235076" y="3428411"/>
              <a:ext cx="9791588" cy="431999"/>
            </a:xfrm>
            <a:prstGeom prst="rect">
              <a:avLst/>
            </a:prstGeom>
            <a:noFill/>
            <a:extLst>
              <a:ext uri="{909E8E84-426E-40DD-AFC4-6F175D3DCCD1}">
                <a14:hiddenFill xmlns:a14="http://schemas.microsoft.com/office/drawing/2010/main">
                  <a:solidFill>
                    <a:srgbClr val="E9E6E6"/>
                  </a:solidFill>
                </a14:hiddenFill>
              </a:ext>
            </a:extLst>
          </p:spPr>
          <p:txBody>
            <a:bodyPr vert="horz" wrap="none" lIns="0" tIns="36000" rIns="3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defTabSz="576000" fontAlgn="auto">
                <a:spcBef>
                  <a:spcPts val="0"/>
                </a:spcBef>
                <a:spcAft>
                  <a:spcPts val="0"/>
                </a:spcAft>
                <a:buClr>
                  <a:schemeClr val="accent1"/>
                </a:buClr>
                <a:buSzPct val="100000"/>
                <a:buFont typeface="Arial" panose="020B0604020202020204" pitchFamily="34" charset="0"/>
                <a:buNone/>
              </a:pPr>
              <a:r>
                <a:rPr lang="de-DE" sz="1600">
                  <a:latin typeface="+mn-lt"/>
                </a:rPr>
                <a:t>Descriptors</a:t>
              </a:r>
              <a:endParaRPr lang="de-DE" sz="1600" dirty="0">
                <a:latin typeface="+mn-lt"/>
              </a:endParaRPr>
            </a:p>
          </p:txBody>
        </p:sp>
        <p:sp>
          <p:nvSpPr>
            <p:cNvPr id="18" name="MIO_AGENDA_ELEMENT_ELEMENTNUMBER_2_3">
              <a:hlinkClick r:id="rId33" action="ppaction://hlinksldjump"/>
              <a:extLst>
                <a:ext uri="{FF2B5EF4-FFF2-40B4-BE49-F238E27FC236}">
                  <a16:creationId xmlns:a16="http://schemas.microsoft.com/office/drawing/2014/main" id="{CC8873DF-053A-B8AA-E576-4DA004B16DCE}"/>
                </a:ext>
              </a:extLst>
            </p:cNvPr>
            <p:cNvSpPr>
              <a:spLocks noChangeAspect="1"/>
            </p:cNvSpPr>
            <p:nvPr>
              <p:custDataLst>
                <p:tags r:id="rId16"/>
              </p:custDataLst>
            </p:nvPr>
          </p:nvSpPr>
          <p:spPr>
            <a:xfrm>
              <a:off x="334435" y="3428411"/>
              <a:ext cx="431945" cy="431999"/>
            </a:xfrm>
            <a:prstGeom prst="ellipse">
              <a:avLst/>
            </a:prstGeom>
            <a:noFill/>
            <a:ln>
              <a:noFill/>
            </a:ln>
          </p:spPr>
          <p:txBody>
            <a:bodyPr vert="horz" wrap="none" lIns="0" tIns="36000" rIns="0" bIns="36000" rtlCol="0" anchor="ctr">
              <a:no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ctr" fontAlgn="auto">
                <a:spcBef>
                  <a:spcPts val="0"/>
                </a:spcBef>
                <a:spcAft>
                  <a:spcPts val="0"/>
                </a:spcAft>
                <a:buClr>
                  <a:schemeClr val="accent1"/>
                </a:buClr>
                <a:buSzPct val="100000"/>
              </a:pPr>
              <a:r>
                <a:rPr lang="de-DE" sz="1600">
                  <a:noFill/>
                  <a:latin typeface="+mn-lt"/>
                  <a:cs typeface="Arial" panose="020B0604020202020204" pitchFamily="34" charset="0"/>
                </a:rPr>
                <a:t>2.3</a:t>
              </a:r>
              <a:endParaRPr lang="de-DE" sz="1600" dirty="0">
                <a:noFill/>
                <a:latin typeface="+mn-lt"/>
                <a:cs typeface="Arial" panose="020B0604020202020204" pitchFamily="34" charset="0"/>
              </a:endParaRPr>
            </a:p>
          </p:txBody>
        </p:sp>
        <p:sp>
          <p:nvSpPr>
            <p:cNvPr id="19" name="MIO_AGENDA_ELEMENT_PAGENUMBER_2_3">
              <a:hlinkClick r:id="rId33" action="ppaction://hlinksldjump"/>
              <a:extLst>
                <a:ext uri="{FF2B5EF4-FFF2-40B4-BE49-F238E27FC236}">
                  <a16:creationId xmlns:a16="http://schemas.microsoft.com/office/drawing/2014/main" id="{E9261E07-79B9-2B99-C12F-B2FA6A868CEA}"/>
                </a:ext>
              </a:extLst>
            </p:cNvPr>
            <p:cNvSpPr txBox="1">
              <a:spLocks/>
            </p:cNvSpPr>
            <p:nvPr>
              <p:custDataLst>
                <p:tags r:id="rId17"/>
              </p:custDataLst>
            </p:nvPr>
          </p:nvSpPr>
          <p:spPr>
            <a:xfrm>
              <a:off x="11026666" y="3428411"/>
              <a:ext cx="828788" cy="431999"/>
            </a:xfrm>
            <a:prstGeom prst="rect">
              <a:avLst/>
            </a:prstGeom>
            <a:noFill/>
          </p:spPr>
          <p:txBody>
            <a:bodyPr vert="horz" wrap="none" lIns="0" tIns="36000" rIns="21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r"/>
              <a:r>
                <a:rPr lang="de-DE" sz="1600">
                  <a:latin typeface="+mn-lt"/>
                </a:rPr>
                <a:t>14</a:t>
              </a:r>
              <a:endParaRPr lang="de-DE" sz="1600" dirty="0">
                <a:latin typeface="+mn-lt"/>
              </a:endParaRPr>
            </a:p>
          </p:txBody>
        </p:sp>
        <p:sp>
          <p:nvSpPr>
            <p:cNvPr id="20" name="MIO_AGENDA_ELEMENT_TITEL_2_4">
              <a:hlinkClick r:id="rId34" action="ppaction://hlinksldjump"/>
              <a:extLst>
                <a:ext uri="{FF2B5EF4-FFF2-40B4-BE49-F238E27FC236}">
                  <a16:creationId xmlns:a16="http://schemas.microsoft.com/office/drawing/2014/main" id="{D3B96F0A-77B9-9805-DA41-3E6C42781236}"/>
                </a:ext>
              </a:extLst>
            </p:cNvPr>
            <p:cNvSpPr>
              <a:spLocks/>
            </p:cNvSpPr>
            <p:nvPr>
              <p:custDataLst>
                <p:tags r:id="rId18"/>
              </p:custDataLst>
            </p:nvPr>
          </p:nvSpPr>
          <p:spPr>
            <a:xfrm>
              <a:off x="1235076" y="3932410"/>
              <a:ext cx="9791588" cy="431999"/>
            </a:xfrm>
            <a:prstGeom prst="rect">
              <a:avLst/>
            </a:prstGeom>
            <a:noFill/>
            <a:extLst>
              <a:ext uri="{909E8E84-426E-40DD-AFC4-6F175D3DCCD1}">
                <a14:hiddenFill xmlns:a14="http://schemas.microsoft.com/office/drawing/2010/main">
                  <a:solidFill>
                    <a:srgbClr val="E9E6E6"/>
                  </a:solidFill>
                </a14:hiddenFill>
              </a:ext>
            </a:extLst>
          </p:spPr>
          <p:txBody>
            <a:bodyPr vert="horz" wrap="none" lIns="0" tIns="36000" rIns="3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defTabSz="576000" fontAlgn="auto">
                <a:spcBef>
                  <a:spcPts val="0"/>
                </a:spcBef>
                <a:spcAft>
                  <a:spcPts val="0"/>
                </a:spcAft>
                <a:buClr>
                  <a:schemeClr val="accent1"/>
                </a:buClr>
                <a:buSzPct val="100000"/>
                <a:buFont typeface="Arial" panose="020B0604020202020204" pitchFamily="34" charset="0"/>
                <a:buNone/>
              </a:pPr>
              <a:r>
                <a:rPr lang="de-DE" sz="1600">
                  <a:solidFill>
                    <a:schemeClr val="tx2"/>
                  </a:solidFill>
                  <a:latin typeface="+mn-lt"/>
                </a:rPr>
                <a:t>Transmit Descriptors</a:t>
              </a:r>
              <a:endParaRPr lang="de-DE" sz="1600" dirty="0">
                <a:solidFill>
                  <a:schemeClr val="tx2"/>
                </a:solidFill>
                <a:latin typeface="+mn-lt"/>
              </a:endParaRPr>
            </a:p>
          </p:txBody>
        </p:sp>
        <p:sp>
          <p:nvSpPr>
            <p:cNvPr id="21" name="MIO_AGENDA_ELEMENT_ELEMENTNUMBER_2_4">
              <a:hlinkClick r:id="rId34" action="ppaction://hlinksldjump"/>
              <a:extLst>
                <a:ext uri="{FF2B5EF4-FFF2-40B4-BE49-F238E27FC236}">
                  <a16:creationId xmlns:a16="http://schemas.microsoft.com/office/drawing/2014/main" id="{8CE7A743-A62A-CC5F-72EA-7473DF3C8D0A}"/>
                </a:ext>
              </a:extLst>
            </p:cNvPr>
            <p:cNvSpPr>
              <a:spLocks noChangeAspect="1"/>
            </p:cNvSpPr>
            <p:nvPr>
              <p:custDataLst>
                <p:tags r:id="rId19"/>
              </p:custDataLst>
            </p:nvPr>
          </p:nvSpPr>
          <p:spPr>
            <a:xfrm>
              <a:off x="334435" y="3932410"/>
              <a:ext cx="431945" cy="431999"/>
            </a:xfrm>
            <a:prstGeom prst="ellipse">
              <a:avLst/>
            </a:prstGeom>
            <a:noFill/>
            <a:ln>
              <a:noFill/>
            </a:ln>
          </p:spPr>
          <p:txBody>
            <a:bodyPr vert="horz" wrap="none" lIns="0" tIns="36000" rIns="0" bIns="36000" rtlCol="0" anchor="ctr">
              <a:no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ctr" fontAlgn="auto">
                <a:spcBef>
                  <a:spcPts val="0"/>
                </a:spcBef>
                <a:spcAft>
                  <a:spcPts val="0"/>
                </a:spcAft>
                <a:buClr>
                  <a:schemeClr val="accent1"/>
                </a:buClr>
                <a:buSzPct val="100000"/>
              </a:pPr>
              <a:r>
                <a:rPr lang="de-DE" sz="1600">
                  <a:noFill/>
                  <a:latin typeface="+mn-lt"/>
                  <a:cs typeface="Arial" panose="020B0604020202020204" pitchFamily="34" charset="0"/>
                </a:rPr>
                <a:t>2.4</a:t>
              </a:r>
              <a:endParaRPr lang="de-DE" sz="1600" dirty="0">
                <a:noFill/>
                <a:latin typeface="+mn-lt"/>
                <a:cs typeface="Arial" panose="020B0604020202020204" pitchFamily="34" charset="0"/>
              </a:endParaRPr>
            </a:p>
          </p:txBody>
        </p:sp>
        <p:sp>
          <p:nvSpPr>
            <p:cNvPr id="22" name="MIO_AGENDA_ELEMENT_PAGENUMBER_2_4">
              <a:hlinkClick r:id="rId34" action="ppaction://hlinksldjump"/>
              <a:extLst>
                <a:ext uri="{FF2B5EF4-FFF2-40B4-BE49-F238E27FC236}">
                  <a16:creationId xmlns:a16="http://schemas.microsoft.com/office/drawing/2014/main" id="{F5FDBBA6-5091-30B4-FBBF-F4F6283B7314}"/>
                </a:ext>
              </a:extLst>
            </p:cNvPr>
            <p:cNvSpPr txBox="1">
              <a:spLocks/>
            </p:cNvSpPr>
            <p:nvPr>
              <p:custDataLst>
                <p:tags r:id="rId20"/>
              </p:custDataLst>
            </p:nvPr>
          </p:nvSpPr>
          <p:spPr>
            <a:xfrm>
              <a:off x="11026666" y="3932410"/>
              <a:ext cx="828788" cy="431999"/>
            </a:xfrm>
            <a:prstGeom prst="rect">
              <a:avLst/>
            </a:prstGeom>
            <a:noFill/>
          </p:spPr>
          <p:txBody>
            <a:bodyPr vert="horz" wrap="none" lIns="0" tIns="36000" rIns="21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r"/>
              <a:r>
                <a:rPr lang="de-DE" sz="1600">
                  <a:solidFill>
                    <a:schemeClr val="tx2"/>
                  </a:solidFill>
                  <a:latin typeface="+mn-lt"/>
                </a:rPr>
                <a:t>21</a:t>
              </a:r>
              <a:endParaRPr lang="de-DE" sz="1600" dirty="0">
                <a:solidFill>
                  <a:schemeClr val="tx2"/>
                </a:solidFill>
                <a:latin typeface="+mn-lt"/>
              </a:endParaRPr>
            </a:p>
          </p:txBody>
        </p:sp>
        <p:sp>
          <p:nvSpPr>
            <p:cNvPr id="23" name="MIO_AGENDA_ELEMENT_TITEL_2_5">
              <a:hlinkClick r:id="rId35" action="ppaction://hlinksldjump"/>
              <a:extLst>
                <a:ext uri="{FF2B5EF4-FFF2-40B4-BE49-F238E27FC236}">
                  <a16:creationId xmlns:a16="http://schemas.microsoft.com/office/drawing/2014/main" id="{D336DBB7-1065-81B5-B39F-A17B7FCA0232}"/>
                </a:ext>
              </a:extLst>
            </p:cNvPr>
            <p:cNvSpPr>
              <a:spLocks/>
            </p:cNvSpPr>
            <p:nvPr>
              <p:custDataLst>
                <p:tags r:id="rId21"/>
              </p:custDataLst>
            </p:nvPr>
          </p:nvSpPr>
          <p:spPr>
            <a:xfrm>
              <a:off x="1235076" y="4436410"/>
              <a:ext cx="9791588" cy="431999"/>
            </a:xfrm>
            <a:prstGeom prst="rect">
              <a:avLst/>
            </a:prstGeom>
            <a:noFill/>
            <a:extLst>
              <a:ext uri="{909E8E84-426E-40DD-AFC4-6F175D3DCCD1}">
                <a14:hiddenFill xmlns:a14="http://schemas.microsoft.com/office/drawing/2010/main">
                  <a:solidFill>
                    <a:srgbClr val="E9E6E6"/>
                  </a:solidFill>
                </a14:hiddenFill>
              </a:ext>
            </a:extLst>
          </p:spPr>
          <p:txBody>
            <a:bodyPr vert="horz" wrap="none" lIns="0" tIns="36000" rIns="3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defTabSz="576000" fontAlgn="auto">
                <a:spcBef>
                  <a:spcPts val="0"/>
                </a:spcBef>
                <a:spcAft>
                  <a:spcPts val="0"/>
                </a:spcAft>
                <a:buClr>
                  <a:schemeClr val="accent1"/>
                </a:buClr>
                <a:buSzPct val="100000"/>
                <a:buFont typeface="Arial" panose="020B0604020202020204" pitchFamily="34" charset="0"/>
                <a:buNone/>
              </a:pPr>
              <a:r>
                <a:rPr lang="de-DE" sz="1600">
                  <a:latin typeface="+mn-lt"/>
                </a:rPr>
                <a:t>Receive Descriptors</a:t>
              </a:r>
              <a:endParaRPr lang="de-DE" sz="1600" dirty="0">
                <a:latin typeface="+mn-lt"/>
              </a:endParaRPr>
            </a:p>
          </p:txBody>
        </p:sp>
        <p:sp>
          <p:nvSpPr>
            <p:cNvPr id="24" name="MIO_AGENDA_ELEMENT_ELEMENTNUMBER_2_5">
              <a:hlinkClick r:id="rId35" action="ppaction://hlinksldjump"/>
              <a:extLst>
                <a:ext uri="{FF2B5EF4-FFF2-40B4-BE49-F238E27FC236}">
                  <a16:creationId xmlns:a16="http://schemas.microsoft.com/office/drawing/2014/main" id="{5E4027ED-58C0-E7C6-F16B-68817340B0F7}"/>
                </a:ext>
              </a:extLst>
            </p:cNvPr>
            <p:cNvSpPr>
              <a:spLocks noChangeAspect="1"/>
            </p:cNvSpPr>
            <p:nvPr>
              <p:custDataLst>
                <p:tags r:id="rId22"/>
              </p:custDataLst>
            </p:nvPr>
          </p:nvSpPr>
          <p:spPr>
            <a:xfrm>
              <a:off x="334435" y="4436410"/>
              <a:ext cx="431945" cy="431999"/>
            </a:xfrm>
            <a:prstGeom prst="ellipse">
              <a:avLst/>
            </a:prstGeom>
            <a:noFill/>
            <a:ln>
              <a:noFill/>
            </a:ln>
          </p:spPr>
          <p:txBody>
            <a:bodyPr vert="horz" wrap="none" lIns="0" tIns="36000" rIns="0" bIns="36000" rtlCol="0" anchor="ctr">
              <a:no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ctr" fontAlgn="auto">
                <a:spcBef>
                  <a:spcPts val="0"/>
                </a:spcBef>
                <a:spcAft>
                  <a:spcPts val="0"/>
                </a:spcAft>
                <a:buClr>
                  <a:schemeClr val="accent1"/>
                </a:buClr>
                <a:buSzPct val="100000"/>
              </a:pPr>
              <a:r>
                <a:rPr lang="de-DE" sz="1600">
                  <a:noFill/>
                  <a:latin typeface="+mn-lt"/>
                  <a:cs typeface="Arial" panose="020B0604020202020204" pitchFamily="34" charset="0"/>
                </a:rPr>
                <a:t>2.5</a:t>
              </a:r>
              <a:endParaRPr lang="de-DE" sz="1600" dirty="0">
                <a:noFill/>
                <a:latin typeface="+mn-lt"/>
                <a:cs typeface="Arial" panose="020B0604020202020204" pitchFamily="34" charset="0"/>
              </a:endParaRPr>
            </a:p>
          </p:txBody>
        </p:sp>
        <p:sp>
          <p:nvSpPr>
            <p:cNvPr id="25" name="MIO_AGENDA_ELEMENT_PAGENUMBER_2_5">
              <a:hlinkClick r:id="rId35" action="ppaction://hlinksldjump"/>
              <a:extLst>
                <a:ext uri="{FF2B5EF4-FFF2-40B4-BE49-F238E27FC236}">
                  <a16:creationId xmlns:a16="http://schemas.microsoft.com/office/drawing/2014/main" id="{F4139E5C-4C7B-ABCF-C773-DDCA3B2CDC7D}"/>
                </a:ext>
              </a:extLst>
            </p:cNvPr>
            <p:cNvSpPr txBox="1">
              <a:spLocks/>
            </p:cNvSpPr>
            <p:nvPr>
              <p:custDataLst>
                <p:tags r:id="rId23"/>
              </p:custDataLst>
            </p:nvPr>
          </p:nvSpPr>
          <p:spPr>
            <a:xfrm>
              <a:off x="11026666" y="4436410"/>
              <a:ext cx="828788" cy="431999"/>
            </a:xfrm>
            <a:prstGeom prst="rect">
              <a:avLst/>
            </a:prstGeom>
            <a:noFill/>
          </p:spPr>
          <p:txBody>
            <a:bodyPr vert="horz" wrap="none" lIns="0" tIns="36000" rIns="21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r"/>
              <a:r>
                <a:rPr lang="de-DE" sz="1600">
                  <a:latin typeface="+mn-lt"/>
                </a:rPr>
                <a:t>28</a:t>
              </a:r>
              <a:endParaRPr lang="de-DE" sz="1600" dirty="0">
                <a:latin typeface="+mn-lt"/>
              </a:endParaRPr>
            </a:p>
          </p:txBody>
        </p:sp>
        <p:sp>
          <p:nvSpPr>
            <p:cNvPr id="26" name="MIO_AGENDA_ELEMENT_TITEL_2_6">
              <a:hlinkClick r:id="rId36" action="ppaction://hlinksldjump"/>
              <a:extLst>
                <a:ext uri="{FF2B5EF4-FFF2-40B4-BE49-F238E27FC236}">
                  <a16:creationId xmlns:a16="http://schemas.microsoft.com/office/drawing/2014/main" id="{1267F786-38F2-E78E-16DD-6EFABB77281C}"/>
                </a:ext>
              </a:extLst>
            </p:cNvPr>
            <p:cNvSpPr>
              <a:spLocks/>
            </p:cNvSpPr>
            <p:nvPr>
              <p:custDataLst>
                <p:tags r:id="rId24"/>
              </p:custDataLst>
            </p:nvPr>
          </p:nvSpPr>
          <p:spPr>
            <a:xfrm>
              <a:off x="1235076" y="4940409"/>
              <a:ext cx="9791588" cy="431999"/>
            </a:xfrm>
            <a:prstGeom prst="rect">
              <a:avLst/>
            </a:prstGeom>
            <a:noFill/>
            <a:extLst>
              <a:ext uri="{909E8E84-426E-40DD-AFC4-6F175D3DCCD1}">
                <a14:hiddenFill xmlns:a14="http://schemas.microsoft.com/office/drawing/2010/main">
                  <a:solidFill>
                    <a:srgbClr val="E9E6E6"/>
                  </a:solidFill>
                </a14:hiddenFill>
              </a:ext>
            </a:extLst>
          </p:spPr>
          <p:txBody>
            <a:bodyPr vert="horz" wrap="none" lIns="0" tIns="36000" rIns="3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defTabSz="576000" fontAlgn="auto">
                <a:spcBef>
                  <a:spcPts val="0"/>
                </a:spcBef>
                <a:spcAft>
                  <a:spcPts val="0"/>
                </a:spcAft>
                <a:buClr>
                  <a:schemeClr val="accent1"/>
                </a:buClr>
                <a:buSzPct val="100000"/>
                <a:buFont typeface="Arial" panose="020B0604020202020204" pitchFamily="34" charset="0"/>
                <a:buNone/>
              </a:pPr>
              <a:r>
                <a:rPr lang="de-DE" sz="1600">
                  <a:latin typeface="+mn-lt"/>
                </a:rPr>
                <a:t>MAC Transaction Layer (MTL)</a:t>
              </a:r>
              <a:endParaRPr lang="de-DE" sz="1600" dirty="0">
                <a:latin typeface="+mn-lt"/>
              </a:endParaRPr>
            </a:p>
          </p:txBody>
        </p:sp>
        <p:sp>
          <p:nvSpPr>
            <p:cNvPr id="27" name="MIO_AGENDA_ELEMENT_ELEMENTNUMBER_2_6">
              <a:hlinkClick r:id="rId36" action="ppaction://hlinksldjump"/>
              <a:extLst>
                <a:ext uri="{FF2B5EF4-FFF2-40B4-BE49-F238E27FC236}">
                  <a16:creationId xmlns:a16="http://schemas.microsoft.com/office/drawing/2014/main" id="{424712C5-94E5-A02D-B6CA-B6E9BFB4F592}"/>
                </a:ext>
              </a:extLst>
            </p:cNvPr>
            <p:cNvSpPr>
              <a:spLocks noChangeAspect="1"/>
            </p:cNvSpPr>
            <p:nvPr>
              <p:custDataLst>
                <p:tags r:id="rId25"/>
              </p:custDataLst>
            </p:nvPr>
          </p:nvSpPr>
          <p:spPr>
            <a:xfrm>
              <a:off x="334435" y="4940409"/>
              <a:ext cx="431945" cy="431999"/>
            </a:xfrm>
            <a:prstGeom prst="ellipse">
              <a:avLst/>
            </a:prstGeom>
            <a:noFill/>
            <a:ln>
              <a:noFill/>
            </a:ln>
          </p:spPr>
          <p:txBody>
            <a:bodyPr vert="horz" wrap="none" lIns="0" tIns="36000" rIns="0" bIns="36000" rtlCol="0" anchor="ctr">
              <a:no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ctr" fontAlgn="auto">
                <a:spcBef>
                  <a:spcPts val="0"/>
                </a:spcBef>
                <a:spcAft>
                  <a:spcPts val="0"/>
                </a:spcAft>
                <a:buClr>
                  <a:schemeClr val="accent1"/>
                </a:buClr>
                <a:buSzPct val="100000"/>
              </a:pPr>
              <a:r>
                <a:rPr lang="de-DE" sz="1600">
                  <a:noFill/>
                  <a:latin typeface="+mn-lt"/>
                  <a:cs typeface="Arial" panose="020B0604020202020204" pitchFamily="34" charset="0"/>
                </a:rPr>
                <a:t>2.6</a:t>
              </a:r>
              <a:endParaRPr lang="de-DE" sz="1600" dirty="0">
                <a:noFill/>
                <a:latin typeface="+mn-lt"/>
                <a:cs typeface="Arial" panose="020B0604020202020204" pitchFamily="34" charset="0"/>
              </a:endParaRPr>
            </a:p>
          </p:txBody>
        </p:sp>
        <p:sp>
          <p:nvSpPr>
            <p:cNvPr id="28" name="MIO_AGENDA_ELEMENT_PAGENUMBER_2_6">
              <a:hlinkClick r:id="rId36" action="ppaction://hlinksldjump"/>
              <a:extLst>
                <a:ext uri="{FF2B5EF4-FFF2-40B4-BE49-F238E27FC236}">
                  <a16:creationId xmlns:a16="http://schemas.microsoft.com/office/drawing/2014/main" id="{B20C0873-975B-5DE0-673E-FE3796DA2CC0}"/>
                </a:ext>
              </a:extLst>
            </p:cNvPr>
            <p:cNvSpPr txBox="1">
              <a:spLocks/>
            </p:cNvSpPr>
            <p:nvPr>
              <p:custDataLst>
                <p:tags r:id="rId26"/>
              </p:custDataLst>
            </p:nvPr>
          </p:nvSpPr>
          <p:spPr>
            <a:xfrm>
              <a:off x="11026666" y="4940409"/>
              <a:ext cx="828788" cy="431999"/>
            </a:xfrm>
            <a:prstGeom prst="rect">
              <a:avLst/>
            </a:prstGeom>
            <a:noFill/>
          </p:spPr>
          <p:txBody>
            <a:bodyPr vert="horz" wrap="none" lIns="0" tIns="36000" rIns="21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r"/>
              <a:r>
                <a:rPr lang="de-DE" sz="1600">
                  <a:latin typeface="+mn-lt"/>
                </a:rPr>
                <a:t>34</a:t>
              </a:r>
              <a:endParaRPr lang="de-DE" sz="1600" dirty="0">
                <a:latin typeface="+mn-lt"/>
              </a:endParaRPr>
            </a:p>
          </p:txBody>
        </p:sp>
      </p:grpSp>
      <p:sp>
        <p:nvSpPr>
          <p:cNvPr id="2" name="Title 1">
            <a:extLst>
              <a:ext uri="{FF2B5EF4-FFF2-40B4-BE49-F238E27FC236}">
                <a16:creationId xmlns:a16="http://schemas.microsoft.com/office/drawing/2014/main" id="{AC3C7C72-15E5-54A0-108B-7F6F9A5091DB}"/>
              </a:ext>
            </a:extLst>
          </p:cNvPr>
          <p:cNvSpPr>
            <a:spLocks noGrp="1"/>
          </p:cNvSpPr>
          <p:nvPr>
            <p:ph type="title"/>
            <p:custDataLst>
              <p:tags r:id="rId2"/>
            </p:custDataLst>
          </p:nvPr>
        </p:nvSpPr>
        <p:spPr/>
        <p:txBody>
          <a:bodyPr/>
          <a:lstStyle/>
          <a:p>
            <a:r>
              <a:rPr lang="de-DE"/>
              <a:t>Table of contents</a:t>
            </a:r>
          </a:p>
        </p:txBody>
      </p:sp>
    </p:spTree>
    <p:extLst>
      <p:ext uri="{BB962C8B-B14F-4D97-AF65-F5344CB8AC3E}">
        <p14:creationId xmlns:p14="http://schemas.microsoft.com/office/powerpoint/2010/main" val="37515012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44C2C-0081-4C97-B5A5-1D1E02BBAB13}"/>
              </a:ext>
            </a:extLst>
          </p:cNvPr>
          <p:cNvSpPr>
            <a:spLocks noGrp="1"/>
          </p:cNvSpPr>
          <p:nvPr>
            <p:ph type="title" hasCustomPrompt="1"/>
          </p:nvPr>
        </p:nvSpPr>
        <p:spPr/>
        <p:txBody>
          <a:bodyPr/>
          <a:lstStyle/>
          <a:p>
            <a:r>
              <a:rPr lang="en-US" dirty="0"/>
              <a:t>Introduction to the TC3x GETH module</a:t>
            </a:r>
          </a:p>
        </p:txBody>
      </p:sp>
      <p:sp>
        <p:nvSpPr>
          <p:cNvPr id="3" name="Content Placeholder 4">
            <a:extLst>
              <a:ext uri="{FF2B5EF4-FFF2-40B4-BE49-F238E27FC236}">
                <a16:creationId xmlns:a16="http://schemas.microsoft.com/office/drawing/2014/main" id="{7A624695-6694-BE3F-E728-4268413541A6}"/>
              </a:ext>
            </a:extLst>
          </p:cNvPr>
          <p:cNvSpPr>
            <a:spLocks noGrp="1"/>
          </p:cNvSpPr>
          <p:nvPr>
            <p:ph sz="quarter" idx="13" hasCustomPrompt="1"/>
          </p:nvPr>
        </p:nvSpPr>
        <p:spPr>
          <a:xfrm>
            <a:off x="336000" y="1052736"/>
            <a:ext cx="11520000" cy="5472608"/>
          </a:xfrm>
        </p:spPr>
        <p:txBody>
          <a:bodyPr/>
          <a:lstStyle/>
          <a:p>
            <a:pPr lvl="1">
              <a:buFont typeface="Wingdings" panose="05000000000000000000" pitchFamily="2" charset="2"/>
              <a:buChar char="Ø"/>
            </a:pPr>
            <a:r>
              <a:rPr lang="en-US" dirty="0"/>
              <a:t>The GETH module supports two types of Transmit Descriptor formats: Read and Write-back. </a:t>
            </a:r>
          </a:p>
          <a:p>
            <a:pPr lvl="1">
              <a:buFont typeface="Wingdings" panose="05000000000000000000" pitchFamily="2" charset="2"/>
              <a:buChar char="Ø"/>
            </a:pPr>
            <a:endParaRPr lang="en-US" dirty="0"/>
          </a:p>
          <a:p>
            <a:pPr lvl="1">
              <a:buFont typeface="Wingdings" panose="05000000000000000000" pitchFamily="2" charset="2"/>
              <a:buChar char="Ø"/>
            </a:pPr>
            <a:r>
              <a:rPr lang="en-US" dirty="0"/>
              <a:t>The GETH DMA in requires at least one descriptor for a transmit packet. In addition to two buffers, two byte-count buffers, and two address pointers, the transmit descriptor has control fields which can be used to control the MAC operation on per-transmit packet basis. </a:t>
            </a:r>
          </a:p>
          <a:p>
            <a:pPr lvl="1">
              <a:buFont typeface="Wingdings" panose="05000000000000000000" pitchFamily="2" charset="2"/>
              <a:buChar char="Ø"/>
            </a:pPr>
            <a:endParaRPr lang="en-US" kern="0" dirty="0">
              <a:highlight>
                <a:srgbClr val="FFFFFF"/>
              </a:highlight>
              <a:latin typeface="Arial" panose="020B0604020202020204" pitchFamily="34" charset="0"/>
              <a:cs typeface="Arial" panose="020B0604020202020204" pitchFamily="34" charset="0"/>
            </a:endParaRPr>
          </a:p>
          <a:p>
            <a:pPr lvl="1">
              <a:buFont typeface="Wingdings" panose="05000000000000000000" pitchFamily="2" charset="2"/>
              <a:buChar char="Ø"/>
            </a:pPr>
            <a:endParaRPr lang="de-DE" kern="0" dirty="0">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de-DE" kern="0" dirty="0">
              <a:latin typeface="Arial" panose="020B0604020202020204" pitchFamily="34" charset="0"/>
              <a:cs typeface="Arial" panose="020B0604020202020204" pitchFamily="34" charset="0"/>
            </a:endParaRPr>
          </a:p>
          <a:p>
            <a:pPr>
              <a:spcAft>
                <a:spcPts val="600"/>
              </a:spcAft>
              <a:buFont typeface="Wingdings" panose="05000000000000000000" pitchFamily="2" charset="2"/>
              <a:buChar char="Ø"/>
            </a:pPr>
            <a:endParaRPr lang="en-US" dirty="0">
              <a:solidFill>
                <a:srgbClr val="202122"/>
              </a:solidFill>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en-US" dirty="0">
              <a:solidFill>
                <a:srgbClr val="202122"/>
              </a:solidFill>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en-US" dirty="0">
              <a:solidFill>
                <a:srgbClr val="202122"/>
              </a:solidFill>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en-US" dirty="0">
              <a:solidFill>
                <a:srgbClr val="202122"/>
              </a:solidFill>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de-DE" b="0" i="0" dirty="0">
              <a:effectLst/>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de-DE"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DA3E4F85-426C-D971-5E4C-90F09EDE4359}"/>
              </a:ext>
            </a:extLst>
          </p:cNvPr>
          <p:cNvPicPr>
            <a:picLocks noChangeAspect="1"/>
          </p:cNvPicPr>
          <p:nvPr/>
        </p:nvPicPr>
        <p:blipFill rotWithShape="1">
          <a:blip r:embed="rId3"/>
          <a:srcRect t="2195"/>
          <a:stretch/>
        </p:blipFill>
        <p:spPr>
          <a:xfrm>
            <a:off x="3467708" y="3140968"/>
            <a:ext cx="5256584" cy="2843887"/>
          </a:xfrm>
          <a:prstGeom prst="rect">
            <a:avLst/>
          </a:prstGeom>
        </p:spPr>
      </p:pic>
      <p:sp>
        <p:nvSpPr>
          <p:cNvPr id="6" name="TextBox 5">
            <a:extLst>
              <a:ext uri="{FF2B5EF4-FFF2-40B4-BE49-F238E27FC236}">
                <a16:creationId xmlns:a16="http://schemas.microsoft.com/office/drawing/2014/main" id="{3BE71940-B102-C381-32D2-5DE847609089}"/>
              </a:ext>
            </a:extLst>
          </p:cNvPr>
          <p:cNvSpPr txBox="1"/>
          <p:nvPr/>
        </p:nvSpPr>
        <p:spPr bwMode="auto">
          <a:xfrm>
            <a:off x="4356009" y="2808423"/>
            <a:ext cx="3479982" cy="318549"/>
          </a:xfrm>
          <a:prstGeom prst="rect">
            <a:avLst/>
          </a:prstGeom>
          <a:noFill/>
          <a:ln w="9525">
            <a:noFill/>
            <a:miter lim="800000"/>
            <a:headEnd/>
            <a:tailEnd/>
          </a:ln>
          <a:effectLst/>
        </p:spPr>
        <p:txBody>
          <a:bodyPr wrap="square" lIns="0" tIns="0" rIns="0" bIns="0" rtlCol="0" anchor="t" anchorCtr="0">
            <a:spAutoFit/>
          </a:bodyPr>
          <a:lstStyle/>
          <a:p>
            <a:pPr marR="0" algn="l" defTabSz="576000" eaLnBrk="0" fontAlgn="auto" latinLnBrk="0" hangingPunct="0">
              <a:lnSpc>
                <a:spcPct val="120000"/>
              </a:lnSpc>
              <a:spcBef>
                <a:spcPts val="0"/>
              </a:spcBef>
              <a:spcAft>
                <a:spcPts val="0"/>
              </a:spcAft>
              <a:buClr>
                <a:schemeClr val="tx2"/>
              </a:buClr>
              <a:buSzTx/>
              <a:tabLst/>
            </a:pPr>
            <a:r>
              <a:rPr lang="de-DE" sz="1800" dirty="0"/>
              <a:t>Transmit Descriptor Read Format</a:t>
            </a:r>
            <a:endParaRPr lang="de-DE" sz="1800" kern="0" baseline="0" dirty="0">
              <a:latin typeface="+mn-lt"/>
              <a:ea typeface="+mn-ea"/>
              <a:cs typeface="+mn-cs"/>
            </a:endParaRPr>
          </a:p>
        </p:txBody>
      </p:sp>
    </p:spTree>
    <p:extLst>
      <p:ext uri="{BB962C8B-B14F-4D97-AF65-F5344CB8AC3E}">
        <p14:creationId xmlns:p14="http://schemas.microsoft.com/office/powerpoint/2010/main" val="1424402077"/>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44C2C-0081-4C97-B5A5-1D1E02BBAB13}"/>
              </a:ext>
            </a:extLst>
          </p:cNvPr>
          <p:cNvSpPr>
            <a:spLocks noGrp="1"/>
          </p:cNvSpPr>
          <p:nvPr>
            <p:ph type="title" hasCustomPrompt="1"/>
          </p:nvPr>
        </p:nvSpPr>
        <p:spPr/>
        <p:txBody>
          <a:bodyPr/>
          <a:lstStyle/>
          <a:p>
            <a:r>
              <a:rPr lang="en-US" dirty="0"/>
              <a:t>Introduction to the TC3x GETH module</a:t>
            </a:r>
          </a:p>
        </p:txBody>
      </p:sp>
      <p:sp>
        <p:nvSpPr>
          <p:cNvPr id="3" name="Content Placeholder 4">
            <a:extLst>
              <a:ext uri="{FF2B5EF4-FFF2-40B4-BE49-F238E27FC236}">
                <a16:creationId xmlns:a16="http://schemas.microsoft.com/office/drawing/2014/main" id="{7A624695-6694-BE3F-E728-4268413541A6}"/>
              </a:ext>
            </a:extLst>
          </p:cNvPr>
          <p:cNvSpPr>
            <a:spLocks noGrp="1"/>
          </p:cNvSpPr>
          <p:nvPr>
            <p:ph sz="quarter" idx="13" hasCustomPrompt="1"/>
          </p:nvPr>
        </p:nvSpPr>
        <p:spPr>
          <a:xfrm>
            <a:off x="336000" y="1052736"/>
            <a:ext cx="11520000" cy="5472608"/>
          </a:xfrm>
        </p:spPr>
        <p:txBody>
          <a:bodyPr/>
          <a:lstStyle/>
          <a:p>
            <a:pPr lvl="1">
              <a:buFont typeface="Wingdings" panose="05000000000000000000" pitchFamily="2" charset="2"/>
              <a:buChar char="Ø"/>
            </a:pPr>
            <a:r>
              <a:rPr lang="en-US" dirty="0"/>
              <a:t>The write-back format of the Transmit Descriptor includes timestamp low, timestamp high, OWN, and Status bits. If a </a:t>
            </a:r>
            <a:r>
              <a:rPr lang="de-DE" dirty="0"/>
              <a:t>transmit package has more descriptors </a:t>
            </a:r>
            <a:r>
              <a:rPr lang="en-US" dirty="0"/>
              <a:t>the write-back format is applicable only for the last descriptor of the corresponding packet (the write back format descriptor will appear after the descriptor that has the LD bit (TDES3[28]) set.</a:t>
            </a:r>
            <a:endParaRPr lang="de-DE" kern="0" dirty="0">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de-DE" kern="0" dirty="0">
              <a:latin typeface="Arial" panose="020B0604020202020204" pitchFamily="34" charset="0"/>
              <a:cs typeface="Arial" panose="020B0604020202020204" pitchFamily="34" charset="0"/>
            </a:endParaRPr>
          </a:p>
          <a:p>
            <a:pPr>
              <a:spcAft>
                <a:spcPts val="600"/>
              </a:spcAft>
              <a:buFont typeface="Wingdings" panose="05000000000000000000" pitchFamily="2" charset="2"/>
              <a:buChar char="Ø"/>
            </a:pPr>
            <a:endParaRPr lang="en-US" dirty="0">
              <a:solidFill>
                <a:srgbClr val="202122"/>
              </a:solidFill>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en-US" dirty="0">
              <a:solidFill>
                <a:srgbClr val="202122"/>
              </a:solidFill>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en-US" dirty="0">
              <a:solidFill>
                <a:srgbClr val="202122"/>
              </a:solidFill>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en-US" dirty="0">
              <a:solidFill>
                <a:srgbClr val="202122"/>
              </a:solidFill>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de-DE" b="0" i="0" dirty="0">
              <a:effectLst/>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de-DE"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3BE71940-B102-C381-32D2-5DE847609089}"/>
              </a:ext>
            </a:extLst>
          </p:cNvPr>
          <p:cNvSpPr txBox="1"/>
          <p:nvPr/>
        </p:nvSpPr>
        <p:spPr bwMode="auto">
          <a:xfrm>
            <a:off x="4069559" y="2835722"/>
            <a:ext cx="4045713" cy="318549"/>
          </a:xfrm>
          <a:prstGeom prst="rect">
            <a:avLst/>
          </a:prstGeom>
          <a:noFill/>
          <a:ln w="9525">
            <a:noFill/>
            <a:miter lim="800000"/>
            <a:headEnd/>
            <a:tailEnd/>
          </a:ln>
          <a:effectLst/>
        </p:spPr>
        <p:txBody>
          <a:bodyPr wrap="square" lIns="0" tIns="0" rIns="0" bIns="0" rtlCol="0" anchor="t" anchorCtr="0">
            <a:spAutoFit/>
          </a:bodyPr>
          <a:lstStyle/>
          <a:p>
            <a:pPr marR="0" algn="l" defTabSz="576000" eaLnBrk="0" fontAlgn="auto" latinLnBrk="0" hangingPunct="0">
              <a:lnSpc>
                <a:spcPct val="120000"/>
              </a:lnSpc>
              <a:spcBef>
                <a:spcPts val="0"/>
              </a:spcBef>
              <a:spcAft>
                <a:spcPts val="0"/>
              </a:spcAft>
              <a:buClr>
                <a:schemeClr val="tx2"/>
              </a:buClr>
              <a:buSzTx/>
              <a:tabLst/>
            </a:pPr>
            <a:r>
              <a:rPr lang="de-DE" sz="1800" dirty="0"/>
              <a:t>Transmit Descriptor Write-Back Format</a:t>
            </a:r>
            <a:endParaRPr lang="de-DE" sz="1800" kern="0" baseline="0" dirty="0">
              <a:latin typeface="+mn-lt"/>
              <a:ea typeface="+mn-ea"/>
              <a:cs typeface="+mn-cs"/>
            </a:endParaRPr>
          </a:p>
        </p:txBody>
      </p:sp>
      <p:pic>
        <p:nvPicPr>
          <p:cNvPr id="7" name="Picture 6">
            <a:extLst>
              <a:ext uri="{FF2B5EF4-FFF2-40B4-BE49-F238E27FC236}">
                <a16:creationId xmlns:a16="http://schemas.microsoft.com/office/drawing/2014/main" id="{082BBA91-AC9D-2AD4-7DB4-24A68D3E771D}"/>
              </a:ext>
            </a:extLst>
          </p:cNvPr>
          <p:cNvPicPr>
            <a:picLocks noChangeAspect="1"/>
          </p:cNvPicPr>
          <p:nvPr/>
        </p:nvPicPr>
        <p:blipFill>
          <a:blip r:embed="rId3"/>
          <a:stretch>
            <a:fillRect/>
          </a:stretch>
        </p:blipFill>
        <p:spPr>
          <a:xfrm>
            <a:off x="3470602" y="3139013"/>
            <a:ext cx="5243626" cy="2844000"/>
          </a:xfrm>
          <a:prstGeom prst="rect">
            <a:avLst/>
          </a:prstGeom>
        </p:spPr>
      </p:pic>
    </p:spTree>
    <p:extLst>
      <p:ext uri="{BB962C8B-B14F-4D97-AF65-F5344CB8AC3E}">
        <p14:creationId xmlns:p14="http://schemas.microsoft.com/office/powerpoint/2010/main" val="981621444"/>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44C2C-0081-4C97-B5A5-1D1E02BBAB13}"/>
              </a:ext>
            </a:extLst>
          </p:cNvPr>
          <p:cNvSpPr>
            <a:spLocks noGrp="1"/>
          </p:cNvSpPr>
          <p:nvPr>
            <p:ph type="title" hasCustomPrompt="1"/>
          </p:nvPr>
        </p:nvSpPr>
        <p:spPr/>
        <p:txBody>
          <a:bodyPr/>
          <a:lstStyle/>
          <a:p>
            <a:r>
              <a:rPr lang="en-US" dirty="0"/>
              <a:t>Introduction to the TC3x GETH module</a:t>
            </a:r>
          </a:p>
        </p:txBody>
      </p:sp>
      <p:sp>
        <p:nvSpPr>
          <p:cNvPr id="3" name="Content Placeholder 4">
            <a:extLst>
              <a:ext uri="{FF2B5EF4-FFF2-40B4-BE49-F238E27FC236}">
                <a16:creationId xmlns:a16="http://schemas.microsoft.com/office/drawing/2014/main" id="{7A624695-6694-BE3F-E728-4268413541A6}"/>
              </a:ext>
            </a:extLst>
          </p:cNvPr>
          <p:cNvSpPr>
            <a:spLocks noGrp="1"/>
          </p:cNvSpPr>
          <p:nvPr>
            <p:ph sz="quarter" idx="13" hasCustomPrompt="1"/>
          </p:nvPr>
        </p:nvSpPr>
        <p:spPr>
          <a:xfrm>
            <a:off x="336000" y="1052736"/>
            <a:ext cx="11520000" cy="5472608"/>
          </a:xfrm>
        </p:spPr>
        <p:txBody>
          <a:bodyPr/>
          <a:lstStyle/>
          <a:p>
            <a:pPr lvl="1">
              <a:buFont typeface="Wingdings" panose="05000000000000000000" pitchFamily="2" charset="2"/>
              <a:buChar char="Ø"/>
            </a:pPr>
            <a:r>
              <a:rPr lang="en-US" dirty="0"/>
              <a:t>After the package is transmitted, the transmit normal descriptor (Read Format) will be overwritten by the transmit normal descriptor (Write-Back Format). Hence, the information from the transmit normal descriptor(Read Format) will be lost.</a:t>
            </a:r>
            <a:endParaRPr lang="de-DE" kern="0" dirty="0">
              <a:latin typeface="Arial" panose="020B0604020202020204" pitchFamily="34" charset="0"/>
              <a:cs typeface="Arial" panose="020B0604020202020204" pitchFamily="34" charset="0"/>
            </a:endParaRPr>
          </a:p>
          <a:p>
            <a:pPr>
              <a:spcAft>
                <a:spcPts val="600"/>
              </a:spcAft>
              <a:buFont typeface="Wingdings" panose="05000000000000000000" pitchFamily="2" charset="2"/>
              <a:buChar char="Ø"/>
            </a:pPr>
            <a:endParaRPr lang="en-US" dirty="0">
              <a:solidFill>
                <a:srgbClr val="202122"/>
              </a:solidFill>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en-US" dirty="0">
              <a:solidFill>
                <a:srgbClr val="202122"/>
              </a:solidFill>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en-US" dirty="0">
              <a:solidFill>
                <a:srgbClr val="202122"/>
              </a:solidFill>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en-US" dirty="0">
              <a:solidFill>
                <a:srgbClr val="202122"/>
              </a:solidFill>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de-DE" b="0" i="0" dirty="0">
              <a:effectLst/>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de-DE"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3BE71940-B102-C381-32D2-5DE847609089}"/>
              </a:ext>
            </a:extLst>
          </p:cNvPr>
          <p:cNvSpPr txBox="1"/>
          <p:nvPr/>
        </p:nvSpPr>
        <p:spPr bwMode="auto">
          <a:xfrm>
            <a:off x="7024315" y="2884438"/>
            <a:ext cx="4045713" cy="318549"/>
          </a:xfrm>
          <a:prstGeom prst="rect">
            <a:avLst/>
          </a:prstGeom>
          <a:noFill/>
          <a:ln w="9525">
            <a:noFill/>
            <a:miter lim="800000"/>
            <a:headEnd/>
            <a:tailEnd/>
          </a:ln>
          <a:effectLst/>
        </p:spPr>
        <p:txBody>
          <a:bodyPr wrap="square" lIns="0" tIns="0" rIns="0" bIns="0" rtlCol="0" anchor="t" anchorCtr="0">
            <a:spAutoFit/>
          </a:bodyPr>
          <a:lstStyle/>
          <a:p>
            <a:pPr marR="0" algn="l" defTabSz="576000" eaLnBrk="0" fontAlgn="auto" latinLnBrk="0" hangingPunct="0">
              <a:lnSpc>
                <a:spcPct val="120000"/>
              </a:lnSpc>
              <a:spcBef>
                <a:spcPts val="0"/>
              </a:spcBef>
              <a:spcAft>
                <a:spcPts val="0"/>
              </a:spcAft>
              <a:buClr>
                <a:schemeClr val="tx2"/>
              </a:buClr>
              <a:buSzTx/>
              <a:tabLst/>
            </a:pPr>
            <a:r>
              <a:rPr lang="de-DE" sz="1800" dirty="0"/>
              <a:t>Transmit Descriptor Write-Back Format</a:t>
            </a:r>
            <a:endParaRPr lang="de-DE" sz="1800" kern="0" baseline="0" dirty="0">
              <a:latin typeface="+mn-lt"/>
              <a:ea typeface="+mn-ea"/>
              <a:cs typeface="+mn-cs"/>
            </a:endParaRPr>
          </a:p>
        </p:txBody>
      </p:sp>
      <p:pic>
        <p:nvPicPr>
          <p:cNvPr id="7" name="Picture 6">
            <a:extLst>
              <a:ext uri="{FF2B5EF4-FFF2-40B4-BE49-F238E27FC236}">
                <a16:creationId xmlns:a16="http://schemas.microsoft.com/office/drawing/2014/main" id="{082BBA91-AC9D-2AD4-7DB4-24A68D3E771D}"/>
              </a:ext>
            </a:extLst>
          </p:cNvPr>
          <p:cNvPicPr>
            <a:picLocks noChangeAspect="1"/>
          </p:cNvPicPr>
          <p:nvPr/>
        </p:nvPicPr>
        <p:blipFill>
          <a:blip r:embed="rId3"/>
          <a:stretch>
            <a:fillRect/>
          </a:stretch>
        </p:blipFill>
        <p:spPr>
          <a:xfrm>
            <a:off x="6962771" y="3184670"/>
            <a:ext cx="4168800" cy="2261044"/>
          </a:xfrm>
          <a:prstGeom prst="rect">
            <a:avLst/>
          </a:prstGeom>
        </p:spPr>
      </p:pic>
      <p:pic>
        <p:nvPicPr>
          <p:cNvPr id="4" name="Picture 3">
            <a:extLst>
              <a:ext uri="{FF2B5EF4-FFF2-40B4-BE49-F238E27FC236}">
                <a16:creationId xmlns:a16="http://schemas.microsoft.com/office/drawing/2014/main" id="{2BDA5E18-011F-E19D-D3C3-62C1FF09B8FB}"/>
              </a:ext>
            </a:extLst>
          </p:cNvPr>
          <p:cNvPicPr>
            <a:picLocks noChangeAspect="1"/>
          </p:cNvPicPr>
          <p:nvPr/>
        </p:nvPicPr>
        <p:blipFill rotWithShape="1">
          <a:blip r:embed="rId4"/>
          <a:srcRect t="2195"/>
          <a:stretch/>
        </p:blipFill>
        <p:spPr>
          <a:xfrm>
            <a:off x="836648" y="3184670"/>
            <a:ext cx="4167960" cy="2254926"/>
          </a:xfrm>
          <a:prstGeom prst="rect">
            <a:avLst/>
          </a:prstGeom>
        </p:spPr>
      </p:pic>
      <p:sp>
        <p:nvSpPr>
          <p:cNvPr id="5" name="TextBox 4">
            <a:extLst>
              <a:ext uri="{FF2B5EF4-FFF2-40B4-BE49-F238E27FC236}">
                <a16:creationId xmlns:a16="http://schemas.microsoft.com/office/drawing/2014/main" id="{9278374F-E2D3-F40A-FD76-DB933CEF63F2}"/>
              </a:ext>
            </a:extLst>
          </p:cNvPr>
          <p:cNvSpPr txBox="1"/>
          <p:nvPr/>
        </p:nvSpPr>
        <p:spPr bwMode="auto">
          <a:xfrm>
            <a:off x="1183405" y="2884438"/>
            <a:ext cx="3479982" cy="318549"/>
          </a:xfrm>
          <a:prstGeom prst="rect">
            <a:avLst/>
          </a:prstGeom>
          <a:noFill/>
          <a:ln w="9525">
            <a:noFill/>
            <a:miter lim="800000"/>
            <a:headEnd/>
            <a:tailEnd/>
          </a:ln>
          <a:effectLst/>
        </p:spPr>
        <p:txBody>
          <a:bodyPr wrap="square" lIns="0" tIns="0" rIns="0" bIns="0" rtlCol="0" anchor="t" anchorCtr="0">
            <a:spAutoFit/>
          </a:bodyPr>
          <a:lstStyle/>
          <a:p>
            <a:pPr marR="0" algn="l" defTabSz="576000" eaLnBrk="0" fontAlgn="auto" latinLnBrk="0" hangingPunct="0">
              <a:lnSpc>
                <a:spcPct val="120000"/>
              </a:lnSpc>
              <a:spcBef>
                <a:spcPts val="0"/>
              </a:spcBef>
              <a:spcAft>
                <a:spcPts val="0"/>
              </a:spcAft>
              <a:buClr>
                <a:schemeClr val="tx2"/>
              </a:buClr>
              <a:buSzTx/>
              <a:tabLst/>
            </a:pPr>
            <a:r>
              <a:rPr lang="de-DE" sz="1800" dirty="0"/>
              <a:t>Transmit Descriptor Read Format</a:t>
            </a:r>
            <a:endParaRPr lang="de-DE" sz="1800" kern="0" baseline="0" dirty="0">
              <a:latin typeface="+mn-lt"/>
              <a:ea typeface="+mn-ea"/>
              <a:cs typeface="+mn-cs"/>
            </a:endParaRPr>
          </a:p>
        </p:txBody>
      </p:sp>
      <p:sp>
        <p:nvSpPr>
          <p:cNvPr id="8" name="Arrow: Right 7">
            <a:extLst>
              <a:ext uri="{FF2B5EF4-FFF2-40B4-BE49-F238E27FC236}">
                <a16:creationId xmlns:a16="http://schemas.microsoft.com/office/drawing/2014/main" id="{F9C3704E-B7F7-AA53-1BB3-3FB9CC02964F}"/>
              </a:ext>
            </a:extLst>
          </p:cNvPr>
          <p:cNvSpPr/>
          <p:nvPr/>
        </p:nvSpPr>
        <p:spPr bwMode="auto">
          <a:xfrm>
            <a:off x="5551368" y="3930014"/>
            <a:ext cx="1089264" cy="484632"/>
          </a:xfrm>
          <a:prstGeom prst="rightArrow">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dirty="0">
              <a:solidFill>
                <a:schemeClr val="bg1"/>
              </a:solidFill>
              <a:latin typeface="+mn-lt"/>
              <a:ea typeface="+mn-ea"/>
              <a:cs typeface="+mn-cs"/>
            </a:endParaRPr>
          </a:p>
        </p:txBody>
      </p:sp>
    </p:spTree>
    <p:extLst>
      <p:ext uri="{BB962C8B-B14F-4D97-AF65-F5344CB8AC3E}">
        <p14:creationId xmlns:p14="http://schemas.microsoft.com/office/powerpoint/2010/main" val="4163464039"/>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44C2C-0081-4C97-B5A5-1D1E02BBAB13}"/>
              </a:ext>
            </a:extLst>
          </p:cNvPr>
          <p:cNvSpPr>
            <a:spLocks noGrp="1"/>
          </p:cNvSpPr>
          <p:nvPr>
            <p:ph type="title" hasCustomPrompt="1"/>
          </p:nvPr>
        </p:nvSpPr>
        <p:spPr/>
        <p:txBody>
          <a:bodyPr/>
          <a:lstStyle/>
          <a:p>
            <a:r>
              <a:rPr lang="en-US" dirty="0"/>
              <a:t>Introduction to the TC3x GETH module</a:t>
            </a:r>
          </a:p>
        </p:txBody>
      </p:sp>
      <p:sp>
        <p:nvSpPr>
          <p:cNvPr id="3" name="Content Placeholder 4">
            <a:extLst>
              <a:ext uri="{FF2B5EF4-FFF2-40B4-BE49-F238E27FC236}">
                <a16:creationId xmlns:a16="http://schemas.microsoft.com/office/drawing/2014/main" id="{7A624695-6694-BE3F-E728-4268413541A6}"/>
              </a:ext>
            </a:extLst>
          </p:cNvPr>
          <p:cNvSpPr>
            <a:spLocks noGrp="1"/>
          </p:cNvSpPr>
          <p:nvPr>
            <p:ph sz="quarter" idx="13" hasCustomPrompt="1"/>
          </p:nvPr>
        </p:nvSpPr>
        <p:spPr>
          <a:xfrm>
            <a:off x="336000" y="1052736"/>
            <a:ext cx="11520000" cy="5472608"/>
          </a:xfrm>
        </p:spPr>
        <p:txBody>
          <a:bodyPr/>
          <a:lstStyle/>
          <a:p>
            <a:pPr lvl="1">
              <a:buFont typeface="Wingdings" panose="05000000000000000000" pitchFamily="2" charset="2"/>
              <a:buChar char="Ø"/>
            </a:pPr>
            <a:r>
              <a:rPr lang="en-US" dirty="0"/>
              <a:t>The context descriptor is used to provide the timestamps for one-step timestamp correction, VLAN Tag ID for VLAN insertion feature, and SA insertion bit for SA insertion.</a:t>
            </a:r>
          </a:p>
          <a:p>
            <a:pPr lvl="1">
              <a:buFont typeface="Wingdings" panose="05000000000000000000" pitchFamily="2" charset="2"/>
              <a:buChar char="Ø"/>
            </a:pPr>
            <a:endParaRPr lang="en-US" dirty="0">
              <a:solidFill>
                <a:srgbClr val="202122"/>
              </a:solidFill>
              <a:highlight>
                <a:srgbClr val="FFFFFF"/>
              </a:highlight>
              <a:latin typeface="Arial" panose="020B0604020202020204" pitchFamily="34" charset="0"/>
              <a:cs typeface="Arial" panose="020B0604020202020204" pitchFamily="34" charset="0"/>
            </a:endParaRPr>
          </a:p>
          <a:p>
            <a:pPr lvl="1">
              <a:buFont typeface="Wingdings" panose="05000000000000000000" pitchFamily="2" charset="2"/>
              <a:buChar char="Ø"/>
            </a:pPr>
            <a:r>
              <a:rPr lang="en-US" dirty="0"/>
              <a:t>The Transmit Context descriptor can be provided any time before a packet descriptor. The context is valid for the current packet and subsequent packets. The context descriptor is used to provide the timestamps for one-step timestamp correction and VLAN Tag ID for VLAN insertion feature. Write back is done on a context descriptor only to reset the OWN bit.</a:t>
            </a:r>
            <a:endParaRPr lang="en-US" dirty="0">
              <a:solidFill>
                <a:srgbClr val="202122"/>
              </a:solidFill>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en-US" dirty="0">
              <a:solidFill>
                <a:srgbClr val="202122"/>
              </a:solidFill>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en-US" dirty="0">
              <a:solidFill>
                <a:srgbClr val="202122"/>
              </a:solidFill>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en-US" dirty="0">
              <a:solidFill>
                <a:srgbClr val="202122"/>
              </a:solidFill>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de-DE" b="0" i="0" dirty="0">
              <a:effectLst/>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de-DE" dirty="0">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59DDB6FE-CFC8-1E61-0F08-A90E61311D1A}"/>
              </a:ext>
            </a:extLst>
          </p:cNvPr>
          <p:cNvPicPr>
            <a:picLocks noChangeAspect="1"/>
          </p:cNvPicPr>
          <p:nvPr/>
        </p:nvPicPr>
        <p:blipFill>
          <a:blip r:embed="rId3"/>
          <a:stretch>
            <a:fillRect/>
          </a:stretch>
        </p:blipFill>
        <p:spPr>
          <a:xfrm>
            <a:off x="3468000" y="3430014"/>
            <a:ext cx="5256000" cy="2860964"/>
          </a:xfrm>
          <a:prstGeom prst="rect">
            <a:avLst/>
          </a:prstGeom>
        </p:spPr>
      </p:pic>
      <p:sp>
        <p:nvSpPr>
          <p:cNvPr id="11" name="TextBox 10">
            <a:extLst>
              <a:ext uri="{FF2B5EF4-FFF2-40B4-BE49-F238E27FC236}">
                <a16:creationId xmlns:a16="http://schemas.microsoft.com/office/drawing/2014/main" id="{9CEA1435-6989-0032-C290-DF81D85C0260}"/>
              </a:ext>
            </a:extLst>
          </p:cNvPr>
          <p:cNvSpPr txBox="1"/>
          <p:nvPr/>
        </p:nvSpPr>
        <p:spPr bwMode="auto">
          <a:xfrm>
            <a:off x="4234400" y="3111465"/>
            <a:ext cx="3723199" cy="318549"/>
          </a:xfrm>
          <a:prstGeom prst="rect">
            <a:avLst/>
          </a:prstGeom>
          <a:noFill/>
          <a:ln w="9525">
            <a:noFill/>
            <a:miter lim="800000"/>
            <a:headEnd/>
            <a:tailEnd/>
          </a:ln>
          <a:effectLst/>
        </p:spPr>
        <p:txBody>
          <a:bodyPr wrap="none" lIns="0" tIns="0" rIns="0" bIns="0" rtlCol="0" anchor="t" anchorCtr="0">
            <a:spAutoFit/>
          </a:bodyPr>
          <a:lstStyle/>
          <a:p>
            <a:pPr marR="0" algn="l" defTabSz="576000" eaLnBrk="0" fontAlgn="auto" latinLnBrk="0" hangingPunct="0">
              <a:lnSpc>
                <a:spcPct val="120000"/>
              </a:lnSpc>
              <a:spcBef>
                <a:spcPts val="0"/>
              </a:spcBef>
              <a:spcAft>
                <a:spcPts val="0"/>
              </a:spcAft>
              <a:buClr>
                <a:schemeClr val="tx2"/>
              </a:buClr>
              <a:buSzTx/>
              <a:tabLst/>
            </a:pPr>
            <a:r>
              <a:rPr lang="de-DE" sz="1800" dirty="0"/>
              <a:t>Transmit Context Descriptor Format </a:t>
            </a:r>
            <a:endParaRPr lang="de-DE" sz="1800" kern="0" baseline="0" dirty="0">
              <a:latin typeface="+mn-lt"/>
              <a:ea typeface="+mn-ea"/>
              <a:cs typeface="+mn-cs"/>
            </a:endParaRPr>
          </a:p>
        </p:txBody>
      </p:sp>
    </p:spTree>
    <p:extLst>
      <p:ext uri="{BB962C8B-B14F-4D97-AF65-F5344CB8AC3E}">
        <p14:creationId xmlns:p14="http://schemas.microsoft.com/office/powerpoint/2010/main" val="1498756963"/>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44C2C-0081-4C97-B5A5-1D1E02BBAB13}"/>
              </a:ext>
            </a:extLst>
          </p:cNvPr>
          <p:cNvSpPr>
            <a:spLocks noGrp="1"/>
          </p:cNvSpPr>
          <p:nvPr>
            <p:ph type="title" hasCustomPrompt="1"/>
          </p:nvPr>
        </p:nvSpPr>
        <p:spPr/>
        <p:txBody>
          <a:bodyPr/>
          <a:lstStyle/>
          <a:p>
            <a:r>
              <a:rPr lang="en-US" dirty="0"/>
              <a:t>Introduction to the TC3x GETH module</a:t>
            </a:r>
          </a:p>
        </p:txBody>
      </p:sp>
      <p:sp>
        <p:nvSpPr>
          <p:cNvPr id="3" name="Content Placeholder 4">
            <a:extLst>
              <a:ext uri="{FF2B5EF4-FFF2-40B4-BE49-F238E27FC236}">
                <a16:creationId xmlns:a16="http://schemas.microsoft.com/office/drawing/2014/main" id="{7A624695-6694-BE3F-E728-4268413541A6}"/>
              </a:ext>
            </a:extLst>
          </p:cNvPr>
          <p:cNvSpPr>
            <a:spLocks noGrp="1"/>
          </p:cNvSpPr>
          <p:nvPr>
            <p:ph sz="quarter" idx="13" hasCustomPrompt="1"/>
          </p:nvPr>
        </p:nvSpPr>
        <p:spPr>
          <a:xfrm>
            <a:off x="336000" y="1052736"/>
            <a:ext cx="11520000" cy="5472608"/>
          </a:xfrm>
        </p:spPr>
        <p:txBody>
          <a:bodyPr/>
          <a:lstStyle/>
          <a:p>
            <a:pPr>
              <a:buFont typeface="Wingdings" panose="05000000000000000000" pitchFamily="2" charset="2"/>
              <a:buChar char="Ø"/>
            </a:pPr>
            <a:r>
              <a:rPr lang="en-US" dirty="0">
                <a:solidFill>
                  <a:srgbClr val="202122"/>
                </a:solidFill>
                <a:highlight>
                  <a:srgbClr val="FFFFFF"/>
                </a:highlight>
                <a:latin typeface="Arial" panose="020B0604020202020204" pitchFamily="34" charset="0"/>
                <a:cs typeface="Arial" panose="020B0604020202020204" pitchFamily="34" charset="0"/>
              </a:rPr>
              <a:t>The context descriptor contains the </a:t>
            </a:r>
            <a:r>
              <a:rPr lang="de-DE" dirty="0"/>
              <a:t>Segment Size parameter for the </a:t>
            </a:r>
            <a:r>
              <a:rPr lang="en-US" dirty="0"/>
              <a:t>TCP Segmentation Offloading for TCP/IP Packets</a:t>
            </a:r>
            <a:r>
              <a:rPr lang="en-US" dirty="0">
                <a:solidFill>
                  <a:srgbClr val="202122"/>
                </a:solidFill>
                <a:highlight>
                  <a:srgbClr val="FFFFFF"/>
                </a:highlight>
                <a:latin typeface="Arial" panose="020B0604020202020204" pitchFamily="34" charset="0"/>
                <a:cs typeface="Arial" panose="020B0604020202020204" pitchFamily="34" charset="0"/>
              </a:rPr>
              <a:t> for the upper layers.</a:t>
            </a:r>
          </a:p>
          <a:p>
            <a:pPr>
              <a:buFont typeface="Wingdings" panose="05000000000000000000" pitchFamily="2" charset="2"/>
              <a:buChar char="Ø"/>
            </a:pPr>
            <a:endParaRPr lang="en-US" dirty="0">
              <a:solidFill>
                <a:srgbClr val="202122"/>
              </a:solidFill>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r>
              <a:rPr lang="en-US" dirty="0"/>
              <a:t>Write back is done on a context descriptor only to reset the OWN bit.</a:t>
            </a:r>
            <a:endParaRPr lang="en-US" dirty="0">
              <a:solidFill>
                <a:srgbClr val="202122"/>
              </a:solidFill>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en-US" dirty="0">
              <a:solidFill>
                <a:srgbClr val="202122"/>
              </a:solidFill>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en-US" dirty="0">
              <a:solidFill>
                <a:srgbClr val="202122"/>
              </a:solidFill>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en-US" dirty="0">
              <a:solidFill>
                <a:srgbClr val="202122"/>
              </a:solidFill>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de-DE" b="0" i="0" dirty="0">
              <a:effectLst/>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de-DE" dirty="0">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59DDB6FE-CFC8-1E61-0F08-A90E61311D1A}"/>
              </a:ext>
            </a:extLst>
          </p:cNvPr>
          <p:cNvPicPr>
            <a:picLocks noChangeAspect="1"/>
          </p:cNvPicPr>
          <p:nvPr/>
        </p:nvPicPr>
        <p:blipFill>
          <a:blip r:embed="rId3"/>
          <a:stretch>
            <a:fillRect/>
          </a:stretch>
        </p:blipFill>
        <p:spPr>
          <a:xfrm>
            <a:off x="998181" y="3596438"/>
            <a:ext cx="4168800" cy="2269175"/>
          </a:xfrm>
          <a:prstGeom prst="rect">
            <a:avLst/>
          </a:prstGeom>
        </p:spPr>
      </p:pic>
      <p:sp>
        <p:nvSpPr>
          <p:cNvPr id="11" name="TextBox 10">
            <a:extLst>
              <a:ext uri="{FF2B5EF4-FFF2-40B4-BE49-F238E27FC236}">
                <a16:creationId xmlns:a16="http://schemas.microsoft.com/office/drawing/2014/main" id="{9CEA1435-6989-0032-C290-DF81D85C0260}"/>
              </a:ext>
            </a:extLst>
          </p:cNvPr>
          <p:cNvSpPr txBox="1"/>
          <p:nvPr/>
        </p:nvSpPr>
        <p:spPr bwMode="auto">
          <a:xfrm>
            <a:off x="913205" y="3269725"/>
            <a:ext cx="4338752" cy="318549"/>
          </a:xfrm>
          <a:prstGeom prst="rect">
            <a:avLst/>
          </a:prstGeom>
          <a:noFill/>
          <a:ln w="9525">
            <a:noFill/>
            <a:miter lim="800000"/>
            <a:headEnd/>
            <a:tailEnd/>
          </a:ln>
          <a:effectLst/>
        </p:spPr>
        <p:txBody>
          <a:bodyPr wrap="none" lIns="0" tIns="0" rIns="0" bIns="0" rtlCol="0" anchor="t" anchorCtr="0">
            <a:spAutoFit/>
          </a:bodyPr>
          <a:lstStyle/>
          <a:p>
            <a:pPr marR="0" algn="l" defTabSz="576000" eaLnBrk="0" fontAlgn="auto" latinLnBrk="0" hangingPunct="0">
              <a:lnSpc>
                <a:spcPct val="120000"/>
              </a:lnSpc>
              <a:spcBef>
                <a:spcPts val="0"/>
              </a:spcBef>
              <a:spcAft>
                <a:spcPts val="0"/>
              </a:spcAft>
              <a:buClr>
                <a:schemeClr val="tx2"/>
              </a:buClr>
              <a:buSzTx/>
              <a:tabLst/>
            </a:pPr>
            <a:r>
              <a:rPr lang="de-DE" sz="1800" dirty="0"/>
              <a:t>Transmit Context Descriptor Read Format </a:t>
            </a:r>
            <a:endParaRPr lang="de-DE" sz="1800" kern="0" baseline="0" dirty="0">
              <a:latin typeface="+mn-lt"/>
              <a:ea typeface="+mn-ea"/>
              <a:cs typeface="+mn-cs"/>
            </a:endParaRPr>
          </a:p>
        </p:txBody>
      </p:sp>
      <p:pic>
        <p:nvPicPr>
          <p:cNvPr id="4" name="Picture 3">
            <a:extLst>
              <a:ext uri="{FF2B5EF4-FFF2-40B4-BE49-F238E27FC236}">
                <a16:creationId xmlns:a16="http://schemas.microsoft.com/office/drawing/2014/main" id="{24CCD32F-CCDE-726E-E2AA-7B34E61BE245}"/>
              </a:ext>
            </a:extLst>
          </p:cNvPr>
          <p:cNvPicPr>
            <a:picLocks noChangeAspect="1"/>
          </p:cNvPicPr>
          <p:nvPr/>
        </p:nvPicPr>
        <p:blipFill>
          <a:blip r:embed="rId3"/>
          <a:stretch>
            <a:fillRect/>
          </a:stretch>
        </p:blipFill>
        <p:spPr>
          <a:xfrm>
            <a:off x="6827473" y="3592736"/>
            <a:ext cx="4168800" cy="2269175"/>
          </a:xfrm>
          <a:prstGeom prst="rect">
            <a:avLst/>
          </a:prstGeom>
        </p:spPr>
      </p:pic>
      <p:sp>
        <p:nvSpPr>
          <p:cNvPr id="5" name="TextBox 4">
            <a:extLst>
              <a:ext uri="{FF2B5EF4-FFF2-40B4-BE49-F238E27FC236}">
                <a16:creationId xmlns:a16="http://schemas.microsoft.com/office/drawing/2014/main" id="{AEF57CD7-9761-1F41-4DBF-F3DB5FFAFDEF}"/>
              </a:ext>
            </a:extLst>
          </p:cNvPr>
          <p:cNvSpPr txBox="1"/>
          <p:nvPr/>
        </p:nvSpPr>
        <p:spPr bwMode="auto">
          <a:xfrm>
            <a:off x="6456040" y="3269725"/>
            <a:ext cx="4911666" cy="318549"/>
          </a:xfrm>
          <a:prstGeom prst="rect">
            <a:avLst/>
          </a:prstGeom>
          <a:noFill/>
          <a:ln w="9525">
            <a:noFill/>
            <a:miter lim="800000"/>
            <a:headEnd/>
            <a:tailEnd/>
          </a:ln>
          <a:effectLst/>
        </p:spPr>
        <p:txBody>
          <a:bodyPr wrap="none" lIns="0" tIns="0" rIns="0" bIns="0" rtlCol="0" anchor="t" anchorCtr="0">
            <a:spAutoFit/>
          </a:bodyPr>
          <a:lstStyle/>
          <a:p>
            <a:pPr marR="0" algn="l" defTabSz="576000" eaLnBrk="0" fontAlgn="auto" latinLnBrk="0" hangingPunct="0">
              <a:lnSpc>
                <a:spcPct val="120000"/>
              </a:lnSpc>
              <a:spcBef>
                <a:spcPts val="0"/>
              </a:spcBef>
              <a:spcAft>
                <a:spcPts val="0"/>
              </a:spcAft>
              <a:buClr>
                <a:schemeClr val="tx2"/>
              </a:buClr>
              <a:buSzTx/>
              <a:tabLst/>
            </a:pPr>
            <a:r>
              <a:rPr lang="de-DE" sz="1800" dirty="0"/>
              <a:t>Transmit Context Descriptor Write-Back Format </a:t>
            </a:r>
            <a:endParaRPr lang="de-DE" sz="1800" kern="0" baseline="0" dirty="0">
              <a:latin typeface="+mn-lt"/>
              <a:ea typeface="+mn-ea"/>
              <a:cs typeface="+mn-cs"/>
            </a:endParaRPr>
          </a:p>
        </p:txBody>
      </p:sp>
      <p:sp>
        <p:nvSpPr>
          <p:cNvPr id="6" name="Arrow: Right 5">
            <a:extLst>
              <a:ext uri="{FF2B5EF4-FFF2-40B4-BE49-F238E27FC236}">
                <a16:creationId xmlns:a16="http://schemas.microsoft.com/office/drawing/2014/main" id="{D6F9B382-6031-8566-D712-133A8C0D5B4A}"/>
              </a:ext>
            </a:extLst>
          </p:cNvPr>
          <p:cNvSpPr/>
          <p:nvPr/>
        </p:nvSpPr>
        <p:spPr bwMode="auto">
          <a:xfrm>
            <a:off x="5452595" y="4329861"/>
            <a:ext cx="1089264" cy="484632"/>
          </a:xfrm>
          <a:prstGeom prst="rightArrow">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dirty="0">
              <a:solidFill>
                <a:schemeClr val="bg1"/>
              </a:solidFill>
              <a:latin typeface="+mn-lt"/>
              <a:ea typeface="+mn-ea"/>
              <a:cs typeface="+mn-cs"/>
            </a:endParaRPr>
          </a:p>
        </p:txBody>
      </p:sp>
      <p:sp>
        <p:nvSpPr>
          <p:cNvPr id="7" name="Rectangle 6">
            <a:extLst>
              <a:ext uri="{FF2B5EF4-FFF2-40B4-BE49-F238E27FC236}">
                <a16:creationId xmlns:a16="http://schemas.microsoft.com/office/drawing/2014/main" id="{D9FC45BA-C448-2CE1-7595-3EFFBFF83D1D}"/>
              </a:ext>
            </a:extLst>
          </p:cNvPr>
          <p:cNvSpPr/>
          <p:nvPr/>
        </p:nvSpPr>
        <p:spPr bwMode="auto">
          <a:xfrm>
            <a:off x="914614" y="5174285"/>
            <a:ext cx="360040" cy="780429"/>
          </a:xfrm>
          <a:prstGeom prst="rect">
            <a:avLst/>
          </a:prstGeom>
          <a:noFill/>
          <a:ln w="19050">
            <a:solidFill>
              <a:srgbClr val="FF0000"/>
            </a:solidFill>
            <a:miter lim="800000"/>
            <a:headEnd/>
            <a:tailEnd/>
          </a:ln>
        </p:spPr>
        <p:txBody>
          <a:bodyPr wrap="square" lIns="72000" tIns="72000" rIns="72000" bIns="72000" rtlCol="0" anchor="ctr"/>
          <a:lstStyle/>
          <a:p>
            <a:pPr algn="ctr" defTabSz="576000" eaLnBrk="0" hangingPunct="0">
              <a:lnSpc>
                <a:spcPct val="120000"/>
              </a:lnSpc>
            </a:pPr>
            <a:endParaRPr lang="de-DE" sz="1600" baseline="0" dirty="0">
              <a:solidFill>
                <a:schemeClr val="bg1"/>
              </a:solidFill>
              <a:latin typeface="+mn-lt"/>
              <a:ea typeface="+mn-ea"/>
              <a:cs typeface="+mn-cs"/>
            </a:endParaRPr>
          </a:p>
        </p:txBody>
      </p:sp>
      <p:sp>
        <p:nvSpPr>
          <p:cNvPr id="8" name="Rectangle 7">
            <a:extLst>
              <a:ext uri="{FF2B5EF4-FFF2-40B4-BE49-F238E27FC236}">
                <a16:creationId xmlns:a16="http://schemas.microsoft.com/office/drawing/2014/main" id="{C54B545D-6592-C95D-44EE-A9B87D5E490E}"/>
              </a:ext>
            </a:extLst>
          </p:cNvPr>
          <p:cNvSpPr/>
          <p:nvPr/>
        </p:nvSpPr>
        <p:spPr bwMode="auto">
          <a:xfrm>
            <a:off x="6742497" y="5179559"/>
            <a:ext cx="360040" cy="780429"/>
          </a:xfrm>
          <a:prstGeom prst="rect">
            <a:avLst/>
          </a:prstGeom>
          <a:noFill/>
          <a:ln w="19050">
            <a:solidFill>
              <a:srgbClr val="FF0000"/>
            </a:solidFill>
            <a:miter lim="800000"/>
            <a:headEnd/>
            <a:tailEnd/>
          </a:ln>
        </p:spPr>
        <p:txBody>
          <a:bodyPr wrap="square" lIns="72000" tIns="72000" rIns="72000" bIns="72000" rtlCol="0" anchor="ctr"/>
          <a:lstStyle/>
          <a:p>
            <a:pPr algn="ctr" defTabSz="576000" eaLnBrk="0" hangingPunct="0">
              <a:lnSpc>
                <a:spcPct val="120000"/>
              </a:lnSpc>
            </a:pPr>
            <a:endParaRPr lang="de-DE" sz="1600" baseline="0" dirty="0">
              <a:solidFill>
                <a:schemeClr val="bg1"/>
              </a:solidFill>
              <a:latin typeface="+mn-lt"/>
              <a:ea typeface="+mn-ea"/>
              <a:cs typeface="+mn-cs"/>
            </a:endParaRPr>
          </a:p>
        </p:txBody>
      </p:sp>
    </p:spTree>
    <p:extLst>
      <p:ext uri="{BB962C8B-B14F-4D97-AF65-F5344CB8AC3E}">
        <p14:creationId xmlns:p14="http://schemas.microsoft.com/office/powerpoint/2010/main" val="814151387"/>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44C2C-0081-4C97-B5A5-1D1E02BBAB13}"/>
              </a:ext>
            </a:extLst>
          </p:cNvPr>
          <p:cNvSpPr>
            <a:spLocks noGrp="1"/>
          </p:cNvSpPr>
          <p:nvPr>
            <p:ph type="title" hasCustomPrompt="1"/>
          </p:nvPr>
        </p:nvSpPr>
        <p:spPr/>
        <p:txBody>
          <a:bodyPr/>
          <a:lstStyle/>
          <a:p>
            <a:r>
              <a:rPr lang="en-US" dirty="0"/>
              <a:t>Introduction to the TC3x GETH module</a:t>
            </a:r>
          </a:p>
        </p:txBody>
      </p:sp>
      <p:sp>
        <p:nvSpPr>
          <p:cNvPr id="3" name="Content Placeholder 4">
            <a:extLst>
              <a:ext uri="{FF2B5EF4-FFF2-40B4-BE49-F238E27FC236}">
                <a16:creationId xmlns:a16="http://schemas.microsoft.com/office/drawing/2014/main" id="{7A624695-6694-BE3F-E728-4268413541A6}"/>
              </a:ext>
            </a:extLst>
          </p:cNvPr>
          <p:cNvSpPr>
            <a:spLocks noGrp="1"/>
          </p:cNvSpPr>
          <p:nvPr>
            <p:ph sz="quarter" idx="13" hasCustomPrompt="1"/>
          </p:nvPr>
        </p:nvSpPr>
        <p:spPr>
          <a:xfrm>
            <a:off x="336000" y="1052736"/>
            <a:ext cx="11520000" cy="5472608"/>
          </a:xfrm>
        </p:spPr>
        <p:txBody>
          <a:bodyPr/>
          <a:lstStyle/>
          <a:p>
            <a:pPr>
              <a:buFont typeface="Wingdings" panose="05000000000000000000" pitchFamily="2" charset="2"/>
              <a:buChar char="Ø"/>
            </a:pPr>
            <a:endParaRPr lang="en-US" dirty="0">
              <a:solidFill>
                <a:srgbClr val="202122"/>
              </a:solidFill>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en-US" dirty="0">
              <a:solidFill>
                <a:srgbClr val="202122"/>
              </a:solidFill>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en-US" dirty="0">
              <a:solidFill>
                <a:srgbClr val="202122"/>
              </a:solidFill>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de-DE" b="0" i="0" dirty="0">
              <a:effectLst/>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de-DE" dirty="0">
              <a:latin typeface="Arial" panose="020B0604020202020204" pitchFamily="34" charset="0"/>
              <a:cs typeface="Arial" panose="020B0604020202020204" pitchFamily="34" charset="0"/>
            </a:endParaRPr>
          </a:p>
        </p:txBody>
      </p:sp>
      <p:pic>
        <p:nvPicPr>
          <p:cNvPr id="12" name="Picture 11">
            <a:extLst>
              <a:ext uri="{FF2B5EF4-FFF2-40B4-BE49-F238E27FC236}">
                <a16:creationId xmlns:a16="http://schemas.microsoft.com/office/drawing/2014/main" id="{6944A644-8C11-ABE4-1740-EBCB11DE85C1}"/>
              </a:ext>
            </a:extLst>
          </p:cNvPr>
          <p:cNvPicPr>
            <a:picLocks noChangeAspect="1"/>
          </p:cNvPicPr>
          <p:nvPr/>
        </p:nvPicPr>
        <p:blipFill>
          <a:blip r:embed="rId3"/>
          <a:stretch>
            <a:fillRect/>
          </a:stretch>
        </p:blipFill>
        <p:spPr>
          <a:xfrm>
            <a:off x="4125517" y="1228402"/>
            <a:ext cx="3940965" cy="4778420"/>
          </a:xfrm>
          <a:prstGeom prst="rect">
            <a:avLst/>
          </a:prstGeom>
        </p:spPr>
      </p:pic>
    </p:spTree>
    <p:extLst>
      <p:ext uri="{BB962C8B-B14F-4D97-AF65-F5344CB8AC3E}">
        <p14:creationId xmlns:p14="http://schemas.microsoft.com/office/powerpoint/2010/main" val="2421265226"/>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E7346C-7432-9E61-56AF-25ADD2F8B3F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45F2B70-ADEA-9A50-782A-50DAA5A146D4}"/>
              </a:ext>
            </a:extLst>
          </p:cNvPr>
          <p:cNvSpPr>
            <a:spLocks noGrp="1"/>
          </p:cNvSpPr>
          <p:nvPr>
            <p:ph type="sldNum" sz="quarter" idx="12"/>
          </p:nvPr>
        </p:nvSpPr>
        <p:spPr/>
        <p:txBody>
          <a:bodyPr/>
          <a:lstStyle/>
          <a:p>
            <a:r>
              <a:rPr lang="en-US"/>
              <a:t> </a:t>
            </a:r>
            <a:endParaRPr lang="en-US" dirty="0"/>
          </a:p>
        </p:txBody>
      </p:sp>
      <p:grpSp>
        <p:nvGrpSpPr>
          <p:cNvPr id="29" name="Group 28">
            <a:extLst>
              <a:ext uri="{FF2B5EF4-FFF2-40B4-BE49-F238E27FC236}">
                <a16:creationId xmlns:a16="http://schemas.microsoft.com/office/drawing/2014/main" id="{7EED5E1A-3E97-69B9-ECC5-B05441951686}"/>
              </a:ext>
            </a:extLst>
          </p:cNvPr>
          <p:cNvGrpSpPr/>
          <p:nvPr>
            <p:custDataLst>
              <p:tags r:id="rId1"/>
            </p:custDataLst>
          </p:nvPr>
        </p:nvGrpSpPr>
        <p:grpSpPr>
          <a:xfrm>
            <a:off x="334434" y="1268413"/>
            <a:ext cx="11521020" cy="4103995"/>
            <a:chOff x="334434" y="1268413"/>
            <a:chExt cx="11521020" cy="4103995"/>
          </a:xfrm>
        </p:grpSpPr>
        <p:sp>
          <p:nvSpPr>
            <p:cNvPr id="5" name="MIO_AGENDA_ELEMENT_TITEL_1">
              <a:hlinkClick r:id="rId29" action="ppaction://hlinksldjump"/>
              <a:extLst>
                <a:ext uri="{FF2B5EF4-FFF2-40B4-BE49-F238E27FC236}">
                  <a16:creationId xmlns:a16="http://schemas.microsoft.com/office/drawing/2014/main" id="{514E4A07-5FDB-DE3A-EDA2-C2460F710074}"/>
                </a:ext>
              </a:extLst>
            </p:cNvPr>
            <p:cNvSpPr>
              <a:spLocks/>
            </p:cNvSpPr>
            <p:nvPr>
              <p:custDataLst>
                <p:tags r:id="rId3"/>
              </p:custDataLst>
            </p:nvPr>
          </p:nvSpPr>
          <p:spPr>
            <a:xfrm>
              <a:off x="1235076" y="1268413"/>
              <a:ext cx="9791589" cy="504000"/>
            </a:xfrm>
            <a:prstGeom prst="rect">
              <a:avLst/>
            </a:prstGeom>
            <a:noFill/>
            <a:extLst>
              <a:ext uri="{909E8E84-426E-40DD-AFC4-6F175D3DCCD1}">
                <a14:hiddenFill xmlns:a14="http://schemas.microsoft.com/office/drawing/2010/main">
                  <a:solidFill>
                    <a:srgbClr val="E9E6E6"/>
                  </a:solidFill>
                </a14:hiddenFill>
              </a:ext>
            </a:extLst>
          </p:spPr>
          <p:txBody>
            <a:bodyPr vert="horz" wrap="none" lIns="0" tIns="36000" rIns="3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defTabSz="576000" fontAlgn="auto">
                <a:spcBef>
                  <a:spcPts val="0"/>
                </a:spcBef>
                <a:spcAft>
                  <a:spcPts val="0"/>
                </a:spcAft>
                <a:buClr>
                  <a:schemeClr val="accent1"/>
                </a:buClr>
                <a:buSzPct val="100000"/>
                <a:buFont typeface="Arial" panose="020B0604020202020204" pitchFamily="34" charset="0"/>
                <a:buNone/>
              </a:pPr>
              <a:r>
                <a:rPr lang="de-DE" sz="1800">
                  <a:latin typeface="+mn-lt"/>
                </a:rPr>
                <a:t>TC3xx available boards</a:t>
              </a:r>
              <a:endParaRPr lang="de-DE" sz="1800" dirty="0">
                <a:latin typeface="+mn-lt"/>
              </a:endParaRPr>
            </a:p>
          </p:txBody>
        </p:sp>
        <p:sp>
          <p:nvSpPr>
            <p:cNvPr id="6" name="MIO_AGENDA_ELEMENT_ELEMENTNUMBER_1">
              <a:hlinkClick r:id="rId29" action="ppaction://hlinksldjump"/>
              <a:extLst>
                <a:ext uri="{FF2B5EF4-FFF2-40B4-BE49-F238E27FC236}">
                  <a16:creationId xmlns:a16="http://schemas.microsoft.com/office/drawing/2014/main" id="{B95FE943-491F-EB4E-11F1-406EA5FEB133}"/>
                </a:ext>
              </a:extLst>
            </p:cNvPr>
            <p:cNvSpPr>
              <a:spLocks noChangeAspect="1"/>
            </p:cNvSpPr>
            <p:nvPr>
              <p:custDataLst>
                <p:tags r:id="rId4"/>
              </p:custDataLst>
            </p:nvPr>
          </p:nvSpPr>
          <p:spPr>
            <a:xfrm>
              <a:off x="334434" y="1268413"/>
              <a:ext cx="503937" cy="504000"/>
            </a:xfrm>
            <a:prstGeom prst="ellipse">
              <a:avLst/>
            </a:prstGeom>
            <a:solidFill>
              <a:schemeClr val="accent1"/>
            </a:solidFill>
          </p:spPr>
          <p:txBody>
            <a:bodyPr vert="horz" wrap="none" lIns="0" tIns="36000" rIns="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ctr" fontAlgn="auto">
                <a:spcBef>
                  <a:spcPts val="0"/>
                </a:spcBef>
                <a:spcAft>
                  <a:spcPts val="0"/>
                </a:spcAft>
                <a:buClr>
                  <a:schemeClr val="accent1"/>
                </a:buClr>
                <a:buSzPct val="100000"/>
              </a:pPr>
              <a:r>
                <a:rPr lang="de-DE" b="1">
                  <a:solidFill>
                    <a:schemeClr val="bg1"/>
                  </a:solidFill>
                  <a:latin typeface="+mn-lt"/>
                  <a:cs typeface="Arial" panose="020B0604020202020204" pitchFamily="34" charset="0"/>
                </a:rPr>
                <a:t>1</a:t>
              </a:r>
              <a:endParaRPr lang="de-DE" b="1" dirty="0">
                <a:solidFill>
                  <a:schemeClr val="bg1"/>
                </a:solidFill>
                <a:latin typeface="+mn-lt"/>
                <a:cs typeface="Arial" panose="020B0604020202020204" pitchFamily="34" charset="0"/>
              </a:endParaRPr>
            </a:p>
          </p:txBody>
        </p:sp>
        <p:sp>
          <p:nvSpPr>
            <p:cNvPr id="7" name="MIO_AGENDA_ELEMENT_PAGENUMBER_1">
              <a:hlinkClick r:id="rId29" action="ppaction://hlinksldjump"/>
              <a:extLst>
                <a:ext uri="{FF2B5EF4-FFF2-40B4-BE49-F238E27FC236}">
                  <a16:creationId xmlns:a16="http://schemas.microsoft.com/office/drawing/2014/main" id="{DCC07F5F-9060-F0EF-D9D5-69605B5646E8}"/>
                </a:ext>
              </a:extLst>
            </p:cNvPr>
            <p:cNvSpPr txBox="1">
              <a:spLocks/>
            </p:cNvSpPr>
            <p:nvPr>
              <p:custDataLst>
                <p:tags r:id="rId5"/>
              </p:custDataLst>
            </p:nvPr>
          </p:nvSpPr>
          <p:spPr>
            <a:xfrm>
              <a:off x="11026666" y="1268413"/>
              <a:ext cx="828785" cy="504000"/>
            </a:xfrm>
            <a:prstGeom prst="rect">
              <a:avLst/>
            </a:prstGeom>
            <a:noFill/>
          </p:spPr>
          <p:txBody>
            <a:bodyPr vert="horz" wrap="none" lIns="0" tIns="36000" rIns="21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marL="0" lvl="1" algn="r"/>
              <a:r>
                <a:rPr lang="de-DE" sz="1800">
                  <a:latin typeface="+mn-lt"/>
                </a:rPr>
                <a:t>3</a:t>
              </a:r>
              <a:endParaRPr lang="de-DE" sz="1800" dirty="0">
                <a:latin typeface="+mn-lt"/>
              </a:endParaRPr>
            </a:p>
          </p:txBody>
        </p:sp>
        <p:sp>
          <p:nvSpPr>
            <p:cNvPr id="8" name="MIO_AGENDA_ELEMENT_TITEL_2">
              <a:hlinkClick r:id="rId30" action="ppaction://hlinksldjump"/>
              <a:extLst>
                <a:ext uri="{FF2B5EF4-FFF2-40B4-BE49-F238E27FC236}">
                  <a16:creationId xmlns:a16="http://schemas.microsoft.com/office/drawing/2014/main" id="{E1301F82-D6CE-BDA7-981A-18BE9878F16D}"/>
                </a:ext>
              </a:extLst>
            </p:cNvPr>
            <p:cNvSpPr>
              <a:spLocks/>
            </p:cNvSpPr>
            <p:nvPr>
              <p:custDataLst>
                <p:tags r:id="rId6"/>
              </p:custDataLst>
            </p:nvPr>
          </p:nvSpPr>
          <p:spPr>
            <a:xfrm>
              <a:off x="1235075" y="1844412"/>
              <a:ext cx="9791589" cy="504000"/>
            </a:xfrm>
            <a:prstGeom prst="rect">
              <a:avLst/>
            </a:prstGeom>
            <a:noFill/>
            <a:extLst>
              <a:ext uri="{909E8E84-426E-40DD-AFC4-6F175D3DCCD1}">
                <a14:hiddenFill xmlns:a14="http://schemas.microsoft.com/office/drawing/2010/main">
                  <a:solidFill>
                    <a:schemeClr val="bg2"/>
                  </a:solidFill>
                </a14:hiddenFill>
              </a:ext>
            </a:extLst>
          </p:spPr>
          <p:txBody>
            <a:bodyPr vert="horz" wrap="none" lIns="0" tIns="36000" rIns="3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defTabSz="576000" fontAlgn="auto">
                <a:spcBef>
                  <a:spcPts val="0"/>
                </a:spcBef>
                <a:spcAft>
                  <a:spcPts val="0"/>
                </a:spcAft>
                <a:buClr>
                  <a:schemeClr val="accent1"/>
                </a:buClr>
                <a:buSzPct val="100000"/>
                <a:buFont typeface="Arial" panose="020B0604020202020204" pitchFamily="34" charset="0"/>
                <a:buNone/>
              </a:pPr>
              <a:r>
                <a:rPr lang="en-US" sz="1800" b="1">
                  <a:solidFill>
                    <a:schemeClr val="tx2"/>
                  </a:solidFill>
                  <a:latin typeface="+mn-lt"/>
                </a:rPr>
                <a:t>Introduction to the TC3x GETH module</a:t>
              </a:r>
              <a:endParaRPr lang="de-DE" sz="1800" b="1" dirty="0">
                <a:solidFill>
                  <a:schemeClr val="tx2"/>
                </a:solidFill>
                <a:latin typeface="+mn-lt"/>
              </a:endParaRPr>
            </a:p>
          </p:txBody>
        </p:sp>
        <p:sp>
          <p:nvSpPr>
            <p:cNvPr id="9" name="MIO_AGENDA_ELEMENT_ELEMENTNUMBER_2">
              <a:hlinkClick r:id="rId30" action="ppaction://hlinksldjump"/>
              <a:extLst>
                <a:ext uri="{FF2B5EF4-FFF2-40B4-BE49-F238E27FC236}">
                  <a16:creationId xmlns:a16="http://schemas.microsoft.com/office/drawing/2014/main" id="{2DDA1332-20E6-B823-0B24-462B80415198}"/>
                </a:ext>
              </a:extLst>
            </p:cNvPr>
            <p:cNvSpPr>
              <a:spLocks noChangeAspect="1"/>
            </p:cNvSpPr>
            <p:nvPr>
              <p:custDataLst>
                <p:tags r:id="rId7"/>
              </p:custDataLst>
            </p:nvPr>
          </p:nvSpPr>
          <p:spPr>
            <a:xfrm>
              <a:off x="334434" y="1844412"/>
              <a:ext cx="503937" cy="504000"/>
            </a:xfrm>
            <a:prstGeom prst="ellipse">
              <a:avLst/>
            </a:prstGeom>
            <a:solidFill>
              <a:schemeClr val="accent1"/>
            </a:solidFill>
          </p:spPr>
          <p:txBody>
            <a:bodyPr vert="horz" wrap="none" lIns="0" tIns="36000" rIns="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ctr" fontAlgn="auto">
                <a:spcBef>
                  <a:spcPts val="0"/>
                </a:spcBef>
                <a:spcAft>
                  <a:spcPts val="0"/>
                </a:spcAft>
                <a:buClr>
                  <a:schemeClr val="accent1"/>
                </a:buClr>
                <a:buSzPct val="100000"/>
              </a:pPr>
              <a:r>
                <a:rPr lang="de-DE" b="1">
                  <a:solidFill>
                    <a:schemeClr val="bg1"/>
                  </a:solidFill>
                  <a:latin typeface="+mn-lt"/>
                  <a:cs typeface="Arial" panose="020B0604020202020204" pitchFamily="34" charset="0"/>
                </a:rPr>
                <a:t>2</a:t>
              </a:r>
              <a:endParaRPr lang="de-DE" b="1" dirty="0">
                <a:solidFill>
                  <a:schemeClr val="bg1"/>
                </a:solidFill>
                <a:latin typeface="+mn-lt"/>
                <a:cs typeface="Arial" panose="020B0604020202020204" pitchFamily="34" charset="0"/>
              </a:endParaRPr>
            </a:p>
          </p:txBody>
        </p:sp>
        <p:sp>
          <p:nvSpPr>
            <p:cNvPr id="10" name="MIO_AGENDA_ELEMENT_PAGENUMBER_2">
              <a:hlinkClick r:id="rId30" action="ppaction://hlinksldjump"/>
              <a:extLst>
                <a:ext uri="{FF2B5EF4-FFF2-40B4-BE49-F238E27FC236}">
                  <a16:creationId xmlns:a16="http://schemas.microsoft.com/office/drawing/2014/main" id="{16F55C67-8821-24F1-28BA-5B87FE4B1DA1}"/>
                </a:ext>
              </a:extLst>
            </p:cNvPr>
            <p:cNvSpPr txBox="1">
              <a:spLocks/>
            </p:cNvSpPr>
            <p:nvPr>
              <p:custDataLst>
                <p:tags r:id="rId8"/>
              </p:custDataLst>
            </p:nvPr>
          </p:nvSpPr>
          <p:spPr>
            <a:xfrm>
              <a:off x="11026666" y="1844412"/>
              <a:ext cx="828785" cy="504000"/>
            </a:xfrm>
            <a:prstGeom prst="rect">
              <a:avLst/>
            </a:prstGeom>
            <a:noFill/>
          </p:spPr>
          <p:txBody>
            <a:bodyPr wrap="none" lIns="0" tIns="36000" rIns="216000" bIns="36000" rtlCol="0" anchor="ctr" anchorCtr="0">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r"/>
              <a:r>
                <a:rPr lang="de-DE" sz="1800" b="1">
                  <a:solidFill>
                    <a:schemeClr val="tx2"/>
                  </a:solidFill>
                  <a:latin typeface="+mn-lt"/>
                  <a:cs typeface="Segoe UI Semibold" panose="020B0702040204020203" pitchFamily="34" charset="0"/>
                </a:rPr>
                <a:t>5</a:t>
              </a:r>
              <a:endParaRPr lang="de-DE" sz="1800" b="1" dirty="0">
                <a:solidFill>
                  <a:schemeClr val="tx2"/>
                </a:solidFill>
                <a:latin typeface="+mn-lt"/>
                <a:cs typeface="Segoe UI Semibold" panose="020B0702040204020203" pitchFamily="34" charset="0"/>
              </a:endParaRPr>
            </a:p>
          </p:txBody>
        </p:sp>
        <p:sp>
          <p:nvSpPr>
            <p:cNvPr id="11" name="MIO_AGENDA_ELEMENT_TITEL_2_1">
              <a:hlinkClick r:id="rId31" action="ppaction://hlinksldjump"/>
              <a:extLst>
                <a:ext uri="{FF2B5EF4-FFF2-40B4-BE49-F238E27FC236}">
                  <a16:creationId xmlns:a16="http://schemas.microsoft.com/office/drawing/2014/main" id="{6182E6CE-F63A-98B7-959B-9F4E5D328C44}"/>
                </a:ext>
              </a:extLst>
            </p:cNvPr>
            <p:cNvSpPr>
              <a:spLocks/>
            </p:cNvSpPr>
            <p:nvPr>
              <p:custDataLst>
                <p:tags r:id="rId9"/>
              </p:custDataLst>
            </p:nvPr>
          </p:nvSpPr>
          <p:spPr>
            <a:xfrm>
              <a:off x="1235076" y="2420412"/>
              <a:ext cx="9791588" cy="431999"/>
            </a:xfrm>
            <a:prstGeom prst="rect">
              <a:avLst/>
            </a:prstGeom>
            <a:noFill/>
            <a:extLst>
              <a:ext uri="{909E8E84-426E-40DD-AFC4-6F175D3DCCD1}">
                <a14:hiddenFill xmlns:a14="http://schemas.microsoft.com/office/drawing/2010/main">
                  <a:solidFill>
                    <a:srgbClr val="E9E6E6"/>
                  </a:solidFill>
                </a14:hiddenFill>
              </a:ext>
            </a:extLst>
          </p:spPr>
          <p:txBody>
            <a:bodyPr vert="horz" wrap="none" lIns="0" tIns="36000" rIns="3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defTabSz="576000" fontAlgn="auto">
                <a:spcBef>
                  <a:spcPts val="0"/>
                </a:spcBef>
                <a:spcAft>
                  <a:spcPts val="0"/>
                </a:spcAft>
                <a:buClr>
                  <a:schemeClr val="accent1"/>
                </a:buClr>
                <a:buSzPct val="100000"/>
                <a:buFont typeface="Arial" panose="020B0604020202020204" pitchFamily="34" charset="0"/>
                <a:buNone/>
              </a:pPr>
              <a:r>
                <a:rPr lang="en-US" sz="1600">
                  <a:latin typeface="+mn-lt"/>
                </a:rPr>
                <a:t>Brief description of the GETH module</a:t>
              </a:r>
              <a:endParaRPr lang="de-DE" sz="1600" dirty="0">
                <a:latin typeface="+mn-lt"/>
              </a:endParaRPr>
            </a:p>
          </p:txBody>
        </p:sp>
        <p:sp>
          <p:nvSpPr>
            <p:cNvPr id="12" name="MIO_AGENDA_ELEMENT_ELEMENTNUMBER_2_1">
              <a:hlinkClick r:id="rId31" action="ppaction://hlinksldjump"/>
              <a:extLst>
                <a:ext uri="{FF2B5EF4-FFF2-40B4-BE49-F238E27FC236}">
                  <a16:creationId xmlns:a16="http://schemas.microsoft.com/office/drawing/2014/main" id="{D5D5C6BB-F53F-4630-5821-06B51412C302}"/>
                </a:ext>
              </a:extLst>
            </p:cNvPr>
            <p:cNvSpPr>
              <a:spLocks noChangeAspect="1"/>
            </p:cNvSpPr>
            <p:nvPr>
              <p:custDataLst>
                <p:tags r:id="rId10"/>
              </p:custDataLst>
            </p:nvPr>
          </p:nvSpPr>
          <p:spPr>
            <a:xfrm>
              <a:off x="334435" y="2420412"/>
              <a:ext cx="431945" cy="431999"/>
            </a:xfrm>
            <a:prstGeom prst="ellipse">
              <a:avLst/>
            </a:prstGeom>
            <a:noFill/>
            <a:ln>
              <a:noFill/>
            </a:ln>
          </p:spPr>
          <p:txBody>
            <a:bodyPr vert="horz" wrap="none" lIns="0" tIns="36000" rIns="0" bIns="36000" rtlCol="0" anchor="ctr">
              <a:no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ctr" fontAlgn="auto">
                <a:spcBef>
                  <a:spcPts val="0"/>
                </a:spcBef>
                <a:spcAft>
                  <a:spcPts val="0"/>
                </a:spcAft>
                <a:buClr>
                  <a:schemeClr val="accent1"/>
                </a:buClr>
                <a:buSzPct val="100000"/>
              </a:pPr>
              <a:r>
                <a:rPr lang="de-DE" sz="1600">
                  <a:noFill/>
                  <a:latin typeface="+mn-lt"/>
                  <a:cs typeface="Arial" panose="020B0604020202020204" pitchFamily="34" charset="0"/>
                </a:rPr>
                <a:t>2.1</a:t>
              </a:r>
              <a:endParaRPr lang="de-DE" sz="1600" dirty="0">
                <a:noFill/>
                <a:latin typeface="+mn-lt"/>
                <a:cs typeface="Arial" panose="020B0604020202020204" pitchFamily="34" charset="0"/>
              </a:endParaRPr>
            </a:p>
          </p:txBody>
        </p:sp>
        <p:sp>
          <p:nvSpPr>
            <p:cNvPr id="13" name="MIO_AGENDA_ELEMENT_PAGENUMBER_2_1">
              <a:hlinkClick r:id="rId31" action="ppaction://hlinksldjump"/>
              <a:extLst>
                <a:ext uri="{FF2B5EF4-FFF2-40B4-BE49-F238E27FC236}">
                  <a16:creationId xmlns:a16="http://schemas.microsoft.com/office/drawing/2014/main" id="{5A48EDC9-005E-B16E-009F-6DA5DF05300B}"/>
                </a:ext>
              </a:extLst>
            </p:cNvPr>
            <p:cNvSpPr txBox="1">
              <a:spLocks/>
            </p:cNvSpPr>
            <p:nvPr>
              <p:custDataLst>
                <p:tags r:id="rId11"/>
              </p:custDataLst>
            </p:nvPr>
          </p:nvSpPr>
          <p:spPr>
            <a:xfrm>
              <a:off x="11026666" y="2420412"/>
              <a:ext cx="828788" cy="431999"/>
            </a:xfrm>
            <a:prstGeom prst="rect">
              <a:avLst/>
            </a:prstGeom>
            <a:noFill/>
          </p:spPr>
          <p:txBody>
            <a:bodyPr vert="horz" wrap="none" lIns="0" tIns="36000" rIns="21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r"/>
              <a:r>
                <a:rPr lang="de-DE" sz="1600">
                  <a:latin typeface="+mn-lt"/>
                </a:rPr>
                <a:t>6</a:t>
              </a:r>
              <a:endParaRPr lang="de-DE" sz="1600" dirty="0">
                <a:latin typeface="+mn-lt"/>
              </a:endParaRPr>
            </a:p>
          </p:txBody>
        </p:sp>
        <p:sp>
          <p:nvSpPr>
            <p:cNvPr id="14" name="MIO_AGENDA_ELEMENT_TITEL_2_2">
              <a:hlinkClick r:id="rId32" action="ppaction://hlinksldjump"/>
              <a:extLst>
                <a:ext uri="{FF2B5EF4-FFF2-40B4-BE49-F238E27FC236}">
                  <a16:creationId xmlns:a16="http://schemas.microsoft.com/office/drawing/2014/main" id="{BFB2A753-D19F-B8E5-AAD6-57080853A8A2}"/>
                </a:ext>
              </a:extLst>
            </p:cNvPr>
            <p:cNvSpPr>
              <a:spLocks/>
            </p:cNvSpPr>
            <p:nvPr>
              <p:custDataLst>
                <p:tags r:id="rId12"/>
              </p:custDataLst>
            </p:nvPr>
          </p:nvSpPr>
          <p:spPr>
            <a:xfrm>
              <a:off x="1235076" y="2924411"/>
              <a:ext cx="9791588" cy="431999"/>
            </a:xfrm>
            <a:prstGeom prst="rect">
              <a:avLst/>
            </a:prstGeom>
            <a:noFill/>
            <a:extLst>
              <a:ext uri="{909E8E84-426E-40DD-AFC4-6F175D3DCCD1}">
                <a14:hiddenFill xmlns:a14="http://schemas.microsoft.com/office/drawing/2010/main">
                  <a:solidFill>
                    <a:srgbClr val="E9E6E6"/>
                  </a:solidFill>
                </a14:hiddenFill>
              </a:ext>
            </a:extLst>
          </p:spPr>
          <p:txBody>
            <a:bodyPr vert="horz" wrap="none" lIns="0" tIns="36000" rIns="3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defTabSz="576000" fontAlgn="auto">
                <a:spcBef>
                  <a:spcPts val="0"/>
                </a:spcBef>
                <a:spcAft>
                  <a:spcPts val="0"/>
                </a:spcAft>
                <a:buClr>
                  <a:schemeClr val="accent1"/>
                </a:buClr>
                <a:buSzPct val="100000"/>
                <a:buFont typeface="Arial" panose="020B0604020202020204" pitchFamily="34" charset="0"/>
                <a:buNone/>
              </a:pPr>
              <a:r>
                <a:rPr lang="de-DE" sz="1600">
                  <a:latin typeface="+mn-lt"/>
                </a:rPr>
                <a:t>GETH Master/Slave AHB</a:t>
              </a:r>
              <a:endParaRPr lang="de-DE" sz="1600" dirty="0">
                <a:latin typeface="+mn-lt"/>
              </a:endParaRPr>
            </a:p>
          </p:txBody>
        </p:sp>
        <p:sp>
          <p:nvSpPr>
            <p:cNvPr id="15" name="MIO_AGENDA_ELEMENT_ELEMENTNUMBER_2_2">
              <a:hlinkClick r:id="rId32" action="ppaction://hlinksldjump"/>
              <a:extLst>
                <a:ext uri="{FF2B5EF4-FFF2-40B4-BE49-F238E27FC236}">
                  <a16:creationId xmlns:a16="http://schemas.microsoft.com/office/drawing/2014/main" id="{FC658E84-9784-BA6A-A272-1DA470C07706}"/>
                </a:ext>
              </a:extLst>
            </p:cNvPr>
            <p:cNvSpPr>
              <a:spLocks noChangeAspect="1"/>
            </p:cNvSpPr>
            <p:nvPr>
              <p:custDataLst>
                <p:tags r:id="rId13"/>
              </p:custDataLst>
            </p:nvPr>
          </p:nvSpPr>
          <p:spPr>
            <a:xfrm>
              <a:off x="334435" y="2924411"/>
              <a:ext cx="431945" cy="431999"/>
            </a:xfrm>
            <a:prstGeom prst="ellipse">
              <a:avLst/>
            </a:prstGeom>
            <a:noFill/>
            <a:ln>
              <a:noFill/>
            </a:ln>
          </p:spPr>
          <p:txBody>
            <a:bodyPr vert="horz" wrap="none" lIns="0" tIns="36000" rIns="0" bIns="36000" rtlCol="0" anchor="ctr">
              <a:no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ctr" fontAlgn="auto">
                <a:spcBef>
                  <a:spcPts val="0"/>
                </a:spcBef>
                <a:spcAft>
                  <a:spcPts val="0"/>
                </a:spcAft>
                <a:buClr>
                  <a:schemeClr val="accent1"/>
                </a:buClr>
                <a:buSzPct val="100000"/>
              </a:pPr>
              <a:r>
                <a:rPr lang="de-DE" sz="1600">
                  <a:noFill/>
                  <a:latin typeface="+mn-lt"/>
                  <a:cs typeface="Arial" panose="020B0604020202020204" pitchFamily="34" charset="0"/>
                </a:rPr>
                <a:t>2.2</a:t>
              </a:r>
              <a:endParaRPr lang="de-DE" sz="1600" dirty="0">
                <a:noFill/>
                <a:latin typeface="+mn-lt"/>
                <a:cs typeface="Arial" panose="020B0604020202020204" pitchFamily="34" charset="0"/>
              </a:endParaRPr>
            </a:p>
          </p:txBody>
        </p:sp>
        <p:sp>
          <p:nvSpPr>
            <p:cNvPr id="16" name="MIO_AGENDA_ELEMENT_PAGENUMBER_2_2">
              <a:hlinkClick r:id="rId32" action="ppaction://hlinksldjump"/>
              <a:extLst>
                <a:ext uri="{FF2B5EF4-FFF2-40B4-BE49-F238E27FC236}">
                  <a16:creationId xmlns:a16="http://schemas.microsoft.com/office/drawing/2014/main" id="{972C3BAF-D684-3663-EC78-473E9F2E99D3}"/>
                </a:ext>
              </a:extLst>
            </p:cNvPr>
            <p:cNvSpPr txBox="1">
              <a:spLocks/>
            </p:cNvSpPr>
            <p:nvPr>
              <p:custDataLst>
                <p:tags r:id="rId14"/>
              </p:custDataLst>
            </p:nvPr>
          </p:nvSpPr>
          <p:spPr>
            <a:xfrm>
              <a:off x="11026666" y="2924411"/>
              <a:ext cx="828788" cy="431999"/>
            </a:xfrm>
            <a:prstGeom prst="rect">
              <a:avLst/>
            </a:prstGeom>
            <a:noFill/>
          </p:spPr>
          <p:txBody>
            <a:bodyPr vert="horz" wrap="none" lIns="0" tIns="36000" rIns="21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r"/>
              <a:r>
                <a:rPr lang="de-DE" sz="1600">
                  <a:latin typeface="+mn-lt"/>
                </a:rPr>
                <a:t>12</a:t>
              </a:r>
              <a:endParaRPr lang="de-DE" sz="1600" dirty="0">
                <a:latin typeface="+mn-lt"/>
              </a:endParaRPr>
            </a:p>
          </p:txBody>
        </p:sp>
        <p:sp>
          <p:nvSpPr>
            <p:cNvPr id="17" name="MIO_AGENDA_ELEMENT_TITEL_2_3">
              <a:hlinkClick r:id="rId33" action="ppaction://hlinksldjump"/>
              <a:extLst>
                <a:ext uri="{FF2B5EF4-FFF2-40B4-BE49-F238E27FC236}">
                  <a16:creationId xmlns:a16="http://schemas.microsoft.com/office/drawing/2014/main" id="{445705D1-C153-12C7-9D9C-24D0DD137A45}"/>
                </a:ext>
              </a:extLst>
            </p:cNvPr>
            <p:cNvSpPr>
              <a:spLocks/>
            </p:cNvSpPr>
            <p:nvPr>
              <p:custDataLst>
                <p:tags r:id="rId15"/>
              </p:custDataLst>
            </p:nvPr>
          </p:nvSpPr>
          <p:spPr>
            <a:xfrm>
              <a:off x="1235076" y="3428411"/>
              <a:ext cx="9791588" cy="431999"/>
            </a:xfrm>
            <a:prstGeom prst="rect">
              <a:avLst/>
            </a:prstGeom>
            <a:noFill/>
            <a:extLst>
              <a:ext uri="{909E8E84-426E-40DD-AFC4-6F175D3DCCD1}">
                <a14:hiddenFill xmlns:a14="http://schemas.microsoft.com/office/drawing/2010/main">
                  <a:solidFill>
                    <a:srgbClr val="E9E6E6"/>
                  </a:solidFill>
                </a14:hiddenFill>
              </a:ext>
            </a:extLst>
          </p:spPr>
          <p:txBody>
            <a:bodyPr vert="horz" wrap="none" lIns="0" tIns="36000" rIns="3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defTabSz="576000" fontAlgn="auto">
                <a:spcBef>
                  <a:spcPts val="0"/>
                </a:spcBef>
                <a:spcAft>
                  <a:spcPts val="0"/>
                </a:spcAft>
                <a:buClr>
                  <a:schemeClr val="accent1"/>
                </a:buClr>
                <a:buSzPct val="100000"/>
                <a:buFont typeface="Arial" panose="020B0604020202020204" pitchFamily="34" charset="0"/>
                <a:buNone/>
              </a:pPr>
              <a:r>
                <a:rPr lang="de-DE" sz="1600">
                  <a:latin typeface="+mn-lt"/>
                </a:rPr>
                <a:t>Descriptors</a:t>
              </a:r>
              <a:endParaRPr lang="de-DE" sz="1600" dirty="0">
                <a:latin typeface="+mn-lt"/>
              </a:endParaRPr>
            </a:p>
          </p:txBody>
        </p:sp>
        <p:sp>
          <p:nvSpPr>
            <p:cNvPr id="18" name="MIO_AGENDA_ELEMENT_ELEMENTNUMBER_2_3">
              <a:hlinkClick r:id="rId33" action="ppaction://hlinksldjump"/>
              <a:extLst>
                <a:ext uri="{FF2B5EF4-FFF2-40B4-BE49-F238E27FC236}">
                  <a16:creationId xmlns:a16="http://schemas.microsoft.com/office/drawing/2014/main" id="{D7BBF551-076C-6DD6-829F-804ED903AB4F}"/>
                </a:ext>
              </a:extLst>
            </p:cNvPr>
            <p:cNvSpPr>
              <a:spLocks noChangeAspect="1"/>
            </p:cNvSpPr>
            <p:nvPr>
              <p:custDataLst>
                <p:tags r:id="rId16"/>
              </p:custDataLst>
            </p:nvPr>
          </p:nvSpPr>
          <p:spPr>
            <a:xfrm>
              <a:off x="334435" y="3428411"/>
              <a:ext cx="431945" cy="431999"/>
            </a:xfrm>
            <a:prstGeom prst="ellipse">
              <a:avLst/>
            </a:prstGeom>
            <a:noFill/>
            <a:ln>
              <a:noFill/>
            </a:ln>
          </p:spPr>
          <p:txBody>
            <a:bodyPr vert="horz" wrap="none" lIns="0" tIns="36000" rIns="0" bIns="36000" rtlCol="0" anchor="ctr">
              <a:no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ctr" fontAlgn="auto">
                <a:spcBef>
                  <a:spcPts val="0"/>
                </a:spcBef>
                <a:spcAft>
                  <a:spcPts val="0"/>
                </a:spcAft>
                <a:buClr>
                  <a:schemeClr val="accent1"/>
                </a:buClr>
                <a:buSzPct val="100000"/>
              </a:pPr>
              <a:r>
                <a:rPr lang="de-DE" sz="1600">
                  <a:noFill/>
                  <a:latin typeface="+mn-lt"/>
                  <a:cs typeface="Arial" panose="020B0604020202020204" pitchFamily="34" charset="0"/>
                </a:rPr>
                <a:t>2.3</a:t>
              </a:r>
              <a:endParaRPr lang="de-DE" sz="1600" dirty="0">
                <a:noFill/>
                <a:latin typeface="+mn-lt"/>
                <a:cs typeface="Arial" panose="020B0604020202020204" pitchFamily="34" charset="0"/>
              </a:endParaRPr>
            </a:p>
          </p:txBody>
        </p:sp>
        <p:sp>
          <p:nvSpPr>
            <p:cNvPr id="19" name="MIO_AGENDA_ELEMENT_PAGENUMBER_2_3">
              <a:hlinkClick r:id="rId33" action="ppaction://hlinksldjump"/>
              <a:extLst>
                <a:ext uri="{FF2B5EF4-FFF2-40B4-BE49-F238E27FC236}">
                  <a16:creationId xmlns:a16="http://schemas.microsoft.com/office/drawing/2014/main" id="{902F6178-73AF-8A1B-FCA9-8D31C3BDDB7D}"/>
                </a:ext>
              </a:extLst>
            </p:cNvPr>
            <p:cNvSpPr txBox="1">
              <a:spLocks/>
            </p:cNvSpPr>
            <p:nvPr>
              <p:custDataLst>
                <p:tags r:id="rId17"/>
              </p:custDataLst>
            </p:nvPr>
          </p:nvSpPr>
          <p:spPr>
            <a:xfrm>
              <a:off x="11026666" y="3428411"/>
              <a:ext cx="828788" cy="431999"/>
            </a:xfrm>
            <a:prstGeom prst="rect">
              <a:avLst/>
            </a:prstGeom>
            <a:noFill/>
          </p:spPr>
          <p:txBody>
            <a:bodyPr vert="horz" wrap="none" lIns="0" tIns="36000" rIns="21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r"/>
              <a:r>
                <a:rPr lang="de-DE" sz="1600">
                  <a:latin typeface="+mn-lt"/>
                </a:rPr>
                <a:t>14</a:t>
              </a:r>
              <a:endParaRPr lang="de-DE" sz="1600" dirty="0">
                <a:latin typeface="+mn-lt"/>
              </a:endParaRPr>
            </a:p>
          </p:txBody>
        </p:sp>
        <p:sp>
          <p:nvSpPr>
            <p:cNvPr id="20" name="MIO_AGENDA_ELEMENT_TITEL_2_4">
              <a:hlinkClick r:id="rId34" action="ppaction://hlinksldjump"/>
              <a:extLst>
                <a:ext uri="{FF2B5EF4-FFF2-40B4-BE49-F238E27FC236}">
                  <a16:creationId xmlns:a16="http://schemas.microsoft.com/office/drawing/2014/main" id="{51A94913-84C4-6C95-CBAA-321ECF81EDF2}"/>
                </a:ext>
              </a:extLst>
            </p:cNvPr>
            <p:cNvSpPr>
              <a:spLocks/>
            </p:cNvSpPr>
            <p:nvPr>
              <p:custDataLst>
                <p:tags r:id="rId18"/>
              </p:custDataLst>
            </p:nvPr>
          </p:nvSpPr>
          <p:spPr>
            <a:xfrm>
              <a:off x="1235076" y="3932410"/>
              <a:ext cx="9791588" cy="431999"/>
            </a:xfrm>
            <a:prstGeom prst="rect">
              <a:avLst/>
            </a:prstGeom>
            <a:noFill/>
            <a:extLst>
              <a:ext uri="{909E8E84-426E-40DD-AFC4-6F175D3DCCD1}">
                <a14:hiddenFill xmlns:a14="http://schemas.microsoft.com/office/drawing/2010/main">
                  <a:solidFill>
                    <a:srgbClr val="E9E6E6"/>
                  </a:solidFill>
                </a14:hiddenFill>
              </a:ext>
            </a:extLst>
          </p:spPr>
          <p:txBody>
            <a:bodyPr vert="horz" wrap="none" lIns="0" tIns="36000" rIns="3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defTabSz="576000" fontAlgn="auto">
                <a:spcBef>
                  <a:spcPts val="0"/>
                </a:spcBef>
                <a:spcAft>
                  <a:spcPts val="0"/>
                </a:spcAft>
                <a:buClr>
                  <a:schemeClr val="accent1"/>
                </a:buClr>
                <a:buSzPct val="100000"/>
                <a:buFont typeface="Arial" panose="020B0604020202020204" pitchFamily="34" charset="0"/>
                <a:buNone/>
              </a:pPr>
              <a:r>
                <a:rPr lang="de-DE" sz="1600">
                  <a:latin typeface="+mn-lt"/>
                </a:rPr>
                <a:t>Transmit Descriptors</a:t>
              </a:r>
              <a:endParaRPr lang="de-DE" sz="1600" dirty="0">
                <a:latin typeface="+mn-lt"/>
              </a:endParaRPr>
            </a:p>
          </p:txBody>
        </p:sp>
        <p:sp>
          <p:nvSpPr>
            <p:cNvPr id="21" name="MIO_AGENDA_ELEMENT_ELEMENTNUMBER_2_4">
              <a:hlinkClick r:id="rId34" action="ppaction://hlinksldjump"/>
              <a:extLst>
                <a:ext uri="{FF2B5EF4-FFF2-40B4-BE49-F238E27FC236}">
                  <a16:creationId xmlns:a16="http://schemas.microsoft.com/office/drawing/2014/main" id="{DD10923F-C726-3CAE-20E1-6EC8918BE356}"/>
                </a:ext>
              </a:extLst>
            </p:cNvPr>
            <p:cNvSpPr>
              <a:spLocks noChangeAspect="1"/>
            </p:cNvSpPr>
            <p:nvPr>
              <p:custDataLst>
                <p:tags r:id="rId19"/>
              </p:custDataLst>
            </p:nvPr>
          </p:nvSpPr>
          <p:spPr>
            <a:xfrm>
              <a:off x="334435" y="3932410"/>
              <a:ext cx="431945" cy="431999"/>
            </a:xfrm>
            <a:prstGeom prst="ellipse">
              <a:avLst/>
            </a:prstGeom>
            <a:noFill/>
            <a:ln>
              <a:noFill/>
            </a:ln>
          </p:spPr>
          <p:txBody>
            <a:bodyPr vert="horz" wrap="none" lIns="0" tIns="36000" rIns="0" bIns="36000" rtlCol="0" anchor="ctr">
              <a:no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ctr" fontAlgn="auto">
                <a:spcBef>
                  <a:spcPts val="0"/>
                </a:spcBef>
                <a:spcAft>
                  <a:spcPts val="0"/>
                </a:spcAft>
                <a:buClr>
                  <a:schemeClr val="accent1"/>
                </a:buClr>
                <a:buSzPct val="100000"/>
              </a:pPr>
              <a:r>
                <a:rPr lang="de-DE" sz="1600">
                  <a:noFill/>
                  <a:latin typeface="+mn-lt"/>
                  <a:cs typeface="Arial" panose="020B0604020202020204" pitchFamily="34" charset="0"/>
                </a:rPr>
                <a:t>2.4</a:t>
              </a:r>
              <a:endParaRPr lang="de-DE" sz="1600" dirty="0">
                <a:noFill/>
                <a:latin typeface="+mn-lt"/>
                <a:cs typeface="Arial" panose="020B0604020202020204" pitchFamily="34" charset="0"/>
              </a:endParaRPr>
            </a:p>
          </p:txBody>
        </p:sp>
        <p:sp>
          <p:nvSpPr>
            <p:cNvPr id="22" name="MIO_AGENDA_ELEMENT_PAGENUMBER_2_4">
              <a:hlinkClick r:id="rId34" action="ppaction://hlinksldjump"/>
              <a:extLst>
                <a:ext uri="{FF2B5EF4-FFF2-40B4-BE49-F238E27FC236}">
                  <a16:creationId xmlns:a16="http://schemas.microsoft.com/office/drawing/2014/main" id="{D9168AF7-D6E4-5AEB-6DFE-B54752F17612}"/>
                </a:ext>
              </a:extLst>
            </p:cNvPr>
            <p:cNvSpPr txBox="1">
              <a:spLocks/>
            </p:cNvSpPr>
            <p:nvPr>
              <p:custDataLst>
                <p:tags r:id="rId20"/>
              </p:custDataLst>
            </p:nvPr>
          </p:nvSpPr>
          <p:spPr>
            <a:xfrm>
              <a:off x="11026666" y="3932410"/>
              <a:ext cx="828788" cy="431999"/>
            </a:xfrm>
            <a:prstGeom prst="rect">
              <a:avLst/>
            </a:prstGeom>
            <a:noFill/>
          </p:spPr>
          <p:txBody>
            <a:bodyPr vert="horz" wrap="none" lIns="0" tIns="36000" rIns="21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r"/>
              <a:r>
                <a:rPr lang="de-DE" sz="1600">
                  <a:latin typeface="+mn-lt"/>
                </a:rPr>
                <a:t>21</a:t>
              </a:r>
              <a:endParaRPr lang="de-DE" sz="1600" dirty="0">
                <a:latin typeface="+mn-lt"/>
              </a:endParaRPr>
            </a:p>
          </p:txBody>
        </p:sp>
        <p:sp>
          <p:nvSpPr>
            <p:cNvPr id="23" name="MIO_AGENDA_ELEMENT_TITEL_2_5">
              <a:hlinkClick r:id="rId35" action="ppaction://hlinksldjump"/>
              <a:extLst>
                <a:ext uri="{FF2B5EF4-FFF2-40B4-BE49-F238E27FC236}">
                  <a16:creationId xmlns:a16="http://schemas.microsoft.com/office/drawing/2014/main" id="{EC39C79E-188A-1336-AC3F-B77B4C424652}"/>
                </a:ext>
              </a:extLst>
            </p:cNvPr>
            <p:cNvSpPr>
              <a:spLocks/>
            </p:cNvSpPr>
            <p:nvPr>
              <p:custDataLst>
                <p:tags r:id="rId21"/>
              </p:custDataLst>
            </p:nvPr>
          </p:nvSpPr>
          <p:spPr>
            <a:xfrm>
              <a:off x="1235076" y="4436410"/>
              <a:ext cx="9791588" cy="431999"/>
            </a:xfrm>
            <a:prstGeom prst="rect">
              <a:avLst/>
            </a:prstGeom>
            <a:noFill/>
            <a:extLst>
              <a:ext uri="{909E8E84-426E-40DD-AFC4-6F175D3DCCD1}">
                <a14:hiddenFill xmlns:a14="http://schemas.microsoft.com/office/drawing/2010/main">
                  <a:solidFill>
                    <a:srgbClr val="E9E6E6"/>
                  </a:solidFill>
                </a14:hiddenFill>
              </a:ext>
            </a:extLst>
          </p:spPr>
          <p:txBody>
            <a:bodyPr vert="horz" wrap="none" lIns="0" tIns="36000" rIns="3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defTabSz="576000" fontAlgn="auto">
                <a:spcBef>
                  <a:spcPts val="0"/>
                </a:spcBef>
                <a:spcAft>
                  <a:spcPts val="0"/>
                </a:spcAft>
                <a:buClr>
                  <a:schemeClr val="accent1"/>
                </a:buClr>
                <a:buSzPct val="100000"/>
                <a:buFont typeface="Arial" panose="020B0604020202020204" pitchFamily="34" charset="0"/>
                <a:buNone/>
              </a:pPr>
              <a:r>
                <a:rPr lang="de-DE" sz="1600">
                  <a:solidFill>
                    <a:schemeClr val="tx2"/>
                  </a:solidFill>
                  <a:latin typeface="+mn-lt"/>
                </a:rPr>
                <a:t>Receive Descriptors</a:t>
              </a:r>
              <a:endParaRPr lang="de-DE" sz="1600" dirty="0">
                <a:solidFill>
                  <a:schemeClr val="tx2"/>
                </a:solidFill>
                <a:latin typeface="+mn-lt"/>
              </a:endParaRPr>
            </a:p>
          </p:txBody>
        </p:sp>
        <p:sp>
          <p:nvSpPr>
            <p:cNvPr id="24" name="MIO_AGENDA_ELEMENT_ELEMENTNUMBER_2_5">
              <a:hlinkClick r:id="rId35" action="ppaction://hlinksldjump"/>
              <a:extLst>
                <a:ext uri="{FF2B5EF4-FFF2-40B4-BE49-F238E27FC236}">
                  <a16:creationId xmlns:a16="http://schemas.microsoft.com/office/drawing/2014/main" id="{6BD250B6-9F13-0B81-31F6-08A4C6F2F719}"/>
                </a:ext>
              </a:extLst>
            </p:cNvPr>
            <p:cNvSpPr>
              <a:spLocks noChangeAspect="1"/>
            </p:cNvSpPr>
            <p:nvPr>
              <p:custDataLst>
                <p:tags r:id="rId22"/>
              </p:custDataLst>
            </p:nvPr>
          </p:nvSpPr>
          <p:spPr>
            <a:xfrm>
              <a:off x="334435" y="4436410"/>
              <a:ext cx="431945" cy="431999"/>
            </a:xfrm>
            <a:prstGeom prst="ellipse">
              <a:avLst/>
            </a:prstGeom>
            <a:noFill/>
            <a:ln>
              <a:noFill/>
            </a:ln>
          </p:spPr>
          <p:txBody>
            <a:bodyPr vert="horz" wrap="none" lIns="0" tIns="36000" rIns="0" bIns="36000" rtlCol="0" anchor="ctr">
              <a:no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ctr" fontAlgn="auto">
                <a:spcBef>
                  <a:spcPts val="0"/>
                </a:spcBef>
                <a:spcAft>
                  <a:spcPts val="0"/>
                </a:spcAft>
                <a:buClr>
                  <a:schemeClr val="accent1"/>
                </a:buClr>
                <a:buSzPct val="100000"/>
              </a:pPr>
              <a:r>
                <a:rPr lang="de-DE" sz="1600">
                  <a:noFill/>
                  <a:latin typeface="+mn-lt"/>
                  <a:cs typeface="Arial" panose="020B0604020202020204" pitchFamily="34" charset="0"/>
                </a:rPr>
                <a:t>2.5</a:t>
              </a:r>
              <a:endParaRPr lang="de-DE" sz="1600" dirty="0">
                <a:noFill/>
                <a:latin typeface="+mn-lt"/>
                <a:cs typeface="Arial" panose="020B0604020202020204" pitchFamily="34" charset="0"/>
              </a:endParaRPr>
            </a:p>
          </p:txBody>
        </p:sp>
        <p:sp>
          <p:nvSpPr>
            <p:cNvPr id="25" name="MIO_AGENDA_ELEMENT_PAGENUMBER_2_5">
              <a:hlinkClick r:id="rId35" action="ppaction://hlinksldjump"/>
              <a:extLst>
                <a:ext uri="{FF2B5EF4-FFF2-40B4-BE49-F238E27FC236}">
                  <a16:creationId xmlns:a16="http://schemas.microsoft.com/office/drawing/2014/main" id="{612B09CD-0D1D-C541-30E5-FF39766DF324}"/>
                </a:ext>
              </a:extLst>
            </p:cNvPr>
            <p:cNvSpPr txBox="1">
              <a:spLocks/>
            </p:cNvSpPr>
            <p:nvPr>
              <p:custDataLst>
                <p:tags r:id="rId23"/>
              </p:custDataLst>
            </p:nvPr>
          </p:nvSpPr>
          <p:spPr>
            <a:xfrm>
              <a:off x="11026666" y="4436410"/>
              <a:ext cx="828788" cy="431999"/>
            </a:xfrm>
            <a:prstGeom prst="rect">
              <a:avLst/>
            </a:prstGeom>
            <a:noFill/>
          </p:spPr>
          <p:txBody>
            <a:bodyPr vert="horz" wrap="none" lIns="0" tIns="36000" rIns="21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r"/>
              <a:r>
                <a:rPr lang="de-DE" sz="1600">
                  <a:solidFill>
                    <a:schemeClr val="tx2"/>
                  </a:solidFill>
                  <a:latin typeface="+mn-lt"/>
                </a:rPr>
                <a:t>28</a:t>
              </a:r>
              <a:endParaRPr lang="de-DE" sz="1600" dirty="0">
                <a:solidFill>
                  <a:schemeClr val="tx2"/>
                </a:solidFill>
                <a:latin typeface="+mn-lt"/>
              </a:endParaRPr>
            </a:p>
          </p:txBody>
        </p:sp>
        <p:sp>
          <p:nvSpPr>
            <p:cNvPr id="26" name="MIO_AGENDA_ELEMENT_TITEL_2_6">
              <a:hlinkClick r:id="rId36" action="ppaction://hlinksldjump"/>
              <a:extLst>
                <a:ext uri="{FF2B5EF4-FFF2-40B4-BE49-F238E27FC236}">
                  <a16:creationId xmlns:a16="http://schemas.microsoft.com/office/drawing/2014/main" id="{96191C30-D40D-52C5-4A69-F18B3BAA92F4}"/>
                </a:ext>
              </a:extLst>
            </p:cNvPr>
            <p:cNvSpPr>
              <a:spLocks/>
            </p:cNvSpPr>
            <p:nvPr>
              <p:custDataLst>
                <p:tags r:id="rId24"/>
              </p:custDataLst>
            </p:nvPr>
          </p:nvSpPr>
          <p:spPr>
            <a:xfrm>
              <a:off x="1235076" y="4940409"/>
              <a:ext cx="9791588" cy="431999"/>
            </a:xfrm>
            <a:prstGeom prst="rect">
              <a:avLst/>
            </a:prstGeom>
            <a:noFill/>
            <a:extLst>
              <a:ext uri="{909E8E84-426E-40DD-AFC4-6F175D3DCCD1}">
                <a14:hiddenFill xmlns:a14="http://schemas.microsoft.com/office/drawing/2010/main">
                  <a:solidFill>
                    <a:srgbClr val="E9E6E6"/>
                  </a:solidFill>
                </a14:hiddenFill>
              </a:ext>
            </a:extLst>
          </p:spPr>
          <p:txBody>
            <a:bodyPr vert="horz" wrap="none" lIns="0" tIns="36000" rIns="3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defTabSz="576000" fontAlgn="auto">
                <a:spcBef>
                  <a:spcPts val="0"/>
                </a:spcBef>
                <a:spcAft>
                  <a:spcPts val="0"/>
                </a:spcAft>
                <a:buClr>
                  <a:schemeClr val="accent1"/>
                </a:buClr>
                <a:buSzPct val="100000"/>
                <a:buFont typeface="Arial" panose="020B0604020202020204" pitchFamily="34" charset="0"/>
                <a:buNone/>
              </a:pPr>
              <a:r>
                <a:rPr lang="de-DE" sz="1600">
                  <a:latin typeface="+mn-lt"/>
                </a:rPr>
                <a:t>MAC Transaction Layer (MTL)</a:t>
              </a:r>
              <a:endParaRPr lang="de-DE" sz="1600" dirty="0">
                <a:latin typeface="+mn-lt"/>
              </a:endParaRPr>
            </a:p>
          </p:txBody>
        </p:sp>
        <p:sp>
          <p:nvSpPr>
            <p:cNvPr id="27" name="MIO_AGENDA_ELEMENT_ELEMENTNUMBER_2_6">
              <a:hlinkClick r:id="rId36" action="ppaction://hlinksldjump"/>
              <a:extLst>
                <a:ext uri="{FF2B5EF4-FFF2-40B4-BE49-F238E27FC236}">
                  <a16:creationId xmlns:a16="http://schemas.microsoft.com/office/drawing/2014/main" id="{8C299285-1F20-88B3-05B0-B582D1E744D3}"/>
                </a:ext>
              </a:extLst>
            </p:cNvPr>
            <p:cNvSpPr>
              <a:spLocks noChangeAspect="1"/>
            </p:cNvSpPr>
            <p:nvPr>
              <p:custDataLst>
                <p:tags r:id="rId25"/>
              </p:custDataLst>
            </p:nvPr>
          </p:nvSpPr>
          <p:spPr>
            <a:xfrm>
              <a:off x="334435" y="4940409"/>
              <a:ext cx="431945" cy="431999"/>
            </a:xfrm>
            <a:prstGeom prst="ellipse">
              <a:avLst/>
            </a:prstGeom>
            <a:noFill/>
            <a:ln>
              <a:noFill/>
            </a:ln>
          </p:spPr>
          <p:txBody>
            <a:bodyPr vert="horz" wrap="none" lIns="0" tIns="36000" rIns="0" bIns="36000" rtlCol="0" anchor="ctr">
              <a:no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ctr" fontAlgn="auto">
                <a:spcBef>
                  <a:spcPts val="0"/>
                </a:spcBef>
                <a:spcAft>
                  <a:spcPts val="0"/>
                </a:spcAft>
                <a:buClr>
                  <a:schemeClr val="accent1"/>
                </a:buClr>
                <a:buSzPct val="100000"/>
              </a:pPr>
              <a:r>
                <a:rPr lang="de-DE" sz="1600">
                  <a:noFill/>
                  <a:latin typeface="+mn-lt"/>
                  <a:cs typeface="Arial" panose="020B0604020202020204" pitchFamily="34" charset="0"/>
                </a:rPr>
                <a:t>2.6</a:t>
              </a:r>
              <a:endParaRPr lang="de-DE" sz="1600" dirty="0">
                <a:noFill/>
                <a:latin typeface="+mn-lt"/>
                <a:cs typeface="Arial" panose="020B0604020202020204" pitchFamily="34" charset="0"/>
              </a:endParaRPr>
            </a:p>
          </p:txBody>
        </p:sp>
        <p:sp>
          <p:nvSpPr>
            <p:cNvPr id="28" name="MIO_AGENDA_ELEMENT_PAGENUMBER_2_6">
              <a:hlinkClick r:id="rId36" action="ppaction://hlinksldjump"/>
              <a:extLst>
                <a:ext uri="{FF2B5EF4-FFF2-40B4-BE49-F238E27FC236}">
                  <a16:creationId xmlns:a16="http://schemas.microsoft.com/office/drawing/2014/main" id="{5CEE55BF-685A-AD20-C9F3-025C077D76B1}"/>
                </a:ext>
              </a:extLst>
            </p:cNvPr>
            <p:cNvSpPr txBox="1">
              <a:spLocks/>
            </p:cNvSpPr>
            <p:nvPr>
              <p:custDataLst>
                <p:tags r:id="rId26"/>
              </p:custDataLst>
            </p:nvPr>
          </p:nvSpPr>
          <p:spPr>
            <a:xfrm>
              <a:off x="11026666" y="4940409"/>
              <a:ext cx="828788" cy="431999"/>
            </a:xfrm>
            <a:prstGeom prst="rect">
              <a:avLst/>
            </a:prstGeom>
            <a:noFill/>
          </p:spPr>
          <p:txBody>
            <a:bodyPr vert="horz" wrap="none" lIns="0" tIns="36000" rIns="21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r"/>
              <a:r>
                <a:rPr lang="de-DE" sz="1600">
                  <a:latin typeface="+mn-lt"/>
                </a:rPr>
                <a:t>34</a:t>
              </a:r>
              <a:endParaRPr lang="de-DE" sz="1600" dirty="0">
                <a:latin typeface="+mn-lt"/>
              </a:endParaRPr>
            </a:p>
          </p:txBody>
        </p:sp>
      </p:grpSp>
      <p:sp>
        <p:nvSpPr>
          <p:cNvPr id="2" name="Title 1">
            <a:extLst>
              <a:ext uri="{FF2B5EF4-FFF2-40B4-BE49-F238E27FC236}">
                <a16:creationId xmlns:a16="http://schemas.microsoft.com/office/drawing/2014/main" id="{AC3C7C72-15E5-54A0-108B-7F6F9A5091DB}"/>
              </a:ext>
            </a:extLst>
          </p:cNvPr>
          <p:cNvSpPr>
            <a:spLocks noGrp="1"/>
          </p:cNvSpPr>
          <p:nvPr>
            <p:ph type="title"/>
            <p:custDataLst>
              <p:tags r:id="rId2"/>
            </p:custDataLst>
          </p:nvPr>
        </p:nvSpPr>
        <p:spPr/>
        <p:txBody>
          <a:bodyPr/>
          <a:lstStyle/>
          <a:p>
            <a:r>
              <a:rPr lang="de-DE"/>
              <a:t>Table of contents</a:t>
            </a:r>
          </a:p>
        </p:txBody>
      </p:sp>
    </p:spTree>
    <p:extLst>
      <p:ext uri="{BB962C8B-B14F-4D97-AF65-F5344CB8AC3E}">
        <p14:creationId xmlns:p14="http://schemas.microsoft.com/office/powerpoint/2010/main" val="16437164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44C2C-0081-4C97-B5A5-1D1E02BBAB13}"/>
              </a:ext>
            </a:extLst>
          </p:cNvPr>
          <p:cNvSpPr>
            <a:spLocks noGrp="1"/>
          </p:cNvSpPr>
          <p:nvPr>
            <p:ph type="title" hasCustomPrompt="1"/>
          </p:nvPr>
        </p:nvSpPr>
        <p:spPr/>
        <p:txBody>
          <a:bodyPr/>
          <a:lstStyle/>
          <a:p>
            <a:r>
              <a:rPr lang="en-US" dirty="0"/>
              <a:t>Introduction to the TC3x GETH module</a:t>
            </a:r>
          </a:p>
        </p:txBody>
      </p:sp>
      <p:sp>
        <p:nvSpPr>
          <p:cNvPr id="3" name="Content Placeholder 4">
            <a:extLst>
              <a:ext uri="{FF2B5EF4-FFF2-40B4-BE49-F238E27FC236}">
                <a16:creationId xmlns:a16="http://schemas.microsoft.com/office/drawing/2014/main" id="{7A624695-6694-BE3F-E728-4268413541A6}"/>
              </a:ext>
            </a:extLst>
          </p:cNvPr>
          <p:cNvSpPr>
            <a:spLocks noGrp="1"/>
          </p:cNvSpPr>
          <p:nvPr>
            <p:ph sz="quarter" idx="13" hasCustomPrompt="1"/>
          </p:nvPr>
        </p:nvSpPr>
        <p:spPr>
          <a:xfrm>
            <a:off x="336000" y="1052736"/>
            <a:ext cx="11520000" cy="5472608"/>
          </a:xfrm>
        </p:spPr>
        <p:txBody>
          <a:bodyPr/>
          <a:lstStyle/>
          <a:p>
            <a:pPr>
              <a:buFont typeface="Wingdings" panose="05000000000000000000" pitchFamily="2" charset="2"/>
              <a:buChar char="Ø"/>
            </a:pPr>
            <a:r>
              <a:rPr lang="en-US" dirty="0"/>
              <a:t>The GETH module supports two types of Receive Descriptor formats: Read and Write-back. </a:t>
            </a:r>
          </a:p>
          <a:p>
            <a:pPr>
              <a:buFont typeface="Wingdings" panose="05000000000000000000" pitchFamily="2" charset="2"/>
              <a:buChar char="Ø"/>
            </a:pPr>
            <a:endParaRPr lang="en-US" dirty="0"/>
          </a:p>
          <a:p>
            <a:pPr>
              <a:buFont typeface="Wingdings" panose="05000000000000000000" pitchFamily="2" charset="2"/>
              <a:buChar char="Ø"/>
            </a:pPr>
            <a:r>
              <a:rPr lang="en-US" dirty="0"/>
              <a:t>There are two types of Receive Descriptors:</a:t>
            </a:r>
          </a:p>
          <a:p>
            <a:pPr>
              <a:buFont typeface="Symbol" panose="05050102010706020507" pitchFamily="18" charset="2"/>
              <a:buChar char="-"/>
            </a:pPr>
            <a:r>
              <a:rPr lang="en-US" dirty="0"/>
              <a:t>Normal descriptors;</a:t>
            </a:r>
          </a:p>
          <a:p>
            <a:pPr>
              <a:buFont typeface="Symbol" panose="05050102010706020507" pitchFamily="18" charset="2"/>
              <a:buChar char="-"/>
            </a:pPr>
            <a:r>
              <a:rPr lang="en-US" dirty="0"/>
              <a:t>Context descriptors.</a:t>
            </a:r>
          </a:p>
          <a:p>
            <a:pPr>
              <a:buFont typeface="Wingdings" panose="05000000000000000000" pitchFamily="2" charset="2"/>
              <a:buChar char="Ø"/>
            </a:pPr>
            <a:endParaRPr lang="en-US" dirty="0"/>
          </a:p>
          <a:p>
            <a:pPr>
              <a:buFont typeface="Wingdings" panose="05000000000000000000" pitchFamily="2" charset="2"/>
              <a:buChar char="Ø"/>
            </a:pPr>
            <a:r>
              <a:rPr lang="en-US" dirty="0"/>
              <a:t>The GETH module DMA attempts to read a descriptor only if the Tail Pointer is different from the Base Pointer or current pointer. </a:t>
            </a:r>
          </a:p>
          <a:p>
            <a:pPr marL="0" indent="0">
              <a:buNone/>
            </a:pPr>
            <a:endParaRPr lang="en-US" dirty="0"/>
          </a:p>
          <a:p>
            <a:pPr>
              <a:buFont typeface="Wingdings" panose="05000000000000000000" pitchFamily="2" charset="2"/>
              <a:buChar char="Ø"/>
            </a:pPr>
            <a:r>
              <a:rPr lang="en-US" dirty="0"/>
              <a:t>It is recommended to have a descriptor ring with a length that can accommodate at least two complete packets received by the MAC. Otherwise, the performance of the DMA is impacted greatly because of the unavailability of the descriptors. In such situations, the </a:t>
            </a:r>
            <a:r>
              <a:rPr lang="en-US" dirty="0" err="1"/>
              <a:t>RxFIFO</a:t>
            </a:r>
            <a:r>
              <a:rPr lang="en-US" dirty="0"/>
              <a:t> in MTL becomes full and starts dropping packets.</a:t>
            </a:r>
          </a:p>
          <a:p>
            <a:pPr marL="0" indent="0">
              <a:buNone/>
            </a:pPr>
            <a:endParaRPr lang="en-US" dirty="0">
              <a:solidFill>
                <a:srgbClr val="202122"/>
              </a:solidFill>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r>
              <a:rPr lang="en-US" dirty="0"/>
              <a:t>All RX descriptors are prepared by the software and given to the DMA as “Normal” Descriptors</a:t>
            </a:r>
            <a:endParaRPr lang="en-US" dirty="0">
              <a:solidFill>
                <a:srgbClr val="202122"/>
              </a:solidFill>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en-US" dirty="0">
              <a:solidFill>
                <a:srgbClr val="202122"/>
              </a:solidFill>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en-US" dirty="0">
              <a:solidFill>
                <a:srgbClr val="202122"/>
              </a:solidFill>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de-DE" b="0" i="0" dirty="0">
              <a:effectLst/>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de-D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06165731"/>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E7346C-7432-9E61-56AF-25ADD2F8B3F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45F2B70-ADEA-9A50-782A-50DAA5A146D4}"/>
              </a:ext>
            </a:extLst>
          </p:cNvPr>
          <p:cNvSpPr>
            <a:spLocks noGrp="1"/>
          </p:cNvSpPr>
          <p:nvPr>
            <p:ph type="sldNum" sz="quarter" idx="12"/>
          </p:nvPr>
        </p:nvSpPr>
        <p:spPr/>
        <p:txBody>
          <a:bodyPr/>
          <a:lstStyle/>
          <a:p>
            <a:r>
              <a:rPr lang="en-US"/>
              <a:t> </a:t>
            </a:r>
            <a:endParaRPr lang="en-US" dirty="0"/>
          </a:p>
        </p:txBody>
      </p:sp>
      <p:grpSp>
        <p:nvGrpSpPr>
          <p:cNvPr id="29" name="Group 28">
            <a:extLst>
              <a:ext uri="{FF2B5EF4-FFF2-40B4-BE49-F238E27FC236}">
                <a16:creationId xmlns:a16="http://schemas.microsoft.com/office/drawing/2014/main" id="{E1A2BF0F-60A7-2345-76D2-4678920D4B83}"/>
              </a:ext>
            </a:extLst>
          </p:cNvPr>
          <p:cNvGrpSpPr/>
          <p:nvPr>
            <p:custDataLst>
              <p:tags r:id="rId1"/>
            </p:custDataLst>
          </p:nvPr>
        </p:nvGrpSpPr>
        <p:grpSpPr>
          <a:xfrm>
            <a:off x="334434" y="1268413"/>
            <a:ext cx="11521020" cy="4103995"/>
            <a:chOff x="334434" y="1268413"/>
            <a:chExt cx="11521020" cy="4103995"/>
          </a:xfrm>
        </p:grpSpPr>
        <p:sp>
          <p:nvSpPr>
            <p:cNvPr id="5" name="MIO_AGENDA_ELEMENT_TITEL_1">
              <a:hlinkClick r:id="rId29" action="ppaction://hlinksldjump"/>
              <a:extLst>
                <a:ext uri="{FF2B5EF4-FFF2-40B4-BE49-F238E27FC236}">
                  <a16:creationId xmlns:a16="http://schemas.microsoft.com/office/drawing/2014/main" id="{3EE92438-DE18-76BE-AAE0-54065384CE37}"/>
                </a:ext>
              </a:extLst>
            </p:cNvPr>
            <p:cNvSpPr>
              <a:spLocks/>
            </p:cNvSpPr>
            <p:nvPr>
              <p:custDataLst>
                <p:tags r:id="rId3"/>
              </p:custDataLst>
            </p:nvPr>
          </p:nvSpPr>
          <p:spPr>
            <a:xfrm>
              <a:off x="1235075" y="1268413"/>
              <a:ext cx="9791589" cy="504000"/>
            </a:xfrm>
            <a:prstGeom prst="rect">
              <a:avLst/>
            </a:prstGeom>
            <a:noFill/>
            <a:extLst>
              <a:ext uri="{909E8E84-426E-40DD-AFC4-6F175D3DCCD1}">
                <a14:hiddenFill xmlns:a14="http://schemas.microsoft.com/office/drawing/2010/main">
                  <a:solidFill>
                    <a:schemeClr val="bg2"/>
                  </a:solidFill>
                </a14:hiddenFill>
              </a:ext>
            </a:extLst>
          </p:spPr>
          <p:txBody>
            <a:bodyPr vert="horz" wrap="none" lIns="0" tIns="36000" rIns="3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defTabSz="576000" fontAlgn="auto">
                <a:spcBef>
                  <a:spcPts val="0"/>
                </a:spcBef>
                <a:spcAft>
                  <a:spcPts val="0"/>
                </a:spcAft>
                <a:buClr>
                  <a:schemeClr val="accent1"/>
                </a:buClr>
                <a:buSzPct val="100000"/>
                <a:buFont typeface="Arial" panose="020B0604020202020204" pitchFamily="34" charset="0"/>
                <a:buNone/>
              </a:pPr>
              <a:r>
                <a:rPr lang="de-DE" sz="1800" b="1">
                  <a:solidFill>
                    <a:schemeClr val="tx2"/>
                  </a:solidFill>
                  <a:latin typeface="+mn-lt"/>
                </a:rPr>
                <a:t>TC3xx available boards</a:t>
              </a:r>
              <a:endParaRPr lang="de-DE" sz="1800" b="1" dirty="0">
                <a:solidFill>
                  <a:schemeClr val="tx2"/>
                </a:solidFill>
                <a:latin typeface="+mn-lt"/>
              </a:endParaRPr>
            </a:p>
          </p:txBody>
        </p:sp>
        <p:sp>
          <p:nvSpPr>
            <p:cNvPr id="6" name="MIO_AGENDA_ELEMENT_ELEMENTNUMBER_1">
              <a:hlinkClick r:id="rId29" action="ppaction://hlinksldjump"/>
              <a:extLst>
                <a:ext uri="{FF2B5EF4-FFF2-40B4-BE49-F238E27FC236}">
                  <a16:creationId xmlns:a16="http://schemas.microsoft.com/office/drawing/2014/main" id="{278AEEF7-C04F-35A1-F92F-E261FB84EF01}"/>
                </a:ext>
              </a:extLst>
            </p:cNvPr>
            <p:cNvSpPr>
              <a:spLocks noChangeAspect="1"/>
            </p:cNvSpPr>
            <p:nvPr>
              <p:custDataLst>
                <p:tags r:id="rId4"/>
              </p:custDataLst>
            </p:nvPr>
          </p:nvSpPr>
          <p:spPr>
            <a:xfrm>
              <a:off x="334434" y="1268413"/>
              <a:ext cx="503937" cy="504000"/>
            </a:xfrm>
            <a:prstGeom prst="ellipse">
              <a:avLst/>
            </a:prstGeom>
            <a:solidFill>
              <a:schemeClr val="accent1"/>
            </a:solidFill>
          </p:spPr>
          <p:txBody>
            <a:bodyPr vert="horz" wrap="none" lIns="0" tIns="36000" rIns="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ctr" fontAlgn="auto">
                <a:spcBef>
                  <a:spcPts val="0"/>
                </a:spcBef>
                <a:spcAft>
                  <a:spcPts val="0"/>
                </a:spcAft>
                <a:buClr>
                  <a:schemeClr val="accent1"/>
                </a:buClr>
                <a:buSzPct val="100000"/>
              </a:pPr>
              <a:r>
                <a:rPr lang="de-DE" b="1">
                  <a:solidFill>
                    <a:schemeClr val="bg1"/>
                  </a:solidFill>
                  <a:latin typeface="+mn-lt"/>
                  <a:cs typeface="Arial" panose="020B0604020202020204" pitchFamily="34" charset="0"/>
                </a:rPr>
                <a:t>1</a:t>
              </a:r>
              <a:endParaRPr lang="de-DE" b="1" dirty="0">
                <a:solidFill>
                  <a:schemeClr val="bg1"/>
                </a:solidFill>
                <a:latin typeface="+mn-lt"/>
                <a:cs typeface="Arial" panose="020B0604020202020204" pitchFamily="34" charset="0"/>
              </a:endParaRPr>
            </a:p>
          </p:txBody>
        </p:sp>
        <p:sp>
          <p:nvSpPr>
            <p:cNvPr id="7" name="MIO_AGENDA_ELEMENT_PAGENUMBER_1">
              <a:hlinkClick r:id="rId29" action="ppaction://hlinksldjump"/>
              <a:extLst>
                <a:ext uri="{FF2B5EF4-FFF2-40B4-BE49-F238E27FC236}">
                  <a16:creationId xmlns:a16="http://schemas.microsoft.com/office/drawing/2014/main" id="{52BA0E9B-D3F4-C232-2B1C-002DBCE7835C}"/>
                </a:ext>
              </a:extLst>
            </p:cNvPr>
            <p:cNvSpPr txBox="1">
              <a:spLocks/>
            </p:cNvSpPr>
            <p:nvPr>
              <p:custDataLst>
                <p:tags r:id="rId5"/>
              </p:custDataLst>
            </p:nvPr>
          </p:nvSpPr>
          <p:spPr>
            <a:xfrm>
              <a:off x="11026666" y="1268413"/>
              <a:ext cx="828785" cy="504000"/>
            </a:xfrm>
            <a:prstGeom prst="rect">
              <a:avLst/>
            </a:prstGeom>
            <a:noFill/>
          </p:spPr>
          <p:txBody>
            <a:bodyPr wrap="none" lIns="0" tIns="36000" rIns="216000" bIns="36000" rtlCol="0" anchor="ctr" anchorCtr="0">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r"/>
              <a:r>
                <a:rPr lang="de-DE" sz="1800" b="1">
                  <a:solidFill>
                    <a:schemeClr val="tx2"/>
                  </a:solidFill>
                  <a:latin typeface="+mn-lt"/>
                  <a:cs typeface="Segoe UI Semibold" panose="020B0702040204020203" pitchFamily="34" charset="0"/>
                </a:rPr>
                <a:t>3</a:t>
              </a:r>
              <a:endParaRPr lang="de-DE" sz="1800" b="1" dirty="0">
                <a:solidFill>
                  <a:schemeClr val="tx2"/>
                </a:solidFill>
                <a:latin typeface="+mn-lt"/>
                <a:cs typeface="Segoe UI Semibold" panose="020B0702040204020203" pitchFamily="34" charset="0"/>
              </a:endParaRPr>
            </a:p>
          </p:txBody>
        </p:sp>
        <p:sp>
          <p:nvSpPr>
            <p:cNvPr id="8" name="MIO_AGENDA_ELEMENT_TITEL_2">
              <a:hlinkClick r:id="rId30" action="ppaction://hlinksldjump"/>
              <a:extLst>
                <a:ext uri="{FF2B5EF4-FFF2-40B4-BE49-F238E27FC236}">
                  <a16:creationId xmlns:a16="http://schemas.microsoft.com/office/drawing/2014/main" id="{BD419CC3-D779-3789-2323-6F51BD8002AE}"/>
                </a:ext>
              </a:extLst>
            </p:cNvPr>
            <p:cNvSpPr>
              <a:spLocks/>
            </p:cNvSpPr>
            <p:nvPr>
              <p:custDataLst>
                <p:tags r:id="rId6"/>
              </p:custDataLst>
            </p:nvPr>
          </p:nvSpPr>
          <p:spPr>
            <a:xfrm>
              <a:off x="1235076" y="1844412"/>
              <a:ext cx="9791589" cy="504000"/>
            </a:xfrm>
            <a:prstGeom prst="rect">
              <a:avLst/>
            </a:prstGeom>
            <a:noFill/>
            <a:extLst>
              <a:ext uri="{909E8E84-426E-40DD-AFC4-6F175D3DCCD1}">
                <a14:hiddenFill xmlns:a14="http://schemas.microsoft.com/office/drawing/2010/main">
                  <a:solidFill>
                    <a:srgbClr val="E9E6E6"/>
                  </a:solidFill>
                </a14:hiddenFill>
              </a:ext>
            </a:extLst>
          </p:spPr>
          <p:txBody>
            <a:bodyPr vert="horz" wrap="none" lIns="0" tIns="36000" rIns="3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defTabSz="576000" fontAlgn="auto">
                <a:spcBef>
                  <a:spcPts val="0"/>
                </a:spcBef>
                <a:spcAft>
                  <a:spcPts val="0"/>
                </a:spcAft>
                <a:buClr>
                  <a:schemeClr val="accent1"/>
                </a:buClr>
                <a:buSzPct val="100000"/>
                <a:buFont typeface="Arial" panose="020B0604020202020204" pitchFamily="34" charset="0"/>
                <a:buNone/>
              </a:pPr>
              <a:r>
                <a:rPr lang="en-US" sz="1800">
                  <a:latin typeface="+mn-lt"/>
                </a:rPr>
                <a:t>Introduction to the TC3x GETH module</a:t>
              </a:r>
              <a:endParaRPr lang="de-DE" sz="1800" dirty="0">
                <a:latin typeface="+mn-lt"/>
              </a:endParaRPr>
            </a:p>
          </p:txBody>
        </p:sp>
        <p:sp>
          <p:nvSpPr>
            <p:cNvPr id="9" name="MIO_AGENDA_ELEMENT_ELEMENTNUMBER_2">
              <a:hlinkClick r:id="rId30" action="ppaction://hlinksldjump"/>
              <a:extLst>
                <a:ext uri="{FF2B5EF4-FFF2-40B4-BE49-F238E27FC236}">
                  <a16:creationId xmlns:a16="http://schemas.microsoft.com/office/drawing/2014/main" id="{C4424842-8D62-E356-2EB3-1FEBAA9F8F13}"/>
                </a:ext>
              </a:extLst>
            </p:cNvPr>
            <p:cNvSpPr>
              <a:spLocks noChangeAspect="1"/>
            </p:cNvSpPr>
            <p:nvPr>
              <p:custDataLst>
                <p:tags r:id="rId7"/>
              </p:custDataLst>
            </p:nvPr>
          </p:nvSpPr>
          <p:spPr>
            <a:xfrm>
              <a:off x="334434" y="1844412"/>
              <a:ext cx="503937" cy="504000"/>
            </a:xfrm>
            <a:prstGeom prst="ellipse">
              <a:avLst/>
            </a:prstGeom>
            <a:solidFill>
              <a:schemeClr val="accent1"/>
            </a:solidFill>
          </p:spPr>
          <p:txBody>
            <a:bodyPr vert="horz" wrap="none" lIns="0" tIns="36000" rIns="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ctr" fontAlgn="auto">
                <a:spcBef>
                  <a:spcPts val="0"/>
                </a:spcBef>
                <a:spcAft>
                  <a:spcPts val="0"/>
                </a:spcAft>
                <a:buClr>
                  <a:schemeClr val="accent1"/>
                </a:buClr>
                <a:buSzPct val="100000"/>
              </a:pPr>
              <a:r>
                <a:rPr lang="de-DE" b="1">
                  <a:solidFill>
                    <a:schemeClr val="bg1"/>
                  </a:solidFill>
                  <a:latin typeface="+mn-lt"/>
                  <a:cs typeface="Arial" panose="020B0604020202020204" pitchFamily="34" charset="0"/>
                </a:rPr>
                <a:t>2</a:t>
              </a:r>
              <a:endParaRPr lang="de-DE" b="1" dirty="0">
                <a:solidFill>
                  <a:schemeClr val="bg1"/>
                </a:solidFill>
                <a:latin typeface="+mn-lt"/>
                <a:cs typeface="Arial" panose="020B0604020202020204" pitchFamily="34" charset="0"/>
              </a:endParaRPr>
            </a:p>
          </p:txBody>
        </p:sp>
        <p:sp>
          <p:nvSpPr>
            <p:cNvPr id="10" name="MIO_AGENDA_ELEMENT_PAGENUMBER_2">
              <a:hlinkClick r:id="rId30" action="ppaction://hlinksldjump"/>
              <a:extLst>
                <a:ext uri="{FF2B5EF4-FFF2-40B4-BE49-F238E27FC236}">
                  <a16:creationId xmlns:a16="http://schemas.microsoft.com/office/drawing/2014/main" id="{89BBAB41-BCAD-3E83-9DEC-02B41CE1ED6A}"/>
                </a:ext>
              </a:extLst>
            </p:cNvPr>
            <p:cNvSpPr txBox="1">
              <a:spLocks/>
            </p:cNvSpPr>
            <p:nvPr>
              <p:custDataLst>
                <p:tags r:id="rId8"/>
              </p:custDataLst>
            </p:nvPr>
          </p:nvSpPr>
          <p:spPr>
            <a:xfrm>
              <a:off x="11026666" y="1844412"/>
              <a:ext cx="828785" cy="504000"/>
            </a:xfrm>
            <a:prstGeom prst="rect">
              <a:avLst/>
            </a:prstGeom>
            <a:noFill/>
          </p:spPr>
          <p:txBody>
            <a:bodyPr vert="horz" wrap="none" lIns="0" tIns="36000" rIns="21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marL="0" lvl="1" algn="r"/>
              <a:r>
                <a:rPr lang="de-DE" sz="1800">
                  <a:latin typeface="+mn-lt"/>
                </a:rPr>
                <a:t>5</a:t>
              </a:r>
              <a:endParaRPr lang="de-DE" sz="1800" dirty="0">
                <a:latin typeface="+mn-lt"/>
              </a:endParaRPr>
            </a:p>
          </p:txBody>
        </p:sp>
        <p:sp>
          <p:nvSpPr>
            <p:cNvPr id="11" name="MIO_AGENDA_ELEMENT_TITEL_2_1">
              <a:hlinkClick r:id="rId31" action="ppaction://hlinksldjump"/>
              <a:extLst>
                <a:ext uri="{FF2B5EF4-FFF2-40B4-BE49-F238E27FC236}">
                  <a16:creationId xmlns:a16="http://schemas.microsoft.com/office/drawing/2014/main" id="{D905DB43-90FE-6C2F-A607-3075461A5FAD}"/>
                </a:ext>
              </a:extLst>
            </p:cNvPr>
            <p:cNvSpPr>
              <a:spLocks/>
            </p:cNvSpPr>
            <p:nvPr>
              <p:custDataLst>
                <p:tags r:id="rId9"/>
              </p:custDataLst>
            </p:nvPr>
          </p:nvSpPr>
          <p:spPr>
            <a:xfrm>
              <a:off x="1235076" y="2420412"/>
              <a:ext cx="9791588" cy="431999"/>
            </a:xfrm>
            <a:prstGeom prst="rect">
              <a:avLst/>
            </a:prstGeom>
            <a:noFill/>
            <a:extLst>
              <a:ext uri="{909E8E84-426E-40DD-AFC4-6F175D3DCCD1}">
                <a14:hiddenFill xmlns:a14="http://schemas.microsoft.com/office/drawing/2010/main">
                  <a:solidFill>
                    <a:srgbClr val="E9E6E6"/>
                  </a:solidFill>
                </a14:hiddenFill>
              </a:ext>
            </a:extLst>
          </p:spPr>
          <p:txBody>
            <a:bodyPr vert="horz" wrap="none" lIns="0" tIns="36000" rIns="3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defTabSz="576000" fontAlgn="auto">
                <a:spcBef>
                  <a:spcPts val="0"/>
                </a:spcBef>
                <a:spcAft>
                  <a:spcPts val="0"/>
                </a:spcAft>
                <a:buClr>
                  <a:schemeClr val="accent1"/>
                </a:buClr>
                <a:buSzPct val="100000"/>
                <a:buFont typeface="Arial" panose="020B0604020202020204" pitchFamily="34" charset="0"/>
                <a:buNone/>
              </a:pPr>
              <a:r>
                <a:rPr lang="en-US" sz="1600">
                  <a:latin typeface="+mn-lt"/>
                </a:rPr>
                <a:t>Brief description of the GETH module</a:t>
              </a:r>
              <a:endParaRPr lang="de-DE" sz="1600" dirty="0">
                <a:latin typeface="+mn-lt"/>
              </a:endParaRPr>
            </a:p>
          </p:txBody>
        </p:sp>
        <p:sp>
          <p:nvSpPr>
            <p:cNvPr id="12" name="MIO_AGENDA_ELEMENT_ELEMENTNUMBER_2_1">
              <a:hlinkClick r:id="rId31" action="ppaction://hlinksldjump"/>
              <a:extLst>
                <a:ext uri="{FF2B5EF4-FFF2-40B4-BE49-F238E27FC236}">
                  <a16:creationId xmlns:a16="http://schemas.microsoft.com/office/drawing/2014/main" id="{1B2CFA71-2BD0-461E-0E88-5062030C3A2F}"/>
                </a:ext>
              </a:extLst>
            </p:cNvPr>
            <p:cNvSpPr>
              <a:spLocks noChangeAspect="1"/>
            </p:cNvSpPr>
            <p:nvPr>
              <p:custDataLst>
                <p:tags r:id="rId10"/>
              </p:custDataLst>
            </p:nvPr>
          </p:nvSpPr>
          <p:spPr>
            <a:xfrm>
              <a:off x="334435" y="2420412"/>
              <a:ext cx="431945" cy="431999"/>
            </a:xfrm>
            <a:prstGeom prst="ellipse">
              <a:avLst/>
            </a:prstGeom>
            <a:noFill/>
            <a:ln>
              <a:noFill/>
            </a:ln>
          </p:spPr>
          <p:txBody>
            <a:bodyPr vert="horz" wrap="none" lIns="0" tIns="36000" rIns="0" bIns="36000" rtlCol="0" anchor="ctr">
              <a:no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ctr" fontAlgn="auto">
                <a:spcBef>
                  <a:spcPts val="0"/>
                </a:spcBef>
                <a:spcAft>
                  <a:spcPts val="0"/>
                </a:spcAft>
                <a:buClr>
                  <a:schemeClr val="accent1"/>
                </a:buClr>
                <a:buSzPct val="100000"/>
              </a:pPr>
              <a:r>
                <a:rPr lang="de-DE" sz="1600">
                  <a:noFill/>
                  <a:latin typeface="+mn-lt"/>
                  <a:cs typeface="Arial" panose="020B0604020202020204" pitchFamily="34" charset="0"/>
                </a:rPr>
                <a:t>2.1</a:t>
              </a:r>
              <a:endParaRPr lang="de-DE" sz="1600" dirty="0">
                <a:noFill/>
                <a:latin typeface="+mn-lt"/>
                <a:cs typeface="Arial" panose="020B0604020202020204" pitchFamily="34" charset="0"/>
              </a:endParaRPr>
            </a:p>
          </p:txBody>
        </p:sp>
        <p:sp>
          <p:nvSpPr>
            <p:cNvPr id="13" name="MIO_AGENDA_ELEMENT_PAGENUMBER_2_1">
              <a:hlinkClick r:id="rId31" action="ppaction://hlinksldjump"/>
              <a:extLst>
                <a:ext uri="{FF2B5EF4-FFF2-40B4-BE49-F238E27FC236}">
                  <a16:creationId xmlns:a16="http://schemas.microsoft.com/office/drawing/2014/main" id="{E1469B88-2FAD-3314-5155-1A60FE50FD21}"/>
                </a:ext>
              </a:extLst>
            </p:cNvPr>
            <p:cNvSpPr txBox="1">
              <a:spLocks/>
            </p:cNvSpPr>
            <p:nvPr>
              <p:custDataLst>
                <p:tags r:id="rId11"/>
              </p:custDataLst>
            </p:nvPr>
          </p:nvSpPr>
          <p:spPr>
            <a:xfrm>
              <a:off x="11026666" y="2420412"/>
              <a:ext cx="828788" cy="431999"/>
            </a:xfrm>
            <a:prstGeom prst="rect">
              <a:avLst/>
            </a:prstGeom>
            <a:noFill/>
          </p:spPr>
          <p:txBody>
            <a:bodyPr vert="horz" wrap="none" lIns="0" tIns="36000" rIns="21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r"/>
              <a:r>
                <a:rPr lang="de-DE" sz="1600">
                  <a:latin typeface="+mn-lt"/>
                </a:rPr>
                <a:t>6</a:t>
              </a:r>
              <a:endParaRPr lang="de-DE" sz="1600" dirty="0">
                <a:latin typeface="+mn-lt"/>
              </a:endParaRPr>
            </a:p>
          </p:txBody>
        </p:sp>
        <p:sp>
          <p:nvSpPr>
            <p:cNvPr id="14" name="MIO_AGENDA_ELEMENT_TITEL_2_2">
              <a:hlinkClick r:id="rId32" action="ppaction://hlinksldjump"/>
              <a:extLst>
                <a:ext uri="{FF2B5EF4-FFF2-40B4-BE49-F238E27FC236}">
                  <a16:creationId xmlns:a16="http://schemas.microsoft.com/office/drawing/2014/main" id="{BEB82A54-7626-F82A-30E2-D8858105FDBC}"/>
                </a:ext>
              </a:extLst>
            </p:cNvPr>
            <p:cNvSpPr>
              <a:spLocks/>
            </p:cNvSpPr>
            <p:nvPr>
              <p:custDataLst>
                <p:tags r:id="rId12"/>
              </p:custDataLst>
            </p:nvPr>
          </p:nvSpPr>
          <p:spPr>
            <a:xfrm>
              <a:off x="1235076" y="2924411"/>
              <a:ext cx="9791588" cy="431999"/>
            </a:xfrm>
            <a:prstGeom prst="rect">
              <a:avLst/>
            </a:prstGeom>
            <a:noFill/>
            <a:extLst>
              <a:ext uri="{909E8E84-426E-40DD-AFC4-6F175D3DCCD1}">
                <a14:hiddenFill xmlns:a14="http://schemas.microsoft.com/office/drawing/2010/main">
                  <a:solidFill>
                    <a:srgbClr val="E9E6E6"/>
                  </a:solidFill>
                </a14:hiddenFill>
              </a:ext>
            </a:extLst>
          </p:spPr>
          <p:txBody>
            <a:bodyPr vert="horz" wrap="none" lIns="0" tIns="36000" rIns="3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defTabSz="576000" fontAlgn="auto">
                <a:spcBef>
                  <a:spcPts val="0"/>
                </a:spcBef>
                <a:spcAft>
                  <a:spcPts val="0"/>
                </a:spcAft>
                <a:buClr>
                  <a:schemeClr val="accent1"/>
                </a:buClr>
                <a:buSzPct val="100000"/>
                <a:buFont typeface="Arial" panose="020B0604020202020204" pitchFamily="34" charset="0"/>
                <a:buNone/>
              </a:pPr>
              <a:r>
                <a:rPr lang="de-DE" sz="1600">
                  <a:latin typeface="+mn-lt"/>
                </a:rPr>
                <a:t>GETH Master/Slave AHB</a:t>
              </a:r>
              <a:endParaRPr lang="de-DE" sz="1600" dirty="0">
                <a:latin typeface="+mn-lt"/>
              </a:endParaRPr>
            </a:p>
          </p:txBody>
        </p:sp>
        <p:sp>
          <p:nvSpPr>
            <p:cNvPr id="15" name="MIO_AGENDA_ELEMENT_ELEMENTNUMBER_2_2">
              <a:hlinkClick r:id="rId32" action="ppaction://hlinksldjump"/>
              <a:extLst>
                <a:ext uri="{FF2B5EF4-FFF2-40B4-BE49-F238E27FC236}">
                  <a16:creationId xmlns:a16="http://schemas.microsoft.com/office/drawing/2014/main" id="{ED59A4C5-8F0B-1098-B0BA-F9C3537AE4EB}"/>
                </a:ext>
              </a:extLst>
            </p:cNvPr>
            <p:cNvSpPr>
              <a:spLocks noChangeAspect="1"/>
            </p:cNvSpPr>
            <p:nvPr>
              <p:custDataLst>
                <p:tags r:id="rId13"/>
              </p:custDataLst>
            </p:nvPr>
          </p:nvSpPr>
          <p:spPr>
            <a:xfrm>
              <a:off x="334435" y="2924411"/>
              <a:ext cx="431945" cy="431999"/>
            </a:xfrm>
            <a:prstGeom prst="ellipse">
              <a:avLst/>
            </a:prstGeom>
            <a:noFill/>
            <a:ln>
              <a:noFill/>
            </a:ln>
          </p:spPr>
          <p:txBody>
            <a:bodyPr vert="horz" wrap="none" lIns="0" tIns="36000" rIns="0" bIns="36000" rtlCol="0" anchor="ctr">
              <a:no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ctr" fontAlgn="auto">
                <a:spcBef>
                  <a:spcPts val="0"/>
                </a:spcBef>
                <a:spcAft>
                  <a:spcPts val="0"/>
                </a:spcAft>
                <a:buClr>
                  <a:schemeClr val="accent1"/>
                </a:buClr>
                <a:buSzPct val="100000"/>
              </a:pPr>
              <a:r>
                <a:rPr lang="de-DE" sz="1600">
                  <a:noFill/>
                  <a:latin typeface="+mn-lt"/>
                  <a:cs typeface="Arial" panose="020B0604020202020204" pitchFamily="34" charset="0"/>
                </a:rPr>
                <a:t>2.2</a:t>
              </a:r>
              <a:endParaRPr lang="de-DE" sz="1600" dirty="0">
                <a:noFill/>
                <a:latin typeface="+mn-lt"/>
                <a:cs typeface="Arial" panose="020B0604020202020204" pitchFamily="34" charset="0"/>
              </a:endParaRPr>
            </a:p>
          </p:txBody>
        </p:sp>
        <p:sp>
          <p:nvSpPr>
            <p:cNvPr id="16" name="MIO_AGENDA_ELEMENT_PAGENUMBER_2_2">
              <a:hlinkClick r:id="rId32" action="ppaction://hlinksldjump"/>
              <a:extLst>
                <a:ext uri="{FF2B5EF4-FFF2-40B4-BE49-F238E27FC236}">
                  <a16:creationId xmlns:a16="http://schemas.microsoft.com/office/drawing/2014/main" id="{8EA93876-3350-0558-BCD2-D769664F9F27}"/>
                </a:ext>
              </a:extLst>
            </p:cNvPr>
            <p:cNvSpPr txBox="1">
              <a:spLocks/>
            </p:cNvSpPr>
            <p:nvPr>
              <p:custDataLst>
                <p:tags r:id="rId14"/>
              </p:custDataLst>
            </p:nvPr>
          </p:nvSpPr>
          <p:spPr>
            <a:xfrm>
              <a:off x="11026666" y="2924411"/>
              <a:ext cx="828788" cy="431999"/>
            </a:xfrm>
            <a:prstGeom prst="rect">
              <a:avLst/>
            </a:prstGeom>
            <a:noFill/>
          </p:spPr>
          <p:txBody>
            <a:bodyPr vert="horz" wrap="none" lIns="0" tIns="36000" rIns="21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r"/>
              <a:r>
                <a:rPr lang="de-DE" sz="1600">
                  <a:latin typeface="+mn-lt"/>
                </a:rPr>
                <a:t>12</a:t>
              </a:r>
              <a:endParaRPr lang="de-DE" sz="1600" dirty="0">
                <a:latin typeface="+mn-lt"/>
              </a:endParaRPr>
            </a:p>
          </p:txBody>
        </p:sp>
        <p:sp>
          <p:nvSpPr>
            <p:cNvPr id="17" name="MIO_AGENDA_ELEMENT_TITEL_2_3">
              <a:hlinkClick r:id="rId33" action="ppaction://hlinksldjump"/>
              <a:extLst>
                <a:ext uri="{FF2B5EF4-FFF2-40B4-BE49-F238E27FC236}">
                  <a16:creationId xmlns:a16="http://schemas.microsoft.com/office/drawing/2014/main" id="{E0651630-12B7-33AA-2A65-3C442AECD473}"/>
                </a:ext>
              </a:extLst>
            </p:cNvPr>
            <p:cNvSpPr>
              <a:spLocks/>
            </p:cNvSpPr>
            <p:nvPr>
              <p:custDataLst>
                <p:tags r:id="rId15"/>
              </p:custDataLst>
            </p:nvPr>
          </p:nvSpPr>
          <p:spPr>
            <a:xfrm>
              <a:off x="1235076" y="3428411"/>
              <a:ext cx="9791588" cy="431999"/>
            </a:xfrm>
            <a:prstGeom prst="rect">
              <a:avLst/>
            </a:prstGeom>
            <a:noFill/>
            <a:extLst>
              <a:ext uri="{909E8E84-426E-40DD-AFC4-6F175D3DCCD1}">
                <a14:hiddenFill xmlns:a14="http://schemas.microsoft.com/office/drawing/2010/main">
                  <a:solidFill>
                    <a:srgbClr val="E9E6E6"/>
                  </a:solidFill>
                </a14:hiddenFill>
              </a:ext>
            </a:extLst>
          </p:spPr>
          <p:txBody>
            <a:bodyPr vert="horz" wrap="none" lIns="0" tIns="36000" rIns="3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defTabSz="576000" fontAlgn="auto">
                <a:spcBef>
                  <a:spcPts val="0"/>
                </a:spcBef>
                <a:spcAft>
                  <a:spcPts val="0"/>
                </a:spcAft>
                <a:buClr>
                  <a:schemeClr val="accent1"/>
                </a:buClr>
                <a:buSzPct val="100000"/>
                <a:buFont typeface="Arial" panose="020B0604020202020204" pitchFamily="34" charset="0"/>
                <a:buNone/>
              </a:pPr>
              <a:r>
                <a:rPr lang="de-DE" sz="1600">
                  <a:latin typeface="+mn-lt"/>
                </a:rPr>
                <a:t>Descriptors</a:t>
              </a:r>
              <a:endParaRPr lang="de-DE" sz="1600" dirty="0">
                <a:latin typeface="+mn-lt"/>
              </a:endParaRPr>
            </a:p>
          </p:txBody>
        </p:sp>
        <p:sp>
          <p:nvSpPr>
            <p:cNvPr id="18" name="MIO_AGENDA_ELEMENT_ELEMENTNUMBER_2_3">
              <a:hlinkClick r:id="rId33" action="ppaction://hlinksldjump"/>
              <a:extLst>
                <a:ext uri="{FF2B5EF4-FFF2-40B4-BE49-F238E27FC236}">
                  <a16:creationId xmlns:a16="http://schemas.microsoft.com/office/drawing/2014/main" id="{A2B59825-44B9-7B6E-DDD9-B18726BB33A7}"/>
                </a:ext>
              </a:extLst>
            </p:cNvPr>
            <p:cNvSpPr>
              <a:spLocks noChangeAspect="1"/>
            </p:cNvSpPr>
            <p:nvPr>
              <p:custDataLst>
                <p:tags r:id="rId16"/>
              </p:custDataLst>
            </p:nvPr>
          </p:nvSpPr>
          <p:spPr>
            <a:xfrm>
              <a:off x="334435" y="3428411"/>
              <a:ext cx="431945" cy="431999"/>
            </a:xfrm>
            <a:prstGeom prst="ellipse">
              <a:avLst/>
            </a:prstGeom>
            <a:noFill/>
            <a:ln>
              <a:noFill/>
            </a:ln>
          </p:spPr>
          <p:txBody>
            <a:bodyPr vert="horz" wrap="none" lIns="0" tIns="36000" rIns="0" bIns="36000" rtlCol="0" anchor="ctr">
              <a:no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ctr" fontAlgn="auto">
                <a:spcBef>
                  <a:spcPts val="0"/>
                </a:spcBef>
                <a:spcAft>
                  <a:spcPts val="0"/>
                </a:spcAft>
                <a:buClr>
                  <a:schemeClr val="accent1"/>
                </a:buClr>
                <a:buSzPct val="100000"/>
              </a:pPr>
              <a:r>
                <a:rPr lang="de-DE" sz="1600">
                  <a:noFill/>
                  <a:latin typeface="+mn-lt"/>
                  <a:cs typeface="Arial" panose="020B0604020202020204" pitchFamily="34" charset="0"/>
                </a:rPr>
                <a:t>2.3</a:t>
              </a:r>
              <a:endParaRPr lang="de-DE" sz="1600" dirty="0">
                <a:noFill/>
                <a:latin typeface="+mn-lt"/>
                <a:cs typeface="Arial" panose="020B0604020202020204" pitchFamily="34" charset="0"/>
              </a:endParaRPr>
            </a:p>
          </p:txBody>
        </p:sp>
        <p:sp>
          <p:nvSpPr>
            <p:cNvPr id="19" name="MIO_AGENDA_ELEMENT_PAGENUMBER_2_3">
              <a:hlinkClick r:id="rId33" action="ppaction://hlinksldjump"/>
              <a:extLst>
                <a:ext uri="{FF2B5EF4-FFF2-40B4-BE49-F238E27FC236}">
                  <a16:creationId xmlns:a16="http://schemas.microsoft.com/office/drawing/2014/main" id="{114BD5FD-A30E-FE8D-15B6-ED0BBFBE4815}"/>
                </a:ext>
              </a:extLst>
            </p:cNvPr>
            <p:cNvSpPr txBox="1">
              <a:spLocks/>
            </p:cNvSpPr>
            <p:nvPr>
              <p:custDataLst>
                <p:tags r:id="rId17"/>
              </p:custDataLst>
            </p:nvPr>
          </p:nvSpPr>
          <p:spPr>
            <a:xfrm>
              <a:off x="11026666" y="3428411"/>
              <a:ext cx="828788" cy="431999"/>
            </a:xfrm>
            <a:prstGeom prst="rect">
              <a:avLst/>
            </a:prstGeom>
            <a:noFill/>
          </p:spPr>
          <p:txBody>
            <a:bodyPr vert="horz" wrap="none" lIns="0" tIns="36000" rIns="21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r"/>
              <a:r>
                <a:rPr lang="de-DE" sz="1600">
                  <a:latin typeface="+mn-lt"/>
                </a:rPr>
                <a:t>14</a:t>
              </a:r>
              <a:endParaRPr lang="de-DE" sz="1600" dirty="0">
                <a:latin typeface="+mn-lt"/>
              </a:endParaRPr>
            </a:p>
          </p:txBody>
        </p:sp>
        <p:sp>
          <p:nvSpPr>
            <p:cNvPr id="20" name="MIO_AGENDA_ELEMENT_TITEL_2_4">
              <a:hlinkClick r:id="rId34" action="ppaction://hlinksldjump"/>
              <a:extLst>
                <a:ext uri="{FF2B5EF4-FFF2-40B4-BE49-F238E27FC236}">
                  <a16:creationId xmlns:a16="http://schemas.microsoft.com/office/drawing/2014/main" id="{86EAF786-EE88-AFBD-8F3B-E74E9037BE60}"/>
                </a:ext>
              </a:extLst>
            </p:cNvPr>
            <p:cNvSpPr>
              <a:spLocks/>
            </p:cNvSpPr>
            <p:nvPr>
              <p:custDataLst>
                <p:tags r:id="rId18"/>
              </p:custDataLst>
            </p:nvPr>
          </p:nvSpPr>
          <p:spPr>
            <a:xfrm>
              <a:off x="1235076" y="3932410"/>
              <a:ext cx="9791588" cy="431999"/>
            </a:xfrm>
            <a:prstGeom prst="rect">
              <a:avLst/>
            </a:prstGeom>
            <a:noFill/>
            <a:extLst>
              <a:ext uri="{909E8E84-426E-40DD-AFC4-6F175D3DCCD1}">
                <a14:hiddenFill xmlns:a14="http://schemas.microsoft.com/office/drawing/2010/main">
                  <a:solidFill>
                    <a:srgbClr val="E9E6E6"/>
                  </a:solidFill>
                </a14:hiddenFill>
              </a:ext>
            </a:extLst>
          </p:spPr>
          <p:txBody>
            <a:bodyPr vert="horz" wrap="none" lIns="0" tIns="36000" rIns="3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defTabSz="576000" fontAlgn="auto">
                <a:spcBef>
                  <a:spcPts val="0"/>
                </a:spcBef>
                <a:spcAft>
                  <a:spcPts val="0"/>
                </a:spcAft>
                <a:buClr>
                  <a:schemeClr val="accent1"/>
                </a:buClr>
                <a:buSzPct val="100000"/>
                <a:buFont typeface="Arial" panose="020B0604020202020204" pitchFamily="34" charset="0"/>
                <a:buNone/>
              </a:pPr>
              <a:r>
                <a:rPr lang="de-DE" sz="1600">
                  <a:latin typeface="+mn-lt"/>
                </a:rPr>
                <a:t>Transmit Descriptors</a:t>
              </a:r>
              <a:endParaRPr lang="de-DE" sz="1600" dirty="0">
                <a:latin typeface="+mn-lt"/>
              </a:endParaRPr>
            </a:p>
          </p:txBody>
        </p:sp>
        <p:sp>
          <p:nvSpPr>
            <p:cNvPr id="21" name="MIO_AGENDA_ELEMENT_ELEMENTNUMBER_2_4">
              <a:hlinkClick r:id="rId34" action="ppaction://hlinksldjump"/>
              <a:extLst>
                <a:ext uri="{FF2B5EF4-FFF2-40B4-BE49-F238E27FC236}">
                  <a16:creationId xmlns:a16="http://schemas.microsoft.com/office/drawing/2014/main" id="{9821E2AD-8919-877D-AA99-6C840C7F429F}"/>
                </a:ext>
              </a:extLst>
            </p:cNvPr>
            <p:cNvSpPr>
              <a:spLocks noChangeAspect="1"/>
            </p:cNvSpPr>
            <p:nvPr>
              <p:custDataLst>
                <p:tags r:id="rId19"/>
              </p:custDataLst>
            </p:nvPr>
          </p:nvSpPr>
          <p:spPr>
            <a:xfrm>
              <a:off x="334435" y="3932410"/>
              <a:ext cx="431945" cy="431999"/>
            </a:xfrm>
            <a:prstGeom prst="ellipse">
              <a:avLst/>
            </a:prstGeom>
            <a:noFill/>
            <a:ln>
              <a:noFill/>
            </a:ln>
          </p:spPr>
          <p:txBody>
            <a:bodyPr vert="horz" wrap="none" lIns="0" tIns="36000" rIns="0" bIns="36000" rtlCol="0" anchor="ctr">
              <a:no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ctr" fontAlgn="auto">
                <a:spcBef>
                  <a:spcPts val="0"/>
                </a:spcBef>
                <a:spcAft>
                  <a:spcPts val="0"/>
                </a:spcAft>
                <a:buClr>
                  <a:schemeClr val="accent1"/>
                </a:buClr>
                <a:buSzPct val="100000"/>
              </a:pPr>
              <a:r>
                <a:rPr lang="de-DE" sz="1600">
                  <a:noFill/>
                  <a:latin typeface="+mn-lt"/>
                  <a:cs typeface="Arial" panose="020B0604020202020204" pitchFamily="34" charset="0"/>
                </a:rPr>
                <a:t>2.4</a:t>
              </a:r>
              <a:endParaRPr lang="de-DE" sz="1600" dirty="0">
                <a:noFill/>
                <a:latin typeface="+mn-lt"/>
                <a:cs typeface="Arial" panose="020B0604020202020204" pitchFamily="34" charset="0"/>
              </a:endParaRPr>
            </a:p>
          </p:txBody>
        </p:sp>
        <p:sp>
          <p:nvSpPr>
            <p:cNvPr id="22" name="MIO_AGENDA_ELEMENT_PAGENUMBER_2_4">
              <a:hlinkClick r:id="rId34" action="ppaction://hlinksldjump"/>
              <a:extLst>
                <a:ext uri="{FF2B5EF4-FFF2-40B4-BE49-F238E27FC236}">
                  <a16:creationId xmlns:a16="http://schemas.microsoft.com/office/drawing/2014/main" id="{E6F32212-715D-2C1C-FD9A-EF0207424479}"/>
                </a:ext>
              </a:extLst>
            </p:cNvPr>
            <p:cNvSpPr txBox="1">
              <a:spLocks/>
            </p:cNvSpPr>
            <p:nvPr>
              <p:custDataLst>
                <p:tags r:id="rId20"/>
              </p:custDataLst>
            </p:nvPr>
          </p:nvSpPr>
          <p:spPr>
            <a:xfrm>
              <a:off x="11026666" y="3932410"/>
              <a:ext cx="828788" cy="431999"/>
            </a:xfrm>
            <a:prstGeom prst="rect">
              <a:avLst/>
            </a:prstGeom>
            <a:noFill/>
          </p:spPr>
          <p:txBody>
            <a:bodyPr vert="horz" wrap="none" lIns="0" tIns="36000" rIns="21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r"/>
              <a:r>
                <a:rPr lang="de-DE" sz="1600">
                  <a:latin typeface="+mn-lt"/>
                </a:rPr>
                <a:t>21</a:t>
              </a:r>
              <a:endParaRPr lang="de-DE" sz="1600" dirty="0">
                <a:latin typeface="+mn-lt"/>
              </a:endParaRPr>
            </a:p>
          </p:txBody>
        </p:sp>
        <p:sp>
          <p:nvSpPr>
            <p:cNvPr id="23" name="MIO_AGENDA_ELEMENT_TITEL_2_5">
              <a:hlinkClick r:id="rId35" action="ppaction://hlinksldjump"/>
              <a:extLst>
                <a:ext uri="{FF2B5EF4-FFF2-40B4-BE49-F238E27FC236}">
                  <a16:creationId xmlns:a16="http://schemas.microsoft.com/office/drawing/2014/main" id="{601CA6E2-D8FC-B80B-7388-19741B462DD5}"/>
                </a:ext>
              </a:extLst>
            </p:cNvPr>
            <p:cNvSpPr>
              <a:spLocks/>
            </p:cNvSpPr>
            <p:nvPr>
              <p:custDataLst>
                <p:tags r:id="rId21"/>
              </p:custDataLst>
            </p:nvPr>
          </p:nvSpPr>
          <p:spPr>
            <a:xfrm>
              <a:off x="1235076" y="4436410"/>
              <a:ext cx="9791588" cy="431999"/>
            </a:xfrm>
            <a:prstGeom prst="rect">
              <a:avLst/>
            </a:prstGeom>
            <a:noFill/>
            <a:extLst>
              <a:ext uri="{909E8E84-426E-40DD-AFC4-6F175D3DCCD1}">
                <a14:hiddenFill xmlns:a14="http://schemas.microsoft.com/office/drawing/2010/main">
                  <a:solidFill>
                    <a:srgbClr val="E9E6E6"/>
                  </a:solidFill>
                </a14:hiddenFill>
              </a:ext>
            </a:extLst>
          </p:spPr>
          <p:txBody>
            <a:bodyPr vert="horz" wrap="none" lIns="0" tIns="36000" rIns="3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defTabSz="576000" fontAlgn="auto">
                <a:spcBef>
                  <a:spcPts val="0"/>
                </a:spcBef>
                <a:spcAft>
                  <a:spcPts val="0"/>
                </a:spcAft>
                <a:buClr>
                  <a:schemeClr val="accent1"/>
                </a:buClr>
                <a:buSzPct val="100000"/>
                <a:buFont typeface="Arial" panose="020B0604020202020204" pitchFamily="34" charset="0"/>
                <a:buNone/>
              </a:pPr>
              <a:r>
                <a:rPr lang="de-DE" sz="1600">
                  <a:latin typeface="+mn-lt"/>
                </a:rPr>
                <a:t>Receive Descriptors</a:t>
              </a:r>
              <a:endParaRPr lang="de-DE" sz="1600" dirty="0">
                <a:latin typeface="+mn-lt"/>
              </a:endParaRPr>
            </a:p>
          </p:txBody>
        </p:sp>
        <p:sp>
          <p:nvSpPr>
            <p:cNvPr id="24" name="MIO_AGENDA_ELEMENT_ELEMENTNUMBER_2_5">
              <a:hlinkClick r:id="rId35" action="ppaction://hlinksldjump"/>
              <a:extLst>
                <a:ext uri="{FF2B5EF4-FFF2-40B4-BE49-F238E27FC236}">
                  <a16:creationId xmlns:a16="http://schemas.microsoft.com/office/drawing/2014/main" id="{8B17A2BB-6C8A-6EC8-FE17-FECADEBB45E5}"/>
                </a:ext>
              </a:extLst>
            </p:cNvPr>
            <p:cNvSpPr>
              <a:spLocks noChangeAspect="1"/>
            </p:cNvSpPr>
            <p:nvPr>
              <p:custDataLst>
                <p:tags r:id="rId22"/>
              </p:custDataLst>
            </p:nvPr>
          </p:nvSpPr>
          <p:spPr>
            <a:xfrm>
              <a:off x="334435" y="4436410"/>
              <a:ext cx="431945" cy="431999"/>
            </a:xfrm>
            <a:prstGeom prst="ellipse">
              <a:avLst/>
            </a:prstGeom>
            <a:noFill/>
            <a:ln>
              <a:noFill/>
            </a:ln>
          </p:spPr>
          <p:txBody>
            <a:bodyPr vert="horz" wrap="none" lIns="0" tIns="36000" rIns="0" bIns="36000" rtlCol="0" anchor="ctr">
              <a:no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ctr" fontAlgn="auto">
                <a:spcBef>
                  <a:spcPts val="0"/>
                </a:spcBef>
                <a:spcAft>
                  <a:spcPts val="0"/>
                </a:spcAft>
                <a:buClr>
                  <a:schemeClr val="accent1"/>
                </a:buClr>
                <a:buSzPct val="100000"/>
              </a:pPr>
              <a:r>
                <a:rPr lang="de-DE" sz="1600">
                  <a:noFill/>
                  <a:latin typeface="+mn-lt"/>
                  <a:cs typeface="Arial" panose="020B0604020202020204" pitchFamily="34" charset="0"/>
                </a:rPr>
                <a:t>2.5</a:t>
              </a:r>
              <a:endParaRPr lang="de-DE" sz="1600" dirty="0">
                <a:noFill/>
                <a:latin typeface="+mn-lt"/>
                <a:cs typeface="Arial" panose="020B0604020202020204" pitchFamily="34" charset="0"/>
              </a:endParaRPr>
            </a:p>
          </p:txBody>
        </p:sp>
        <p:sp>
          <p:nvSpPr>
            <p:cNvPr id="25" name="MIO_AGENDA_ELEMENT_PAGENUMBER_2_5">
              <a:hlinkClick r:id="rId35" action="ppaction://hlinksldjump"/>
              <a:extLst>
                <a:ext uri="{FF2B5EF4-FFF2-40B4-BE49-F238E27FC236}">
                  <a16:creationId xmlns:a16="http://schemas.microsoft.com/office/drawing/2014/main" id="{10680968-E953-AB6C-803D-8797AB45F351}"/>
                </a:ext>
              </a:extLst>
            </p:cNvPr>
            <p:cNvSpPr txBox="1">
              <a:spLocks/>
            </p:cNvSpPr>
            <p:nvPr>
              <p:custDataLst>
                <p:tags r:id="rId23"/>
              </p:custDataLst>
            </p:nvPr>
          </p:nvSpPr>
          <p:spPr>
            <a:xfrm>
              <a:off x="11026666" y="4436410"/>
              <a:ext cx="828788" cy="431999"/>
            </a:xfrm>
            <a:prstGeom prst="rect">
              <a:avLst/>
            </a:prstGeom>
            <a:noFill/>
          </p:spPr>
          <p:txBody>
            <a:bodyPr vert="horz" wrap="none" lIns="0" tIns="36000" rIns="21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r"/>
              <a:r>
                <a:rPr lang="de-DE" sz="1600">
                  <a:latin typeface="+mn-lt"/>
                </a:rPr>
                <a:t>28</a:t>
              </a:r>
              <a:endParaRPr lang="de-DE" sz="1600" dirty="0">
                <a:latin typeface="+mn-lt"/>
              </a:endParaRPr>
            </a:p>
          </p:txBody>
        </p:sp>
        <p:sp>
          <p:nvSpPr>
            <p:cNvPr id="26" name="MIO_AGENDA_ELEMENT_TITEL_2_6">
              <a:hlinkClick r:id="rId36" action="ppaction://hlinksldjump"/>
              <a:extLst>
                <a:ext uri="{FF2B5EF4-FFF2-40B4-BE49-F238E27FC236}">
                  <a16:creationId xmlns:a16="http://schemas.microsoft.com/office/drawing/2014/main" id="{A3E1A8E4-B916-7846-31D8-9770C2383D8B}"/>
                </a:ext>
              </a:extLst>
            </p:cNvPr>
            <p:cNvSpPr>
              <a:spLocks/>
            </p:cNvSpPr>
            <p:nvPr>
              <p:custDataLst>
                <p:tags r:id="rId24"/>
              </p:custDataLst>
            </p:nvPr>
          </p:nvSpPr>
          <p:spPr>
            <a:xfrm>
              <a:off x="1235076" y="4940409"/>
              <a:ext cx="9791588" cy="431999"/>
            </a:xfrm>
            <a:prstGeom prst="rect">
              <a:avLst/>
            </a:prstGeom>
            <a:noFill/>
            <a:extLst>
              <a:ext uri="{909E8E84-426E-40DD-AFC4-6F175D3DCCD1}">
                <a14:hiddenFill xmlns:a14="http://schemas.microsoft.com/office/drawing/2010/main">
                  <a:solidFill>
                    <a:srgbClr val="E9E6E6"/>
                  </a:solidFill>
                </a14:hiddenFill>
              </a:ext>
            </a:extLst>
          </p:spPr>
          <p:txBody>
            <a:bodyPr vert="horz" wrap="none" lIns="0" tIns="36000" rIns="3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defTabSz="576000" fontAlgn="auto">
                <a:spcBef>
                  <a:spcPts val="0"/>
                </a:spcBef>
                <a:spcAft>
                  <a:spcPts val="0"/>
                </a:spcAft>
                <a:buClr>
                  <a:schemeClr val="accent1"/>
                </a:buClr>
                <a:buSzPct val="100000"/>
                <a:buFont typeface="Arial" panose="020B0604020202020204" pitchFamily="34" charset="0"/>
                <a:buNone/>
              </a:pPr>
              <a:r>
                <a:rPr lang="de-DE" sz="1600">
                  <a:latin typeface="+mn-lt"/>
                </a:rPr>
                <a:t>MAC Transaction Layer (MTL)</a:t>
              </a:r>
              <a:endParaRPr lang="de-DE" sz="1600" dirty="0">
                <a:latin typeface="+mn-lt"/>
              </a:endParaRPr>
            </a:p>
          </p:txBody>
        </p:sp>
        <p:sp>
          <p:nvSpPr>
            <p:cNvPr id="27" name="MIO_AGENDA_ELEMENT_ELEMENTNUMBER_2_6">
              <a:hlinkClick r:id="rId36" action="ppaction://hlinksldjump"/>
              <a:extLst>
                <a:ext uri="{FF2B5EF4-FFF2-40B4-BE49-F238E27FC236}">
                  <a16:creationId xmlns:a16="http://schemas.microsoft.com/office/drawing/2014/main" id="{158EC58A-1E85-3218-4E6F-45AF35EB1F9A}"/>
                </a:ext>
              </a:extLst>
            </p:cNvPr>
            <p:cNvSpPr>
              <a:spLocks noChangeAspect="1"/>
            </p:cNvSpPr>
            <p:nvPr>
              <p:custDataLst>
                <p:tags r:id="rId25"/>
              </p:custDataLst>
            </p:nvPr>
          </p:nvSpPr>
          <p:spPr>
            <a:xfrm>
              <a:off x="334435" y="4940409"/>
              <a:ext cx="431945" cy="431999"/>
            </a:xfrm>
            <a:prstGeom prst="ellipse">
              <a:avLst/>
            </a:prstGeom>
            <a:noFill/>
            <a:ln>
              <a:noFill/>
            </a:ln>
          </p:spPr>
          <p:txBody>
            <a:bodyPr vert="horz" wrap="none" lIns="0" tIns="36000" rIns="0" bIns="36000" rtlCol="0" anchor="ctr">
              <a:no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ctr" fontAlgn="auto">
                <a:spcBef>
                  <a:spcPts val="0"/>
                </a:spcBef>
                <a:spcAft>
                  <a:spcPts val="0"/>
                </a:spcAft>
                <a:buClr>
                  <a:schemeClr val="accent1"/>
                </a:buClr>
                <a:buSzPct val="100000"/>
              </a:pPr>
              <a:r>
                <a:rPr lang="de-DE" sz="1600">
                  <a:noFill/>
                  <a:latin typeface="+mn-lt"/>
                  <a:cs typeface="Arial" panose="020B0604020202020204" pitchFamily="34" charset="0"/>
                </a:rPr>
                <a:t>2.6</a:t>
              </a:r>
              <a:endParaRPr lang="de-DE" sz="1600" dirty="0">
                <a:noFill/>
                <a:latin typeface="+mn-lt"/>
                <a:cs typeface="Arial" panose="020B0604020202020204" pitchFamily="34" charset="0"/>
              </a:endParaRPr>
            </a:p>
          </p:txBody>
        </p:sp>
        <p:sp>
          <p:nvSpPr>
            <p:cNvPr id="28" name="MIO_AGENDA_ELEMENT_PAGENUMBER_2_6">
              <a:hlinkClick r:id="rId36" action="ppaction://hlinksldjump"/>
              <a:extLst>
                <a:ext uri="{FF2B5EF4-FFF2-40B4-BE49-F238E27FC236}">
                  <a16:creationId xmlns:a16="http://schemas.microsoft.com/office/drawing/2014/main" id="{FA873DD3-C2B7-C95C-B777-A1ED2098B4C1}"/>
                </a:ext>
              </a:extLst>
            </p:cNvPr>
            <p:cNvSpPr txBox="1">
              <a:spLocks/>
            </p:cNvSpPr>
            <p:nvPr>
              <p:custDataLst>
                <p:tags r:id="rId26"/>
              </p:custDataLst>
            </p:nvPr>
          </p:nvSpPr>
          <p:spPr>
            <a:xfrm>
              <a:off x="11026666" y="4940409"/>
              <a:ext cx="828788" cy="431999"/>
            </a:xfrm>
            <a:prstGeom prst="rect">
              <a:avLst/>
            </a:prstGeom>
            <a:noFill/>
          </p:spPr>
          <p:txBody>
            <a:bodyPr vert="horz" wrap="none" lIns="0" tIns="36000" rIns="21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r"/>
              <a:r>
                <a:rPr lang="de-DE" sz="1600">
                  <a:latin typeface="+mn-lt"/>
                </a:rPr>
                <a:t>34</a:t>
              </a:r>
              <a:endParaRPr lang="de-DE" sz="1600" dirty="0">
                <a:latin typeface="+mn-lt"/>
              </a:endParaRPr>
            </a:p>
          </p:txBody>
        </p:sp>
      </p:grpSp>
      <p:sp>
        <p:nvSpPr>
          <p:cNvPr id="2" name="Title 1">
            <a:extLst>
              <a:ext uri="{FF2B5EF4-FFF2-40B4-BE49-F238E27FC236}">
                <a16:creationId xmlns:a16="http://schemas.microsoft.com/office/drawing/2014/main" id="{AC3C7C72-15E5-54A0-108B-7F6F9A5091DB}"/>
              </a:ext>
            </a:extLst>
          </p:cNvPr>
          <p:cNvSpPr>
            <a:spLocks noGrp="1"/>
          </p:cNvSpPr>
          <p:nvPr>
            <p:ph type="title"/>
            <p:custDataLst>
              <p:tags r:id="rId2"/>
            </p:custDataLst>
          </p:nvPr>
        </p:nvSpPr>
        <p:spPr/>
        <p:txBody>
          <a:bodyPr/>
          <a:lstStyle/>
          <a:p>
            <a:r>
              <a:rPr lang="de-DE"/>
              <a:t>Table of contents</a:t>
            </a:r>
          </a:p>
        </p:txBody>
      </p:sp>
    </p:spTree>
    <p:extLst>
      <p:ext uri="{BB962C8B-B14F-4D97-AF65-F5344CB8AC3E}">
        <p14:creationId xmlns:p14="http://schemas.microsoft.com/office/powerpoint/2010/main" val="7089959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44C2C-0081-4C97-B5A5-1D1E02BBAB13}"/>
              </a:ext>
            </a:extLst>
          </p:cNvPr>
          <p:cNvSpPr>
            <a:spLocks noGrp="1"/>
          </p:cNvSpPr>
          <p:nvPr>
            <p:ph type="title" hasCustomPrompt="1"/>
          </p:nvPr>
        </p:nvSpPr>
        <p:spPr/>
        <p:txBody>
          <a:bodyPr/>
          <a:lstStyle/>
          <a:p>
            <a:r>
              <a:rPr lang="en-US" dirty="0"/>
              <a:t>Introduction to the TC3x GETH module</a:t>
            </a:r>
          </a:p>
        </p:txBody>
      </p:sp>
      <p:sp>
        <p:nvSpPr>
          <p:cNvPr id="3" name="Content Placeholder 4">
            <a:extLst>
              <a:ext uri="{FF2B5EF4-FFF2-40B4-BE49-F238E27FC236}">
                <a16:creationId xmlns:a16="http://schemas.microsoft.com/office/drawing/2014/main" id="{7A624695-6694-BE3F-E728-4268413541A6}"/>
              </a:ext>
            </a:extLst>
          </p:cNvPr>
          <p:cNvSpPr>
            <a:spLocks noGrp="1"/>
          </p:cNvSpPr>
          <p:nvPr>
            <p:ph sz="quarter" idx="13" hasCustomPrompt="1"/>
          </p:nvPr>
        </p:nvSpPr>
        <p:spPr>
          <a:xfrm>
            <a:off x="336000" y="1052736"/>
            <a:ext cx="11520000" cy="5472608"/>
          </a:xfrm>
        </p:spPr>
        <p:txBody>
          <a:bodyPr/>
          <a:lstStyle/>
          <a:p>
            <a:pPr>
              <a:buFont typeface="Wingdings" panose="05000000000000000000" pitchFamily="2" charset="2"/>
              <a:buChar char="Ø"/>
            </a:pPr>
            <a:endParaRPr lang="en-US" dirty="0">
              <a:solidFill>
                <a:srgbClr val="202122"/>
              </a:solidFill>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en-US" dirty="0">
              <a:solidFill>
                <a:srgbClr val="202122"/>
              </a:solidFill>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de-DE" b="0" i="0" dirty="0">
              <a:effectLst/>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de-DE"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17F42205-42D3-1749-E742-D51A60552E3F}"/>
              </a:ext>
            </a:extLst>
          </p:cNvPr>
          <p:cNvPicPr>
            <a:picLocks noChangeAspect="1"/>
          </p:cNvPicPr>
          <p:nvPr/>
        </p:nvPicPr>
        <p:blipFill>
          <a:blip r:embed="rId3"/>
          <a:stretch>
            <a:fillRect/>
          </a:stretch>
        </p:blipFill>
        <p:spPr>
          <a:xfrm>
            <a:off x="3215680" y="2316017"/>
            <a:ext cx="5760640" cy="2946046"/>
          </a:xfrm>
          <a:prstGeom prst="rect">
            <a:avLst/>
          </a:prstGeom>
        </p:spPr>
      </p:pic>
      <p:sp>
        <p:nvSpPr>
          <p:cNvPr id="7" name="TextBox 6">
            <a:extLst>
              <a:ext uri="{FF2B5EF4-FFF2-40B4-BE49-F238E27FC236}">
                <a16:creationId xmlns:a16="http://schemas.microsoft.com/office/drawing/2014/main" id="{B6974A58-3B47-D2F1-7AF4-4D8731D643D7}"/>
              </a:ext>
            </a:extLst>
          </p:cNvPr>
          <p:cNvSpPr txBox="1"/>
          <p:nvPr/>
        </p:nvSpPr>
        <p:spPr bwMode="auto">
          <a:xfrm>
            <a:off x="4655840" y="1975924"/>
            <a:ext cx="2880320" cy="340093"/>
          </a:xfrm>
          <a:prstGeom prst="rect">
            <a:avLst/>
          </a:prstGeom>
          <a:noFill/>
          <a:ln w="9525">
            <a:noFill/>
            <a:miter lim="800000"/>
            <a:headEnd/>
            <a:tailEnd/>
          </a:ln>
          <a:effectLst/>
        </p:spPr>
        <p:txBody>
          <a:bodyPr wrap="square">
            <a:spAutoFit/>
          </a:bodyPr>
          <a:lstStyle/>
          <a:p>
            <a:pPr marR="0" algn="l" defTabSz="576000" eaLnBrk="0" fontAlgn="auto" latinLnBrk="0" hangingPunct="0">
              <a:lnSpc>
                <a:spcPct val="120000"/>
              </a:lnSpc>
              <a:spcBef>
                <a:spcPts val="0"/>
              </a:spcBef>
              <a:spcAft>
                <a:spcPts val="0"/>
              </a:spcAft>
              <a:buClr>
                <a:schemeClr val="tx2"/>
              </a:buClr>
              <a:buSzTx/>
              <a:tabLst/>
            </a:pPr>
            <a:r>
              <a:rPr lang="de-DE" sz="1400" dirty="0"/>
              <a:t>Receive Descriptor Read Format</a:t>
            </a:r>
            <a:endParaRPr lang="de-DE" sz="1400" kern="0" baseline="0" dirty="0">
              <a:latin typeface="+mn-lt"/>
              <a:ea typeface="+mn-ea"/>
              <a:cs typeface="+mn-cs"/>
            </a:endParaRPr>
          </a:p>
        </p:txBody>
      </p:sp>
    </p:spTree>
    <p:extLst>
      <p:ext uri="{BB962C8B-B14F-4D97-AF65-F5344CB8AC3E}">
        <p14:creationId xmlns:p14="http://schemas.microsoft.com/office/powerpoint/2010/main" val="490193920"/>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44C2C-0081-4C97-B5A5-1D1E02BBAB13}"/>
              </a:ext>
            </a:extLst>
          </p:cNvPr>
          <p:cNvSpPr>
            <a:spLocks noGrp="1"/>
          </p:cNvSpPr>
          <p:nvPr>
            <p:ph type="title" hasCustomPrompt="1"/>
          </p:nvPr>
        </p:nvSpPr>
        <p:spPr/>
        <p:txBody>
          <a:bodyPr/>
          <a:lstStyle/>
          <a:p>
            <a:r>
              <a:rPr lang="en-US" dirty="0"/>
              <a:t>Introduction to the TC3x GETH module</a:t>
            </a:r>
          </a:p>
        </p:txBody>
      </p:sp>
      <p:sp>
        <p:nvSpPr>
          <p:cNvPr id="3" name="Content Placeholder 4">
            <a:extLst>
              <a:ext uri="{FF2B5EF4-FFF2-40B4-BE49-F238E27FC236}">
                <a16:creationId xmlns:a16="http://schemas.microsoft.com/office/drawing/2014/main" id="{7A624695-6694-BE3F-E728-4268413541A6}"/>
              </a:ext>
            </a:extLst>
          </p:cNvPr>
          <p:cNvSpPr>
            <a:spLocks noGrp="1"/>
          </p:cNvSpPr>
          <p:nvPr>
            <p:ph sz="quarter" idx="13" hasCustomPrompt="1"/>
          </p:nvPr>
        </p:nvSpPr>
        <p:spPr>
          <a:xfrm>
            <a:off x="336000" y="1052736"/>
            <a:ext cx="11520000" cy="5472608"/>
          </a:xfrm>
        </p:spPr>
        <p:txBody>
          <a:bodyPr/>
          <a:lstStyle/>
          <a:p>
            <a:pPr>
              <a:buFont typeface="Wingdings" panose="05000000000000000000" pitchFamily="2" charset="2"/>
              <a:buChar char="Ø"/>
            </a:pPr>
            <a:r>
              <a:rPr lang="en-US" dirty="0"/>
              <a:t>The DMA reads this descriptor and after transferring a received packet (or part of) to the buffers indicated by the descriptor, the Rx DMA will close the descriptor with the corresponding packet status</a:t>
            </a:r>
          </a:p>
          <a:p>
            <a:pPr>
              <a:buFont typeface="Wingdings" panose="05000000000000000000" pitchFamily="2" charset="2"/>
              <a:buChar char="Ø"/>
            </a:pPr>
            <a:endParaRPr lang="en-US" dirty="0">
              <a:solidFill>
                <a:srgbClr val="202122"/>
              </a:solidFill>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r>
              <a:rPr lang="en-US" dirty="0"/>
              <a:t>The format of this status is given in the “Receive Normal Descriptor (Write-Back Format)”</a:t>
            </a:r>
            <a:endParaRPr lang="en-US" dirty="0">
              <a:solidFill>
                <a:srgbClr val="202122"/>
              </a:solidFill>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en-US" dirty="0">
              <a:solidFill>
                <a:srgbClr val="202122"/>
              </a:solidFill>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de-DE" b="0" i="0" dirty="0">
              <a:effectLst/>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de-DE"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BE222C49-3727-50E0-9719-BF1BA7C3B011}"/>
              </a:ext>
            </a:extLst>
          </p:cNvPr>
          <p:cNvPicPr>
            <a:picLocks noChangeAspect="1"/>
          </p:cNvPicPr>
          <p:nvPr/>
        </p:nvPicPr>
        <p:blipFill>
          <a:blip r:embed="rId3"/>
          <a:stretch>
            <a:fillRect/>
          </a:stretch>
        </p:blipFill>
        <p:spPr>
          <a:xfrm>
            <a:off x="3248319" y="3048977"/>
            <a:ext cx="5760000" cy="2751592"/>
          </a:xfrm>
          <a:prstGeom prst="rect">
            <a:avLst/>
          </a:prstGeom>
        </p:spPr>
      </p:pic>
      <p:sp>
        <p:nvSpPr>
          <p:cNvPr id="8" name="TextBox 7">
            <a:extLst>
              <a:ext uri="{FF2B5EF4-FFF2-40B4-BE49-F238E27FC236}">
                <a16:creationId xmlns:a16="http://schemas.microsoft.com/office/drawing/2014/main" id="{C2BCFCAF-6B9C-085B-CD7A-94A64075AA55}"/>
              </a:ext>
            </a:extLst>
          </p:cNvPr>
          <p:cNvSpPr txBox="1"/>
          <p:nvPr/>
        </p:nvSpPr>
        <p:spPr bwMode="auto">
          <a:xfrm>
            <a:off x="4612834" y="2801217"/>
            <a:ext cx="3030969" cy="247760"/>
          </a:xfrm>
          <a:prstGeom prst="rect">
            <a:avLst/>
          </a:prstGeom>
          <a:noFill/>
          <a:ln w="9525">
            <a:noFill/>
            <a:miter lim="800000"/>
            <a:headEnd/>
            <a:tailEnd/>
          </a:ln>
          <a:effectLst/>
        </p:spPr>
        <p:txBody>
          <a:bodyPr wrap="square" lIns="0" tIns="0" rIns="0" bIns="0" rtlCol="0" anchor="t" anchorCtr="0">
            <a:spAutoFit/>
          </a:bodyPr>
          <a:lstStyle/>
          <a:p>
            <a:pPr marR="0" algn="l" defTabSz="576000" eaLnBrk="0" fontAlgn="auto" latinLnBrk="0" hangingPunct="0">
              <a:lnSpc>
                <a:spcPct val="120000"/>
              </a:lnSpc>
              <a:spcBef>
                <a:spcPts val="0"/>
              </a:spcBef>
              <a:spcAft>
                <a:spcPts val="0"/>
              </a:spcAft>
              <a:buClr>
                <a:schemeClr val="tx2"/>
              </a:buClr>
              <a:buSzTx/>
              <a:tabLst/>
            </a:pPr>
            <a:r>
              <a:rPr lang="de-DE" dirty="0"/>
              <a:t>Receive Descriptor Write-Back Format</a:t>
            </a:r>
            <a:endParaRPr lang="de-DE" kern="0" baseline="0" dirty="0">
              <a:latin typeface="+mn-lt"/>
              <a:ea typeface="+mn-ea"/>
              <a:cs typeface="+mn-cs"/>
            </a:endParaRPr>
          </a:p>
        </p:txBody>
      </p:sp>
    </p:spTree>
    <p:extLst>
      <p:ext uri="{BB962C8B-B14F-4D97-AF65-F5344CB8AC3E}">
        <p14:creationId xmlns:p14="http://schemas.microsoft.com/office/powerpoint/2010/main" val="3463265193"/>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44C2C-0081-4C97-B5A5-1D1E02BBAB13}"/>
              </a:ext>
            </a:extLst>
          </p:cNvPr>
          <p:cNvSpPr>
            <a:spLocks noGrp="1"/>
          </p:cNvSpPr>
          <p:nvPr>
            <p:ph type="title" hasCustomPrompt="1"/>
          </p:nvPr>
        </p:nvSpPr>
        <p:spPr/>
        <p:txBody>
          <a:bodyPr/>
          <a:lstStyle/>
          <a:p>
            <a:r>
              <a:rPr lang="en-US" dirty="0"/>
              <a:t>Introduction to the TC3x GETH module</a:t>
            </a:r>
          </a:p>
        </p:txBody>
      </p:sp>
      <p:sp>
        <p:nvSpPr>
          <p:cNvPr id="3" name="Content Placeholder 4">
            <a:extLst>
              <a:ext uri="{FF2B5EF4-FFF2-40B4-BE49-F238E27FC236}">
                <a16:creationId xmlns:a16="http://schemas.microsoft.com/office/drawing/2014/main" id="{7A624695-6694-BE3F-E728-4268413541A6}"/>
              </a:ext>
            </a:extLst>
          </p:cNvPr>
          <p:cNvSpPr>
            <a:spLocks noGrp="1"/>
          </p:cNvSpPr>
          <p:nvPr>
            <p:ph sz="quarter" idx="13" hasCustomPrompt="1"/>
          </p:nvPr>
        </p:nvSpPr>
        <p:spPr>
          <a:xfrm>
            <a:off x="336000" y="1052736"/>
            <a:ext cx="11520000" cy="5472608"/>
          </a:xfrm>
        </p:spPr>
        <p:txBody>
          <a:bodyPr/>
          <a:lstStyle/>
          <a:p>
            <a:pPr>
              <a:buFont typeface="Wingdings" panose="05000000000000000000" pitchFamily="2" charset="2"/>
              <a:buChar char="Ø"/>
            </a:pPr>
            <a:r>
              <a:rPr lang="en-US" dirty="0"/>
              <a:t>Like in the transmit case, the receive normal descriptor (Read Format) will be overwritten by the receive normal descriptor (Write-Back Format). Hence, the information from the receive normal descriptor(Read Format) will be lost.</a:t>
            </a:r>
            <a:endParaRPr lang="de-DE" kern="0"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en-US" dirty="0">
              <a:solidFill>
                <a:srgbClr val="202122"/>
              </a:solidFill>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de-DE" b="0" i="0" dirty="0">
              <a:effectLst/>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de-DE"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BE222C49-3727-50E0-9719-BF1BA7C3B011}"/>
              </a:ext>
            </a:extLst>
          </p:cNvPr>
          <p:cNvPicPr>
            <a:picLocks noChangeAspect="1"/>
          </p:cNvPicPr>
          <p:nvPr/>
        </p:nvPicPr>
        <p:blipFill>
          <a:blip r:embed="rId3"/>
          <a:stretch>
            <a:fillRect/>
          </a:stretch>
        </p:blipFill>
        <p:spPr>
          <a:xfrm>
            <a:off x="6852095" y="2593230"/>
            <a:ext cx="5003905" cy="2390400"/>
          </a:xfrm>
          <a:prstGeom prst="rect">
            <a:avLst/>
          </a:prstGeom>
        </p:spPr>
      </p:pic>
      <p:sp>
        <p:nvSpPr>
          <p:cNvPr id="8" name="TextBox 7">
            <a:extLst>
              <a:ext uri="{FF2B5EF4-FFF2-40B4-BE49-F238E27FC236}">
                <a16:creationId xmlns:a16="http://schemas.microsoft.com/office/drawing/2014/main" id="{C2BCFCAF-6B9C-085B-CD7A-94A64075AA55}"/>
              </a:ext>
            </a:extLst>
          </p:cNvPr>
          <p:cNvSpPr txBox="1"/>
          <p:nvPr/>
        </p:nvSpPr>
        <p:spPr bwMode="auto">
          <a:xfrm>
            <a:off x="7838562" y="2433062"/>
            <a:ext cx="3030969" cy="247760"/>
          </a:xfrm>
          <a:prstGeom prst="rect">
            <a:avLst/>
          </a:prstGeom>
          <a:noFill/>
          <a:ln w="9525">
            <a:noFill/>
            <a:miter lim="800000"/>
            <a:headEnd/>
            <a:tailEnd/>
          </a:ln>
          <a:effectLst/>
        </p:spPr>
        <p:txBody>
          <a:bodyPr wrap="square" lIns="0" tIns="0" rIns="0" bIns="0" rtlCol="0" anchor="t" anchorCtr="0">
            <a:spAutoFit/>
          </a:bodyPr>
          <a:lstStyle/>
          <a:p>
            <a:pPr marR="0" algn="l" defTabSz="576000" eaLnBrk="0" fontAlgn="auto" latinLnBrk="0" hangingPunct="0">
              <a:lnSpc>
                <a:spcPct val="120000"/>
              </a:lnSpc>
              <a:spcBef>
                <a:spcPts val="0"/>
              </a:spcBef>
              <a:spcAft>
                <a:spcPts val="0"/>
              </a:spcAft>
              <a:buClr>
                <a:schemeClr val="tx2"/>
              </a:buClr>
              <a:buSzTx/>
              <a:tabLst/>
            </a:pPr>
            <a:r>
              <a:rPr lang="de-DE" dirty="0"/>
              <a:t>Receive Descriptor Write-Back Format</a:t>
            </a:r>
            <a:endParaRPr lang="de-DE" kern="0" baseline="0" dirty="0">
              <a:latin typeface="+mn-lt"/>
              <a:ea typeface="+mn-ea"/>
              <a:cs typeface="+mn-cs"/>
            </a:endParaRPr>
          </a:p>
        </p:txBody>
      </p:sp>
      <p:pic>
        <p:nvPicPr>
          <p:cNvPr id="4" name="Picture 3">
            <a:extLst>
              <a:ext uri="{FF2B5EF4-FFF2-40B4-BE49-F238E27FC236}">
                <a16:creationId xmlns:a16="http://schemas.microsoft.com/office/drawing/2014/main" id="{0EBFADE9-B62F-7431-41A8-B78534BC5D60}"/>
              </a:ext>
            </a:extLst>
          </p:cNvPr>
          <p:cNvPicPr>
            <a:picLocks noChangeAspect="1"/>
          </p:cNvPicPr>
          <p:nvPr/>
        </p:nvPicPr>
        <p:blipFill>
          <a:blip r:embed="rId4"/>
          <a:stretch>
            <a:fillRect/>
          </a:stretch>
        </p:blipFill>
        <p:spPr>
          <a:xfrm>
            <a:off x="541854" y="2594450"/>
            <a:ext cx="4671755" cy="2389180"/>
          </a:xfrm>
          <a:prstGeom prst="rect">
            <a:avLst/>
          </a:prstGeom>
        </p:spPr>
      </p:pic>
      <p:sp>
        <p:nvSpPr>
          <p:cNvPr id="5" name="TextBox 4">
            <a:extLst>
              <a:ext uri="{FF2B5EF4-FFF2-40B4-BE49-F238E27FC236}">
                <a16:creationId xmlns:a16="http://schemas.microsoft.com/office/drawing/2014/main" id="{83D6092B-A043-1FFD-95CC-F08842A4E538}"/>
              </a:ext>
            </a:extLst>
          </p:cNvPr>
          <p:cNvSpPr txBox="1"/>
          <p:nvPr/>
        </p:nvSpPr>
        <p:spPr bwMode="auto">
          <a:xfrm>
            <a:off x="1437571" y="2335579"/>
            <a:ext cx="2880320" cy="340093"/>
          </a:xfrm>
          <a:prstGeom prst="rect">
            <a:avLst/>
          </a:prstGeom>
          <a:noFill/>
          <a:ln w="9525">
            <a:noFill/>
            <a:miter lim="800000"/>
            <a:headEnd/>
            <a:tailEnd/>
          </a:ln>
          <a:effectLst/>
        </p:spPr>
        <p:txBody>
          <a:bodyPr wrap="square">
            <a:spAutoFit/>
          </a:bodyPr>
          <a:lstStyle/>
          <a:p>
            <a:pPr marR="0" algn="l" defTabSz="576000" eaLnBrk="0" fontAlgn="auto" latinLnBrk="0" hangingPunct="0">
              <a:lnSpc>
                <a:spcPct val="120000"/>
              </a:lnSpc>
              <a:spcBef>
                <a:spcPts val="0"/>
              </a:spcBef>
              <a:spcAft>
                <a:spcPts val="0"/>
              </a:spcAft>
              <a:buClr>
                <a:schemeClr val="tx2"/>
              </a:buClr>
              <a:buSzTx/>
              <a:tabLst/>
            </a:pPr>
            <a:r>
              <a:rPr lang="de-DE" sz="1400" dirty="0"/>
              <a:t>Receive Descriptor Read Format</a:t>
            </a:r>
            <a:endParaRPr lang="de-DE" sz="1400" kern="0" baseline="0" dirty="0">
              <a:latin typeface="+mn-lt"/>
              <a:ea typeface="+mn-ea"/>
              <a:cs typeface="+mn-cs"/>
            </a:endParaRPr>
          </a:p>
        </p:txBody>
      </p:sp>
      <p:sp>
        <p:nvSpPr>
          <p:cNvPr id="7" name="Arrow: Right 6">
            <a:extLst>
              <a:ext uri="{FF2B5EF4-FFF2-40B4-BE49-F238E27FC236}">
                <a16:creationId xmlns:a16="http://schemas.microsoft.com/office/drawing/2014/main" id="{129D753E-ECAE-27B9-6378-FC4EF0669AC5}"/>
              </a:ext>
            </a:extLst>
          </p:cNvPr>
          <p:cNvSpPr/>
          <p:nvPr/>
        </p:nvSpPr>
        <p:spPr bwMode="auto">
          <a:xfrm>
            <a:off x="5551368" y="3546723"/>
            <a:ext cx="1089264" cy="484632"/>
          </a:xfrm>
          <a:prstGeom prst="rightArrow">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dirty="0">
              <a:solidFill>
                <a:schemeClr val="bg1"/>
              </a:solidFill>
              <a:latin typeface="+mn-lt"/>
              <a:ea typeface="+mn-ea"/>
              <a:cs typeface="+mn-cs"/>
            </a:endParaRPr>
          </a:p>
        </p:txBody>
      </p:sp>
    </p:spTree>
    <p:extLst>
      <p:ext uri="{BB962C8B-B14F-4D97-AF65-F5344CB8AC3E}">
        <p14:creationId xmlns:p14="http://schemas.microsoft.com/office/powerpoint/2010/main" val="838858836"/>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44C2C-0081-4C97-B5A5-1D1E02BBAB13}"/>
              </a:ext>
            </a:extLst>
          </p:cNvPr>
          <p:cNvSpPr>
            <a:spLocks noGrp="1"/>
          </p:cNvSpPr>
          <p:nvPr>
            <p:ph type="title" hasCustomPrompt="1"/>
          </p:nvPr>
        </p:nvSpPr>
        <p:spPr/>
        <p:txBody>
          <a:bodyPr/>
          <a:lstStyle/>
          <a:p>
            <a:r>
              <a:rPr lang="en-US" dirty="0"/>
              <a:t>Introduction to the TC3x GETH module</a:t>
            </a:r>
          </a:p>
        </p:txBody>
      </p:sp>
      <p:sp>
        <p:nvSpPr>
          <p:cNvPr id="3" name="Content Placeholder 4">
            <a:extLst>
              <a:ext uri="{FF2B5EF4-FFF2-40B4-BE49-F238E27FC236}">
                <a16:creationId xmlns:a16="http://schemas.microsoft.com/office/drawing/2014/main" id="{7A624695-6694-BE3F-E728-4268413541A6}"/>
              </a:ext>
            </a:extLst>
          </p:cNvPr>
          <p:cNvSpPr>
            <a:spLocks noGrp="1"/>
          </p:cNvSpPr>
          <p:nvPr>
            <p:ph sz="quarter" idx="13" hasCustomPrompt="1"/>
          </p:nvPr>
        </p:nvSpPr>
        <p:spPr>
          <a:xfrm>
            <a:off x="336000" y="1052736"/>
            <a:ext cx="11520000" cy="5472608"/>
          </a:xfrm>
        </p:spPr>
        <p:txBody>
          <a:bodyPr/>
          <a:lstStyle/>
          <a:p>
            <a:pPr>
              <a:buFont typeface="Wingdings" panose="05000000000000000000" pitchFamily="2" charset="2"/>
              <a:buChar char="Ø"/>
            </a:pPr>
            <a:r>
              <a:rPr lang="en-US" dirty="0"/>
              <a:t>The DMA can write to Receive Context Descriptor, which provides extended status related to the last receive packet. </a:t>
            </a:r>
          </a:p>
          <a:p>
            <a:pPr>
              <a:buFont typeface="Wingdings" panose="05000000000000000000" pitchFamily="2" charset="2"/>
              <a:buChar char="Ø"/>
            </a:pPr>
            <a:endParaRPr lang="en-US" dirty="0"/>
          </a:p>
          <a:p>
            <a:pPr>
              <a:buFont typeface="Wingdings" panose="05000000000000000000" pitchFamily="2" charset="2"/>
              <a:buChar char="Ø"/>
            </a:pPr>
            <a:r>
              <a:rPr lang="en-US" dirty="0"/>
              <a:t>The descriptor is read only for the application. Only the DMA can write to this descriptor. The context descriptor provides information about the extended status related to the last received packet. The Bit 30 of RDES3 indicates the context type descriptor.</a:t>
            </a:r>
            <a:endParaRPr lang="en-US" dirty="0">
              <a:solidFill>
                <a:srgbClr val="202122"/>
              </a:solidFill>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de-DE" b="0" i="0" dirty="0">
              <a:effectLst/>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de-DE" dirty="0">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ECFD48A3-E260-9F5F-523F-7DE28F02028D}"/>
              </a:ext>
            </a:extLst>
          </p:cNvPr>
          <p:cNvPicPr>
            <a:picLocks noChangeAspect="1"/>
          </p:cNvPicPr>
          <p:nvPr/>
        </p:nvPicPr>
        <p:blipFill>
          <a:blip r:embed="rId3"/>
          <a:stretch>
            <a:fillRect/>
          </a:stretch>
        </p:blipFill>
        <p:spPr>
          <a:xfrm>
            <a:off x="3195790" y="3068960"/>
            <a:ext cx="5800419" cy="2979234"/>
          </a:xfrm>
          <a:prstGeom prst="rect">
            <a:avLst/>
          </a:prstGeom>
        </p:spPr>
      </p:pic>
      <p:sp>
        <p:nvSpPr>
          <p:cNvPr id="11" name="TextBox 10">
            <a:extLst>
              <a:ext uri="{FF2B5EF4-FFF2-40B4-BE49-F238E27FC236}">
                <a16:creationId xmlns:a16="http://schemas.microsoft.com/office/drawing/2014/main" id="{F18CE8F5-A9A7-9EE3-3A96-8AD5877095DA}"/>
              </a:ext>
            </a:extLst>
          </p:cNvPr>
          <p:cNvSpPr txBox="1"/>
          <p:nvPr/>
        </p:nvSpPr>
        <p:spPr bwMode="auto">
          <a:xfrm>
            <a:off x="5015880" y="2834216"/>
            <a:ext cx="3096344" cy="234744"/>
          </a:xfrm>
          <a:prstGeom prst="rect">
            <a:avLst/>
          </a:prstGeom>
          <a:noFill/>
          <a:ln w="9525">
            <a:noFill/>
            <a:miter lim="800000"/>
            <a:headEnd/>
            <a:tailEnd/>
          </a:ln>
          <a:effectLst/>
        </p:spPr>
        <p:txBody>
          <a:bodyPr wrap="square" lIns="0" tIns="0" rIns="0" bIns="0" rtlCol="0" anchor="t" anchorCtr="0">
            <a:spAutoFit/>
          </a:bodyPr>
          <a:lstStyle/>
          <a:p>
            <a:pPr marR="0" algn="l" defTabSz="576000" eaLnBrk="0" fontAlgn="auto" latinLnBrk="0" hangingPunct="0">
              <a:lnSpc>
                <a:spcPct val="120000"/>
              </a:lnSpc>
              <a:spcBef>
                <a:spcPts val="0"/>
              </a:spcBef>
              <a:spcAft>
                <a:spcPts val="0"/>
              </a:spcAft>
              <a:buClr>
                <a:schemeClr val="tx2"/>
              </a:buClr>
              <a:buSzTx/>
              <a:tabLst/>
            </a:pPr>
            <a:r>
              <a:rPr lang="en-US" kern="0" baseline="0" dirty="0">
                <a:latin typeface="Arial" panose="020B0604020202020204" pitchFamily="34" charset="0"/>
                <a:cs typeface="Arial" panose="020B0604020202020204" pitchFamily="34" charset="0"/>
              </a:rPr>
              <a:t>Receive Context Descriptor Format</a:t>
            </a:r>
            <a:endParaRPr lang="de-DE" kern="0" baseline="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90902574"/>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E7346C-7432-9E61-56AF-25ADD2F8B3F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45F2B70-ADEA-9A50-782A-50DAA5A146D4}"/>
              </a:ext>
            </a:extLst>
          </p:cNvPr>
          <p:cNvSpPr>
            <a:spLocks noGrp="1"/>
          </p:cNvSpPr>
          <p:nvPr>
            <p:ph type="sldNum" sz="quarter" idx="12"/>
          </p:nvPr>
        </p:nvSpPr>
        <p:spPr/>
        <p:txBody>
          <a:bodyPr/>
          <a:lstStyle/>
          <a:p>
            <a:r>
              <a:rPr lang="en-US"/>
              <a:t> </a:t>
            </a:r>
            <a:endParaRPr lang="en-US" dirty="0"/>
          </a:p>
        </p:txBody>
      </p:sp>
      <p:grpSp>
        <p:nvGrpSpPr>
          <p:cNvPr id="29" name="Group 28">
            <a:extLst>
              <a:ext uri="{FF2B5EF4-FFF2-40B4-BE49-F238E27FC236}">
                <a16:creationId xmlns:a16="http://schemas.microsoft.com/office/drawing/2014/main" id="{4FE90EA6-8EFD-10C7-26FA-E46F17BD0DFD}"/>
              </a:ext>
            </a:extLst>
          </p:cNvPr>
          <p:cNvGrpSpPr/>
          <p:nvPr>
            <p:custDataLst>
              <p:tags r:id="rId1"/>
            </p:custDataLst>
          </p:nvPr>
        </p:nvGrpSpPr>
        <p:grpSpPr>
          <a:xfrm>
            <a:off x="334434" y="1268413"/>
            <a:ext cx="11521020" cy="4103995"/>
            <a:chOff x="334434" y="1268413"/>
            <a:chExt cx="11521020" cy="4103995"/>
          </a:xfrm>
        </p:grpSpPr>
        <p:sp>
          <p:nvSpPr>
            <p:cNvPr id="5" name="MIO_AGENDA_ELEMENT_TITEL_1">
              <a:hlinkClick r:id="rId28" action="ppaction://hlinksldjump"/>
              <a:extLst>
                <a:ext uri="{FF2B5EF4-FFF2-40B4-BE49-F238E27FC236}">
                  <a16:creationId xmlns:a16="http://schemas.microsoft.com/office/drawing/2014/main" id="{300053C2-B6A1-3D39-9E73-44A046B4D314}"/>
                </a:ext>
              </a:extLst>
            </p:cNvPr>
            <p:cNvSpPr>
              <a:spLocks/>
            </p:cNvSpPr>
            <p:nvPr>
              <p:custDataLst>
                <p:tags r:id="rId3"/>
              </p:custDataLst>
            </p:nvPr>
          </p:nvSpPr>
          <p:spPr>
            <a:xfrm>
              <a:off x="1235076" y="1268413"/>
              <a:ext cx="9791589" cy="504000"/>
            </a:xfrm>
            <a:prstGeom prst="rect">
              <a:avLst/>
            </a:prstGeom>
            <a:noFill/>
            <a:extLst>
              <a:ext uri="{909E8E84-426E-40DD-AFC4-6F175D3DCCD1}">
                <a14:hiddenFill xmlns:a14="http://schemas.microsoft.com/office/drawing/2010/main">
                  <a:solidFill>
                    <a:srgbClr val="E9E6E6"/>
                  </a:solidFill>
                </a14:hiddenFill>
              </a:ext>
            </a:extLst>
          </p:spPr>
          <p:txBody>
            <a:bodyPr vert="horz" wrap="none" lIns="0" tIns="36000" rIns="3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defTabSz="576000" fontAlgn="auto">
                <a:spcBef>
                  <a:spcPts val="0"/>
                </a:spcBef>
                <a:spcAft>
                  <a:spcPts val="0"/>
                </a:spcAft>
                <a:buClr>
                  <a:schemeClr val="accent1"/>
                </a:buClr>
                <a:buSzPct val="100000"/>
                <a:buFont typeface="Arial" panose="020B0604020202020204" pitchFamily="34" charset="0"/>
                <a:buNone/>
              </a:pPr>
              <a:r>
                <a:rPr lang="de-DE" sz="1800">
                  <a:latin typeface="+mn-lt"/>
                </a:rPr>
                <a:t>TC3xx available boards</a:t>
              </a:r>
              <a:endParaRPr lang="de-DE" sz="1800" dirty="0">
                <a:latin typeface="+mn-lt"/>
              </a:endParaRPr>
            </a:p>
          </p:txBody>
        </p:sp>
        <p:sp>
          <p:nvSpPr>
            <p:cNvPr id="6" name="MIO_AGENDA_ELEMENT_ELEMENTNUMBER_1">
              <a:hlinkClick r:id="rId28" action="ppaction://hlinksldjump"/>
              <a:extLst>
                <a:ext uri="{FF2B5EF4-FFF2-40B4-BE49-F238E27FC236}">
                  <a16:creationId xmlns:a16="http://schemas.microsoft.com/office/drawing/2014/main" id="{7EB59FE0-ACD4-81D2-72D7-5D98E0CE924D}"/>
                </a:ext>
              </a:extLst>
            </p:cNvPr>
            <p:cNvSpPr>
              <a:spLocks noChangeAspect="1"/>
            </p:cNvSpPr>
            <p:nvPr>
              <p:custDataLst>
                <p:tags r:id="rId4"/>
              </p:custDataLst>
            </p:nvPr>
          </p:nvSpPr>
          <p:spPr>
            <a:xfrm>
              <a:off x="334434" y="1268413"/>
              <a:ext cx="503937" cy="504000"/>
            </a:xfrm>
            <a:prstGeom prst="ellipse">
              <a:avLst/>
            </a:prstGeom>
            <a:solidFill>
              <a:schemeClr val="accent1"/>
            </a:solidFill>
          </p:spPr>
          <p:txBody>
            <a:bodyPr vert="horz" wrap="none" lIns="0" tIns="36000" rIns="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ctr" fontAlgn="auto">
                <a:spcBef>
                  <a:spcPts val="0"/>
                </a:spcBef>
                <a:spcAft>
                  <a:spcPts val="0"/>
                </a:spcAft>
                <a:buClr>
                  <a:schemeClr val="accent1"/>
                </a:buClr>
                <a:buSzPct val="100000"/>
              </a:pPr>
              <a:r>
                <a:rPr lang="de-DE" b="1">
                  <a:solidFill>
                    <a:schemeClr val="bg1"/>
                  </a:solidFill>
                  <a:latin typeface="+mn-lt"/>
                  <a:cs typeface="Arial" panose="020B0604020202020204" pitchFamily="34" charset="0"/>
                </a:rPr>
                <a:t>1</a:t>
              </a:r>
              <a:endParaRPr lang="de-DE" b="1" dirty="0">
                <a:solidFill>
                  <a:schemeClr val="bg1"/>
                </a:solidFill>
                <a:latin typeface="+mn-lt"/>
                <a:cs typeface="Arial" panose="020B0604020202020204" pitchFamily="34" charset="0"/>
              </a:endParaRPr>
            </a:p>
          </p:txBody>
        </p:sp>
        <p:sp>
          <p:nvSpPr>
            <p:cNvPr id="7" name="MIO_AGENDA_ELEMENT_PAGENUMBER_1">
              <a:hlinkClick r:id="rId28" action="ppaction://hlinksldjump"/>
              <a:extLst>
                <a:ext uri="{FF2B5EF4-FFF2-40B4-BE49-F238E27FC236}">
                  <a16:creationId xmlns:a16="http://schemas.microsoft.com/office/drawing/2014/main" id="{082B08D2-783D-8C6C-94EC-EBCC016CEE1C}"/>
                </a:ext>
              </a:extLst>
            </p:cNvPr>
            <p:cNvSpPr txBox="1">
              <a:spLocks/>
            </p:cNvSpPr>
            <p:nvPr>
              <p:custDataLst>
                <p:tags r:id="rId5"/>
              </p:custDataLst>
            </p:nvPr>
          </p:nvSpPr>
          <p:spPr>
            <a:xfrm>
              <a:off x="11026666" y="1268413"/>
              <a:ext cx="828785" cy="504000"/>
            </a:xfrm>
            <a:prstGeom prst="rect">
              <a:avLst/>
            </a:prstGeom>
            <a:noFill/>
          </p:spPr>
          <p:txBody>
            <a:bodyPr vert="horz" wrap="none" lIns="0" tIns="36000" rIns="21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marL="0" lvl="1" algn="r"/>
              <a:r>
                <a:rPr lang="de-DE" sz="1800">
                  <a:latin typeface="+mn-lt"/>
                </a:rPr>
                <a:t>3</a:t>
              </a:r>
              <a:endParaRPr lang="de-DE" sz="1800" dirty="0">
                <a:latin typeface="+mn-lt"/>
              </a:endParaRPr>
            </a:p>
          </p:txBody>
        </p:sp>
        <p:sp>
          <p:nvSpPr>
            <p:cNvPr id="8" name="MIO_AGENDA_ELEMENT_TITEL_2">
              <a:hlinkClick r:id="rId29" action="ppaction://hlinksldjump"/>
              <a:extLst>
                <a:ext uri="{FF2B5EF4-FFF2-40B4-BE49-F238E27FC236}">
                  <a16:creationId xmlns:a16="http://schemas.microsoft.com/office/drawing/2014/main" id="{E7336386-BE2B-F1ED-EADF-6CFCD7FA5AD3}"/>
                </a:ext>
              </a:extLst>
            </p:cNvPr>
            <p:cNvSpPr>
              <a:spLocks/>
            </p:cNvSpPr>
            <p:nvPr>
              <p:custDataLst>
                <p:tags r:id="rId6"/>
              </p:custDataLst>
            </p:nvPr>
          </p:nvSpPr>
          <p:spPr>
            <a:xfrm>
              <a:off x="1235075" y="1844412"/>
              <a:ext cx="9791589" cy="504000"/>
            </a:xfrm>
            <a:prstGeom prst="rect">
              <a:avLst/>
            </a:prstGeom>
            <a:noFill/>
            <a:extLst>
              <a:ext uri="{909E8E84-426E-40DD-AFC4-6F175D3DCCD1}">
                <a14:hiddenFill xmlns:a14="http://schemas.microsoft.com/office/drawing/2010/main">
                  <a:solidFill>
                    <a:schemeClr val="bg2"/>
                  </a:solidFill>
                </a14:hiddenFill>
              </a:ext>
            </a:extLst>
          </p:spPr>
          <p:txBody>
            <a:bodyPr vert="horz" wrap="none" lIns="0" tIns="36000" rIns="3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defTabSz="576000" fontAlgn="auto">
                <a:spcBef>
                  <a:spcPts val="0"/>
                </a:spcBef>
                <a:spcAft>
                  <a:spcPts val="0"/>
                </a:spcAft>
                <a:buClr>
                  <a:schemeClr val="accent1"/>
                </a:buClr>
                <a:buSzPct val="100000"/>
                <a:buFont typeface="Arial" panose="020B0604020202020204" pitchFamily="34" charset="0"/>
                <a:buNone/>
              </a:pPr>
              <a:r>
                <a:rPr lang="en-US" sz="1800" b="1">
                  <a:solidFill>
                    <a:schemeClr val="tx2"/>
                  </a:solidFill>
                  <a:latin typeface="+mn-lt"/>
                </a:rPr>
                <a:t>Introduction to the TC3x GETH module</a:t>
              </a:r>
              <a:endParaRPr lang="de-DE" sz="1800" b="1" dirty="0">
                <a:solidFill>
                  <a:schemeClr val="tx2"/>
                </a:solidFill>
                <a:latin typeface="+mn-lt"/>
              </a:endParaRPr>
            </a:p>
          </p:txBody>
        </p:sp>
        <p:sp>
          <p:nvSpPr>
            <p:cNvPr id="9" name="MIO_AGENDA_ELEMENT_ELEMENTNUMBER_2">
              <a:hlinkClick r:id="rId29" action="ppaction://hlinksldjump"/>
              <a:extLst>
                <a:ext uri="{FF2B5EF4-FFF2-40B4-BE49-F238E27FC236}">
                  <a16:creationId xmlns:a16="http://schemas.microsoft.com/office/drawing/2014/main" id="{2F61A9C4-967C-577A-A383-B7C27B7D55F4}"/>
                </a:ext>
              </a:extLst>
            </p:cNvPr>
            <p:cNvSpPr>
              <a:spLocks noChangeAspect="1"/>
            </p:cNvSpPr>
            <p:nvPr>
              <p:custDataLst>
                <p:tags r:id="rId7"/>
              </p:custDataLst>
            </p:nvPr>
          </p:nvSpPr>
          <p:spPr>
            <a:xfrm>
              <a:off x="334434" y="1844412"/>
              <a:ext cx="503937" cy="504000"/>
            </a:xfrm>
            <a:prstGeom prst="ellipse">
              <a:avLst/>
            </a:prstGeom>
            <a:solidFill>
              <a:schemeClr val="accent1"/>
            </a:solidFill>
          </p:spPr>
          <p:txBody>
            <a:bodyPr vert="horz" wrap="none" lIns="0" tIns="36000" rIns="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ctr" fontAlgn="auto">
                <a:spcBef>
                  <a:spcPts val="0"/>
                </a:spcBef>
                <a:spcAft>
                  <a:spcPts val="0"/>
                </a:spcAft>
                <a:buClr>
                  <a:schemeClr val="accent1"/>
                </a:buClr>
                <a:buSzPct val="100000"/>
              </a:pPr>
              <a:r>
                <a:rPr lang="de-DE" b="1">
                  <a:solidFill>
                    <a:schemeClr val="bg1"/>
                  </a:solidFill>
                  <a:latin typeface="+mn-lt"/>
                  <a:cs typeface="Arial" panose="020B0604020202020204" pitchFamily="34" charset="0"/>
                </a:rPr>
                <a:t>2</a:t>
              </a:r>
              <a:endParaRPr lang="de-DE" b="1" dirty="0">
                <a:solidFill>
                  <a:schemeClr val="bg1"/>
                </a:solidFill>
                <a:latin typeface="+mn-lt"/>
                <a:cs typeface="Arial" panose="020B0604020202020204" pitchFamily="34" charset="0"/>
              </a:endParaRPr>
            </a:p>
          </p:txBody>
        </p:sp>
        <p:sp>
          <p:nvSpPr>
            <p:cNvPr id="10" name="MIO_AGENDA_ELEMENT_PAGENUMBER_2">
              <a:hlinkClick r:id="rId29" action="ppaction://hlinksldjump"/>
              <a:extLst>
                <a:ext uri="{FF2B5EF4-FFF2-40B4-BE49-F238E27FC236}">
                  <a16:creationId xmlns:a16="http://schemas.microsoft.com/office/drawing/2014/main" id="{C837B378-D7C2-471B-00C4-8FC3DDC465E2}"/>
                </a:ext>
              </a:extLst>
            </p:cNvPr>
            <p:cNvSpPr txBox="1">
              <a:spLocks/>
            </p:cNvSpPr>
            <p:nvPr>
              <p:custDataLst>
                <p:tags r:id="rId8"/>
              </p:custDataLst>
            </p:nvPr>
          </p:nvSpPr>
          <p:spPr>
            <a:xfrm>
              <a:off x="11026666" y="1844412"/>
              <a:ext cx="828785" cy="504000"/>
            </a:xfrm>
            <a:prstGeom prst="rect">
              <a:avLst/>
            </a:prstGeom>
            <a:noFill/>
          </p:spPr>
          <p:txBody>
            <a:bodyPr wrap="none" lIns="0" tIns="36000" rIns="216000" bIns="36000" rtlCol="0" anchor="ctr" anchorCtr="0">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r"/>
              <a:r>
                <a:rPr lang="de-DE" sz="1800" b="1">
                  <a:solidFill>
                    <a:schemeClr val="tx2"/>
                  </a:solidFill>
                  <a:latin typeface="+mn-lt"/>
                  <a:cs typeface="Segoe UI Semibold" panose="020B0702040204020203" pitchFamily="34" charset="0"/>
                </a:rPr>
                <a:t>5</a:t>
              </a:r>
              <a:endParaRPr lang="de-DE" sz="1800" b="1" dirty="0">
                <a:solidFill>
                  <a:schemeClr val="tx2"/>
                </a:solidFill>
                <a:latin typeface="+mn-lt"/>
                <a:cs typeface="Segoe UI Semibold" panose="020B0702040204020203" pitchFamily="34" charset="0"/>
              </a:endParaRPr>
            </a:p>
          </p:txBody>
        </p:sp>
        <p:sp>
          <p:nvSpPr>
            <p:cNvPr id="11" name="MIO_AGENDA_ELEMENT_TITEL_2_1">
              <a:hlinkClick r:id="rId30" action="ppaction://hlinksldjump"/>
              <a:extLst>
                <a:ext uri="{FF2B5EF4-FFF2-40B4-BE49-F238E27FC236}">
                  <a16:creationId xmlns:a16="http://schemas.microsoft.com/office/drawing/2014/main" id="{F726B75E-8299-B898-B676-16D19BB84297}"/>
                </a:ext>
              </a:extLst>
            </p:cNvPr>
            <p:cNvSpPr>
              <a:spLocks/>
            </p:cNvSpPr>
            <p:nvPr>
              <p:custDataLst>
                <p:tags r:id="rId9"/>
              </p:custDataLst>
            </p:nvPr>
          </p:nvSpPr>
          <p:spPr>
            <a:xfrm>
              <a:off x="1235076" y="2420412"/>
              <a:ext cx="9791588" cy="431999"/>
            </a:xfrm>
            <a:prstGeom prst="rect">
              <a:avLst/>
            </a:prstGeom>
            <a:noFill/>
            <a:extLst>
              <a:ext uri="{909E8E84-426E-40DD-AFC4-6F175D3DCCD1}">
                <a14:hiddenFill xmlns:a14="http://schemas.microsoft.com/office/drawing/2010/main">
                  <a:solidFill>
                    <a:srgbClr val="E9E6E6"/>
                  </a:solidFill>
                </a14:hiddenFill>
              </a:ext>
            </a:extLst>
          </p:spPr>
          <p:txBody>
            <a:bodyPr vert="horz" wrap="none" lIns="0" tIns="36000" rIns="3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defTabSz="576000" fontAlgn="auto">
                <a:spcBef>
                  <a:spcPts val="0"/>
                </a:spcBef>
                <a:spcAft>
                  <a:spcPts val="0"/>
                </a:spcAft>
                <a:buClr>
                  <a:schemeClr val="accent1"/>
                </a:buClr>
                <a:buSzPct val="100000"/>
                <a:buFont typeface="Arial" panose="020B0604020202020204" pitchFamily="34" charset="0"/>
                <a:buNone/>
              </a:pPr>
              <a:r>
                <a:rPr lang="en-US" sz="1600">
                  <a:latin typeface="+mn-lt"/>
                </a:rPr>
                <a:t>Brief description of the GETH module</a:t>
              </a:r>
              <a:endParaRPr lang="de-DE" sz="1600" dirty="0">
                <a:latin typeface="+mn-lt"/>
              </a:endParaRPr>
            </a:p>
          </p:txBody>
        </p:sp>
        <p:sp>
          <p:nvSpPr>
            <p:cNvPr id="12" name="MIO_AGENDA_ELEMENT_ELEMENTNUMBER_2_1">
              <a:hlinkClick r:id="rId30" action="ppaction://hlinksldjump"/>
              <a:extLst>
                <a:ext uri="{FF2B5EF4-FFF2-40B4-BE49-F238E27FC236}">
                  <a16:creationId xmlns:a16="http://schemas.microsoft.com/office/drawing/2014/main" id="{C6E9B1C9-8A50-05B8-3033-55299F803730}"/>
                </a:ext>
              </a:extLst>
            </p:cNvPr>
            <p:cNvSpPr>
              <a:spLocks noChangeAspect="1"/>
            </p:cNvSpPr>
            <p:nvPr>
              <p:custDataLst>
                <p:tags r:id="rId10"/>
              </p:custDataLst>
            </p:nvPr>
          </p:nvSpPr>
          <p:spPr>
            <a:xfrm>
              <a:off x="334435" y="2420412"/>
              <a:ext cx="431945" cy="431999"/>
            </a:xfrm>
            <a:prstGeom prst="ellipse">
              <a:avLst/>
            </a:prstGeom>
            <a:noFill/>
            <a:ln>
              <a:noFill/>
            </a:ln>
          </p:spPr>
          <p:txBody>
            <a:bodyPr vert="horz" wrap="none" lIns="0" tIns="36000" rIns="0" bIns="36000" rtlCol="0" anchor="ctr">
              <a:no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ctr" fontAlgn="auto">
                <a:spcBef>
                  <a:spcPts val="0"/>
                </a:spcBef>
                <a:spcAft>
                  <a:spcPts val="0"/>
                </a:spcAft>
                <a:buClr>
                  <a:schemeClr val="accent1"/>
                </a:buClr>
                <a:buSzPct val="100000"/>
              </a:pPr>
              <a:r>
                <a:rPr lang="de-DE" sz="1600">
                  <a:noFill/>
                  <a:latin typeface="+mn-lt"/>
                  <a:cs typeface="Arial" panose="020B0604020202020204" pitchFamily="34" charset="0"/>
                </a:rPr>
                <a:t>2.1</a:t>
              </a:r>
              <a:endParaRPr lang="de-DE" sz="1600" dirty="0">
                <a:noFill/>
                <a:latin typeface="+mn-lt"/>
                <a:cs typeface="Arial" panose="020B0604020202020204" pitchFamily="34" charset="0"/>
              </a:endParaRPr>
            </a:p>
          </p:txBody>
        </p:sp>
        <p:sp>
          <p:nvSpPr>
            <p:cNvPr id="13" name="MIO_AGENDA_ELEMENT_PAGENUMBER_2_1">
              <a:hlinkClick r:id="rId30" action="ppaction://hlinksldjump"/>
              <a:extLst>
                <a:ext uri="{FF2B5EF4-FFF2-40B4-BE49-F238E27FC236}">
                  <a16:creationId xmlns:a16="http://schemas.microsoft.com/office/drawing/2014/main" id="{10DEF168-7A43-77E5-F0BF-51488A18BF1F}"/>
                </a:ext>
              </a:extLst>
            </p:cNvPr>
            <p:cNvSpPr txBox="1">
              <a:spLocks/>
            </p:cNvSpPr>
            <p:nvPr>
              <p:custDataLst>
                <p:tags r:id="rId11"/>
              </p:custDataLst>
            </p:nvPr>
          </p:nvSpPr>
          <p:spPr>
            <a:xfrm>
              <a:off x="11026666" y="2420412"/>
              <a:ext cx="828788" cy="431999"/>
            </a:xfrm>
            <a:prstGeom prst="rect">
              <a:avLst/>
            </a:prstGeom>
            <a:noFill/>
          </p:spPr>
          <p:txBody>
            <a:bodyPr vert="horz" wrap="none" lIns="0" tIns="36000" rIns="21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r"/>
              <a:r>
                <a:rPr lang="de-DE" sz="1600">
                  <a:latin typeface="+mn-lt"/>
                </a:rPr>
                <a:t>6</a:t>
              </a:r>
              <a:endParaRPr lang="de-DE" sz="1600" dirty="0">
                <a:latin typeface="+mn-lt"/>
              </a:endParaRPr>
            </a:p>
          </p:txBody>
        </p:sp>
        <p:sp>
          <p:nvSpPr>
            <p:cNvPr id="14" name="MIO_AGENDA_ELEMENT_TITEL_2_2">
              <a:hlinkClick r:id="rId31" action="ppaction://hlinksldjump"/>
              <a:extLst>
                <a:ext uri="{FF2B5EF4-FFF2-40B4-BE49-F238E27FC236}">
                  <a16:creationId xmlns:a16="http://schemas.microsoft.com/office/drawing/2014/main" id="{3838A0C2-E577-E8E4-5708-F851918ECA41}"/>
                </a:ext>
              </a:extLst>
            </p:cNvPr>
            <p:cNvSpPr>
              <a:spLocks/>
            </p:cNvSpPr>
            <p:nvPr>
              <p:custDataLst>
                <p:tags r:id="rId12"/>
              </p:custDataLst>
            </p:nvPr>
          </p:nvSpPr>
          <p:spPr>
            <a:xfrm>
              <a:off x="1235076" y="2924411"/>
              <a:ext cx="9791588" cy="431999"/>
            </a:xfrm>
            <a:prstGeom prst="rect">
              <a:avLst/>
            </a:prstGeom>
            <a:noFill/>
            <a:extLst>
              <a:ext uri="{909E8E84-426E-40DD-AFC4-6F175D3DCCD1}">
                <a14:hiddenFill xmlns:a14="http://schemas.microsoft.com/office/drawing/2010/main">
                  <a:solidFill>
                    <a:srgbClr val="E9E6E6"/>
                  </a:solidFill>
                </a14:hiddenFill>
              </a:ext>
            </a:extLst>
          </p:spPr>
          <p:txBody>
            <a:bodyPr vert="horz" wrap="none" lIns="0" tIns="36000" rIns="3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defTabSz="576000" fontAlgn="auto">
                <a:spcBef>
                  <a:spcPts val="0"/>
                </a:spcBef>
                <a:spcAft>
                  <a:spcPts val="0"/>
                </a:spcAft>
                <a:buClr>
                  <a:schemeClr val="accent1"/>
                </a:buClr>
                <a:buSzPct val="100000"/>
                <a:buFont typeface="Arial" panose="020B0604020202020204" pitchFamily="34" charset="0"/>
                <a:buNone/>
              </a:pPr>
              <a:r>
                <a:rPr lang="de-DE" sz="1600">
                  <a:latin typeface="+mn-lt"/>
                </a:rPr>
                <a:t>GETH Master/Slave AHB</a:t>
              </a:r>
              <a:endParaRPr lang="de-DE" sz="1600" dirty="0">
                <a:latin typeface="+mn-lt"/>
              </a:endParaRPr>
            </a:p>
          </p:txBody>
        </p:sp>
        <p:sp>
          <p:nvSpPr>
            <p:cNvPr id="15" name="MIO_AGENDA_ELEMENT_ELEMENTNUMBER_2_2">
              <a:hlinkClick r:id="rId31" action="ppaction://hlinksldjump"/>
              <a:extLst>
                <a:ext uri="{FF2B5EF4-FFF2-40B4-BE49-F238E27FC236}">
                  <a16:creationId xmlns:a16="http://schemas.microsoft.com/office/drawing/2014/main" id="{9D854260-0A66-D575-C331-1A392AF8AAAC}"/>
                </a:ext>
              </a:extLst>
            </p:cNvPr>
            <p:cNvSpPr>
              <a:spLocks noChangeAspect="1"/>
            </p:cNvSpPr>
            <p:nvPr>
              <p:custDataLst>
                <p:tags r:id="rId13"/>
              </p:custDataLst>
            </p:nvPr>
          </p:nvSpPr>
          <p:spPr>
            <a:xfrm>
              <a:off x="334435" y="2924411"/>
              <a:ext cx="431945" cy="431999"/>
            </a:xfrm>
            <a:prstGeom prst="ellipse">
              <a:avLst/>
            </a:prstGeom>
            <a:noFill/>
            <a:ln>
              <a:noFill/>
            </a:ln>
          </p:spPr>
          <p:txBody>
            <a:bodyPr vert="horz" wrap="none" lIns="0" tIns="36000" rIns="0" bIns="36000" rtlCol="0" anchor="ctr">
              <a:no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ctr" fontAlgn="auto">
                <a:spcBef>
                  <a:spcPts val="0"/>
                </a:spcBef>
                <a:spcAft>
                  <a:spcPts val="0"/>
                </a:spcAft>
                <a:buClr>
                  <a:schemeClr val="accent1"/>
                </a:buClr>
                <a:buSzPct val="100000"/>
              </a:pPr>
              <a:r>
                <a:rPr lang="de-DE" sz="1600">
                  <a:noFill/>
                  <a:latin typeface="+mn-lt"/>
                  <a:cs typeface="Arial" panose="020B0604020202020204" pitchFamily="34" charset="0"/>
                </a:rPr>
                <a:t>2.2</a:t>
              </a:r>
              <a:endParaRPr lang="de-DE" sz="1600" dirty="0">
                <a:noFill/>
                <a:latin typeface="+mn-lt"/>
                <a:cs typeface="Arial" panose="020B0604020202020204" pitchFamily="34" charset="0"/>
              </a:endParaRPr>
            </a:p>
          </p:txBody>
        </p:sp>
        <p:sp>
          <p:nvSpPr>
            <p:cNvPr id="16" name="MIO_AGENDA_ELEMENT_PAGENUMBER_2_2">
              <a:hlinkClick r:id="rId31" action="ppaction://hlinksldjump"/>
              <a:extLst>
                <a:ext uri="{FF2B5EF4-FFF2-40B4-BE49-F238E27FC236}">
                  <a16:creationId xmlns:a16="http://schemas.microsoft.com/office/drawing/2014/main" id="{95DAF5A2-455B-FD91-FFA5-478CB75FC3B5}"/>
                </a:ext>
              </a:extLst>
            </p:cNvPr>
            <p:cNvSpPr txBox="1">
              <a:spLocks/>
            </p:cNvSpPr>
            <p:nvPr>
              <p:custDataLst>
                <p:tags r:id="rId14"/>
              </p:custDataLst>
            </p:nvPr>
          </p:nvSpPr>
          <p:spPr>
            <a:xfrm>
              <a:off x="11026666" y="2924411"/>
              <a:ext cx="828788" cy="431999"/>
            </a:xfrm>
            <a:prstGeom prst="rect">
              <a:avLst/>
            </a:prstGeom>
            <a:noFill/>
          </p:spPr>
          <p:txBody>
            <a:bodyPr vert="horz" wrap="none" lIns="0" tIns="36000" rIns="21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r"/>
              <a:r>
                <a:rPr lang="de-DE" sz="1600">
                  <a:latin typeface="+mn-lt"/>
                </a:rPr>
                <a:t>12</a:t>
              </a:r>
              <a:endParaRPr lang="de-DE" sz="1600" dirty="0">
                <a:latin typeface="+mn-lt"/>
              </a:endParaRPr>
            </a:p>
          </p:txBody>
        </p:sp>
        <p:sp>
          <p:nvSpPr>
            <p:cNvPr id="17" name="MIO_AGENDA_ELEMENT_TITEL_2_3">
              <a:hlinkClick r:id="rId32" action="ppaction://hlinksldjump"/>
              <a:extLst>
                <a:ext uri="{FF2B5EF4-FFF2-40B4-BE49-F238E27FC236}">
                  <a16:creationId xmlns:a16="http://schemas.microsoft.com/office/drawing/2014/main" id="{0344DAFE-39DE-BC4A-7F5F-3366159065BE}"/>
                </a:ext>
              </a:extLst>
            </p:cNvPr>
            <p:cNvSpPr>
              <a:spLocks/>
            </p:cNvSpPr>
            <p:nvPr>
              <p:custDataLst>
                <p:tags r:id="rId15"/>
              </p:custDataLst>
            </p:nvPr>
          </p:nvSpPr>
          <p:spPr>
            <a:xfrm>
              <a:off x="1235076" y="3428411"/>
              <a:ext cx="9791588" cy="431999"/>
            </a:xfrm>
            <a:prstGeom prst="rect">
              <a:avLst/>
            </a:prstGeom>
            <a:noFill/>
            <a:extLst>
              <a:ext uri="{909E8E84-426E-40DD-AFC4-6F175D3DCCD1}">
                <a14:hiddenFill xmlns:a14="http://schemas.microsoft.com/office/drawing/2010/main">
                  <a:solidFill>
                    <a:srgbClr val="E9E6E6"/>
                  </a:solidFill>
                </a14:hiddenFill>
              </a:ext>
            </a:extLst>
          </p:spPr>
          <p:txBody>
            <a:bodyPr vert="horz" wrap="none" lIns="0" tIns="36000" rIns="3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defTabSz="576000" fontAlgn="auto">
                <a:spcBef>
                  <a:spcPts val="0"/>
                </a:spcBef>
                <a:spcAft>
                  <a:spcPts val="0"/>
                </a:spcAft>
                <a:buClr>
                  <a:schemeClr val="accent1"/>
                </a:buClr>
                <a:buSzPct val="100000"/>
                <a:buFont typeface="Arial" panose="020B0604020202020204" pitchFamily="34" charset="0"/>
                <a:buNone/>
              </a:pPr>
              <a:r>
                <a:rPr lang="de-DE" sz="1600">
                  <a:latin typeface="+mn-lt"/>
                </a:rPr>
                <a:t>Descriptors</a:t>
              </a:r>
              <a:endParaRPr lang="de-DE" sz="1600" dirty="0">
                <a:latin typeface="+mn-lt"/>
              </a:endParaRPr>
            </a:p>
          </p:txBody>
        </p:sp>
        <p:sp>
          <p:nvSpPr>
            <p:cNvPr id="18" name="MIO_AGENDA_ELEMENT_ELEMENTNUMBER_2_3">
              <a:hlinkClick r:id="rId32" action="ppaction://hlinksldjump"/>
              <a:extLst>
                <a:ext uri="{FF2B5EF4-FFF2-40B4-BE49-F238E27FC236}">
                  <a16:creationId xmlns:a16="http://schemas.microsoft.com/office/drawing/2014/main" id="{79AB368C-972E-E991-AE3D-58023D756E47}"/>
                </a:ext>
              </a:extLst>
            </p:cNvPr>
            <p:cNvSpPr>
              <a:spLocks noChangeAspect="1"/>
            </p:cNvSpPr>
            <p:nvPr>
              <p:custDataLst>
                <p:tags r:id="rId16"/>
              </p:custDataLst>
            </p:nvPr>
          </p:nvSpPr>
          <p:spPr>
            <a:xfrm>
              <a:off x="334435" y="3428411"/>
              <a:ext cx="431945" cy="431999"/>
            </a:xfrm>
            <a:prstGeom prst="ellipse">
              <a:avLst/>
            </a:prstGeom>
            <a:noFill/>
            <a:ln>
              <a:noFill/>
            </a:ln>
          </p:spPr>
          <p:txBody>
            <a:bodyPr vert="horz" wrap="none" lIns="0" tIns="36000" rIns="0" bIns="36000" rtlCol="0" anchor="ctr">
              <a:no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ctr" fontAlgn="auto">
                <a:spcBef>
                  <a:spcPts val="0"/>
                </a:spcBef>
                <a:spcAft>
                  <a:spcPts val="0"/>
                </a:spcAft>
                <a:buClr>
                  <a:schemeClr val="accent1"/>
                </a:buClr>
                <a:buSzPct val="100000"/>
              </a:pPr>
              <a:r>
                <a:rPr lang="de-DE" sz="1600">
                  <a:noFill/>
                  <a:latin typeface="+mn-lt"/>
                  <a:cs typeface="Arial" panose="020B0604020202020204" pitchFamily="34" charset="0"/>
                </a:rPr>
                <a:t>2.3</a:t>
              </a:r>
              <a:endParaRPr lang="de-DE" sz="1600" dirty="0">
                <a:noFill/>
                <a:latin typeface="+mn-lt"/>
                <a:cs typeface="Arial" panose="020B0604020202020204" pitchFamily="34" charset="0"/>
              </a:endParaRPr>
            </a:p>
          </p:txBody>
        </p:sp>
        <p:sp>
          <p:nvSpPr>
            <p:cNvPr id="19" name="MIO_AGENDA_ELEMENT_PAGENUMBER_2_3">
              <a:hlinkClick r:id="rId32" action="ppaction://hlinksldjump"/>
              <a:extLst>
                <a:ext uri="{FF2B5EF4-FFF2-40B4-BE49-F238E27FC236}">
                  <a16:creationId xmlns:a16="http://schemas.microsoft.com/office/drawing/2014/main" id="{9D490869-3AB8-4FF3-2680-0CB507D45B33}"/>
                </a:ext>
              </a:extLst>
            </p:cNvPr>
            <p:cNvSpPr txBox="1">
              <a:spLocks/>
            </p:cNvSpPr>
            <p:nvPr>
              <p:custDataLst>
                <p:tags r:id="rId17"/>
              </p:custDataLst>
            </p:nvPr>
          </p:nvSpPr>
          <p:spPr>
            <a:xfrm>
              <a:off x="11026666" y="3428411"/>
              <a:ext cx="828788" cy="431999"/>
            </a:xfrm>
            <a:prstGeom prst="rect">
              <a:avLst/>
            </a:prstGeom>
            <a:noFill/>
          </p:spPr>
          <p:txBody>
            <a:bodyPr vert="horz" wrap="none" lIns="0" tIns="36000" rIns="21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r"/>
              <a:r>
                <a:rPr lang="de-DE" sz="1600">
                  <a:latin typeface="+mn-lt"/>
                </a:rPr>
                <a:t>14</a:t>
              </a:r>
              <a:endParaRPr lang="de-DE" sz="1600" dirty="0">
                <a:latin typeface="+mn-lt"/>
              </a:endParaRPr>
            </a:p>
          </p:txBody>
        </p:sp>
        <p:sp>
          <p:nvSpPr>
            <p:cNvPr id="20" name="MIO_AGENDA_ELEMENT_TITEL_2_4">
              <a:hlinkClick r:id="rId33" action="ppaction://hlinksldjump"/>
              <a:extLst>
                <a:ext uri="{FF2B5EF4-FFF2-40B4-BE49-F238E27FC236}">
                  <a16:creationId xmlns:a16="http://schemas.microsoft.com/office/drawing/2014/main" id="{04F9DDDE-D0F0-B5C2-A598-8F227168842F}"/>
                </a:ext>
              </a:extLst>
            </p:cNvPr>
            <p:cNvSpPr>
              <a:spLocks/>
            </p:cNvSpPr>
            <p:nvPr>
              <p:custDataLst>
                <p:tags r:id="rId18"/>
              </p:custDataLst>
            </p:nvPr>
          </p:nvSpPr>
          <p:spPr>
            <a:xfrm>
              <a:off x="1235076" y="3932410"/>
              <a:ext cx="9791588" cy="431999"/>
            </a:xfrm>
            <a:prstGeom prst="rect">
              <a:avLst/>
            </a:prstGeom>
            <a:noFill/>
            <a:extLst>
              <a:ext uri="{909E8E84-426E-40DD-AFC4-6F175D3DCCD1}">
                <a14:hiddenFill xmlns:a14="http://schemas.microsoft.com/office/drawing/2010/main">
                  <a:solidFill>
                    <a:srgbClr val="E9E6E6"/>
                  </a:solidFill>
                </a14:hiddenFill>
              </a:ext>
            </a:extLst>
          </p:spPr>
          <p:txBody>
            <a:bodyPr vert="horz" wrap="none" lIns="0" tIns="36000" rIns="3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defTabSz="576000" fontAlgn="auto">
                <a:spcBef>
                  <a:spcPts val="0"/>
                </a:spcBef>
                <a:spcAft>
                  <a:spcPts val="0"/>
                </a:spcAft>
                <a:buClr>
                  <a:schemeClr val="accent1"/>
                </a:buClr>
                <a:buSzPct val="100000"/>
                <a:buFont typeface="Arial" panose="020B0604020202020204" pitchFamily="34" charset="0"/>
                <a:buNone/>
              </a:pPr>
              <a:r>
                <a:rPr lang="de-DE" sz="1600">
                  <a:latin typeface="+mn-lt"/>
                </a:rPr>
                <a:t>Transmit Descriptors</a:t>
              </a:r>
              <a:endParaRPr lang="de-DE" sz="1600" dirty="0">
                <a:latin typeface="+mn-lt"/>
              </a:endParaRPr>
            </a:p>
          </p:txBody>
        </p:sp>
        <p:sp>
          <p:nvSpPr>
            <p:cNvPr id="21" name="MIO_AGENDA_ELEMENT_ELEMENTNUMBER_2_4">
              <a:hlinkClick r:id="rId33" action="ppaction://hlinksldjump"/>
              <a:extLst>
                <a:ext uri="{FF2B5EF4-FFF2-40B4-BE49-F238E27FC236}">
                  <a16:creationId xmlns:a16="http://schemas.microsoft.com/office/drawing/2014/main" id="{85779AC0-BAB9-A11C-F102-9747B0425D06}"/>
                </a:ext>
              </a:extLst>
            </p:cNvPr>
            <p:cNvSpPr>
              <a:spLocks noChangeAspect="1"/>
            </p:cNvSpPr>
            <p:nvPr>
              <p:custDataLst>
                <p:tags r:id="rId19"/>
              </p:custDataLst>
            </p:nvPr>
          </p:nvSpPr>
          <p:spPr>
            <a:xfrm>
              <a:off x="334435" y="3932410"/>
              <a:ext cx="431945" cy="431999"/>
            </a:xfrm>
            <a:prstGeom prst="ellipse">
              <a:avLst/>
            </a:prstGeom>
            <a:noFill/>
            <a:ln>
              <a:noFill/>
            </a:ln>
          </p:spPr>
          <p:txBody>
            <a:bodyPr vert="horz" wrap="none" lIns="0" tIns="36000" rIns="0" bIns="36000" rtlCol="0" anchor="ctr">
              <a:no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ctr" fontAlgn="auto">
                <a:spcBef>
                  <a:spcPts val="0"/>
                </a:spcBef>
                <a:spcAft>
                  <a:spcPts val="0"/>
                </a:spcAft>
                <a:buClr>
                  <a:schemeClr val="accent1"/>
                </a:buClr>
                <a:buSzPct val="100000"/>
              </a:pPr>
              <a:r>
                <a:rPr lang="de-DE" sz="1600">
                  <a:noFill/>
                  <a:latin typeface="+mn-lt"/>
                  <a:cs typeface="Arial" panose="020B0604020202020204" pitchFamily="34" charset="0"/>
                </a:rPr>
                <a:t>2.4</a:t>
              </a:r>
              <a:endParaRPr lang="de-DE" sz="1600" dirty="0">
                <a:noFill/>
                <a:latin typeface="+mn-lt"/>
                <a:cs typeface="Arial" panose="020B0604020202020204" pitchFamily="34" charset="0"/>
              </a:endParaRPr>
            </a:p>
          </p:txBody>
        </p:sp>
        <p:sp>
          <p:nvSpPr>
            <p:cNvPr id="22" name="MIO_AGENDA_ELEMENT_PAGENUMBER_2_4">
              <a:hlinkClick r:id="rId33" action="ppaction://hlinksldjump"/>
              <a:extLst>
                <a:ext uri="{FF2B5EF4-FFF2-40B4-BE49-F238E27FC236}">
                  <a16:creationId xmlns:a16="http://schemas.microsoft.com/office/drawing/2014/main" id="{4549EC76-C24F-D636-0303-4D885BC65615}"/>
                </a:ext>
              </a:extLst>
            </p:cNvPr>
            <p:cNvSpPr txBox="1">
              <a:spLocks/>
            </p:cNvSpPr>
            <p:nvPr>
              <p:custDataLst>
                <p:tags r:id="rId20"/>
              </p:custDataLst>
            </p:nvPr>
          </p:nvSpPr>
          <p:spPr>
            <a:xfrm>
              <a:off x="11026666" y="3932410"/>
              <a:ext cx="828788" cy="431999"/>
            </a:xfrm>
            <a:prstGeom prst="rect">
              <a:avLst/>
            </a:prstGeom>
            <a:noFill/>
          </p:spPr>
          <p:txBody>
            <a:bodyPr vert="horz" wrap="none" lIns="0" tIns="36000" rIns="21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r"/>
              <a:r>
                <a:rPr lang="de-DE" sz="1600">
                  <a:latin typeface="+mn-lt"/>
                </a:rPr>
                <a:t>21</a:t>
              </a:r>
              <a:endParaRPr lang="de-DE" sz="1600" dirty="0">
                <a:latin typeface="+mn-lt"/>
              </a:endParaRPr>
            </a:p>
          </p:txBody>
        </p:sp>
        <p:sp>
          <p:nvSpPr>
            <p:cNvPr id="23" name="MIO_AGENDA_ELEMENT_TITEL_2_5">
              <a:hlinkClick r:id="rId34" action="ppaction://hlinksldjump"/>
              <a:extLst>
                <a:ext uri="{FF2B5EF4-FFF2-40B4-BE49-F238E27FC236}">
                  <a16:creationId xmlns:a16="http://schemas.microsoft.com/office/drawing/2014/main" id="{685DDB87-E92A-125F-9491-E5120E80CAF6}"/>
                </a:ext>
              </a:extLst>
            </p:cNvPr>
            <p:cNvSpPr>
              <a:spLocks/>
            </p:cNvSpPr>
            <p:nvPr>
              <p:custDataLst>
                <p:tags r:id="rId21"/>
              </p:custDataLst>
            </p:nvPr>
          </p:nvSpPr>
          <p:spPr>
            <a:xfrm>
              <a:off x="1235076" y="4436410"/>
              <a:ext cx="9791588" cy="431999"/>
            </a:xfrm>
            <a:prstGeom prst="rect">
              <a:avLst/>
            </a:prstGeom>
            <a:noFill/>
            <a:extLst>
              <a:ext uri="{909E8E84-426E-40DD-AFC4-6F175D3DCCD1}">
                <a14:hiddenFill xmlns:a14="http://schemas.microsoft.com/office/drawing/2010/main">
                  <a:solidFill>
                    <a:srgbClr val="E9E6E6"/>
                  </a:solidFill>
                </a14:hiddenFill>
              </a:ext>
            </a:extLst>
          </p:spPr>
          <p:txBody>
            <a:bodyPr vert="horz" wrap="none" lIns="0" tIns="36000" rIns="3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defTabSz="576000" fontAlgn="auto">
                <a:spcBef>
                  <a:spcPts val="0"/>
                </a:spcBef>
                <a:spcAft>
                  <a:spcPts val="0"/>
                </a:spcAft>
                <a:buClr>
                  <a:schemeClr val="accent1"/>
                </a:buClr>
                <a:buSzPct val="100000"/>
                <a:buFont typeface="Arial" panose="020B0604020202020204" pitchFamily="34" charset="0"/>
                <a:buNone/>
              </a:pPr>
              <a:r>
                <a:rPr lang="de-DE" sz="1600">
                  <a:latin typeface="+mn-lt"/>
                </a:rPr>
                <a:t>Receive Descriptors</a:t>
              </a:r>
              <a:endParaRPr lang="de-DE" sz="1600" dirty="0">
                <a:latin typeface="+mn-lt"/>
              </a:endParaRPr>
            </a:p>
          </p:txBody>
        </p:sp>
        <p:sp>
          <p:nvSpPr>
            <p:cNvPr id="24" name="MIO_AGENDA_ELEMENT_ELEMENTNUMBER_2_5">
              <a:hlinkClick r:id="rId34" action="ppaction://hlinksldjump"/>
              <a:extLst>
                <a:ext uri="{FF2B5EF4-FFF2-40B4-BE49-F238E27FC236}">
                  <a16:creationId xmlns:a16="http://schemas.microsoft.com/office/drawing/2014/main" id="{0BDA0D03-608D-9850-D71A-A2FBE57FF1C7}"/>
                </a:ext>
              </a:extLst>
            </p:cNvPr>
            <p:cNvSpPr>
              <a:spLocks noChangeAspect="1"/>
            </p:cNvSpPr>
            <p:nvPr>
              <p:custDataLst>
                <p:tags r:id="rId22"/>
              </p:custDataLst>
            </p:nvPr>
          </p:nvSpPr>
          <p:spPr>
            <a:xfrm>
              <a:off x="334435" y="4436410"/>
              <a:ext cx="431945" cy="431999"/>
            </a:xfrm>
            <a:prstGeom prst="ellipse">
              <a:avLst/>
            </a:prstGeom>
            <a:noFill/>
            <a:ln>
              <a:noFill/>
            </a:ln>
          </p:spPr>
          <p:txBody>
            <a:bodyPr vert="horz" wrap="none" lIns="0" tIns="36000" rIns="0" bIns="36000" rtlCol="0" anchor="ctr">
              <a:no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ctr" fontAlgn="auto">
                <a:spcBef>
                  <a:spcPts val="0"/>
                </a:spcBef>
                <a:spcAft>
                  <a:spcPts val="0"/>
                </a:spcAft>
                <a:buClr>
                  <a:schemeClr val="accent1"/>
                </a:buClr>
                <a:buSzPct val="100000"/>
              </a:pPr>
              <a:r>
                <a:rPr lang="de-DE" sz="1600">
                  <a:noFill/>
                  <a:latin typeface="+mn-lt"/>
                  <a:cs typeface="Arial" panose="020B0604020202020204" pitchFamily="34" charset="0"/>
                </a:rPr>
                <a:t>2.5</a:t>
              </a:r>
              <a:endParaRPr lang="de-DE" sz="1600" dirty="0">
                <a:noFill/>
                <a:latin typeface="+mn-lt"/>
                <a:cs typeface="Arial" panose="020B0604020202020204" pitchFamily="34" charset="0"/>
              </a:endParaRPr>
            </a:p>
          </p:txBody>
        </p:sp>
        <p:sp>
          <p:nvSpPr>
            <p:cNvPr id="25" name="MIO_AGENDA_ELEMENT_PAGENUMBER_2_5">
              <a:hlinkClick r:id="rId34" action="ppaction://hlinksldjump"/>
              <a:extLst>
                <a:ext uri="{FF2B5EF4-FFF2-40B4-BE49-F238E27FC236}">
                  <a16:creationId xmlns:a16="http://schemas.microsoft.com/office/drawing/2014/main" id="{C7D71DD1-54D3-E9BA-BA59-3AD49899BC17}"/>
                </a:ext>
              </a:extLst>
            </p:cNvPr>
            <p:cNvSpPr txBox="1">
              <a:spLocks/>
            </p:cNvSpPr>
            <p:nvPr>
              <p:custDataLst>
                <p:tags r:id="rId23"/>
              </p:custDataLst>
            </p:nvPr>
          </p:nvSpPr>
          <p:spPr>
            <a:xfrm>
              <a:off x="11026666" y="4436410"/>
              <a:ext cx="828788" cy="431999"/>
            </a:xfrm>
            <a:prstGeom prst="rect">
              <a:avLst/>
            </a:prstGeom>
            <a:noFill/>
          </p:spPr>
          <p:txBody>
            <a:bodyPr vert="horz" wrap="none" lIns="0" tIns="36000" rIns="21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r"/>
              <a:r>
                <a:rPr lang="de-DE" sz="1600">
                  <a:latin typeface="+mn-lt"/>
                </a:rPr>
                <a:t>28</a:t>
              </a:r>
              <a:endParaRPr lang="de-DE" sz="1600" dirty="0">
                <a:latin typeface="+mn-lt"/>
              </a:endParaRPr>
            </a:p>
          </p:txBody>
        </p:sp>
        <p:sp>
          <p:nvSpPr>
            <p:cNvPr id="26" name="MIO_AGENDA_ELEMENT_TITEL_2_6">
              <a:hlinkClick r:id="rId35" action="ppaction://hlinksldjump"/>
              <a:extLst>
                <a:ext uri="{FF2B5EF4-FFF2-40B4-BE49-F238E27FC236}">
                  <a16:creationId xmlns:a16="http://schemas.microsoft.com/office/drawing/2014/main" id="{0004D011-2D2E-F4C5-DBC0-F76970310BC4}"/>
                </a:ext>
              </a:extLst>
            </p:cNvPr>
            <p:cNvSpPr>
              <a:spLocks/>
            </p:cNvSpPr>
            <p:nvPr>
              <p:custDataLst>
                <p:tags r:id="rId24"/>
              </p:custDataLst>
            </p:nvPr>
          </p:nvSpPr>
          <p:spPr>
            <a:xfrm>
              <a:off x="1235076" y="4940409"/>
              <a:ext cx="9791588" cy="431999"/>
            </a:xfrm>
            <a:prstGeom prst="rect">
              <a:avLst/>
            </a:prstGeom>
            <a:noFill/>
            <a:extLst>
              <a:ext uri="{909E8E84-426E-40DD-AFC4-6F175D3DCCD1}">
                <a14:hiddenFill xmlns:a14="http://schemas.microsoft.com/office/drawing/2010/main">
                  <a:solidFill>
                    <a:srgbClr val="E9E6E6"/>
                  </a:solidFill>
                </a14:hiddenFill>
              </a:ext>
            </a:extLst>
          </p:spPr>
          <p:txBody>
            <a:bodyPr vert="horz" wrap="none" lIns="0" tIns="36000" rIns="3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defTabSz="576000" fontAlgn="auto">
                <a:spcBef>
                  <a:spcPts val="0"/>
                </a:spcBef>
                <a:spcAft>
                  <a:spcPts val="0"/>
                </a:spcAft>
                <a:buClr>
                  <a:schemeClr val="accent1"/>
                </a:buClr>
                <a:buSzPct val="100000"/>
                <a:buFont typeface="Arial" panose="020B0604020202020204" pitchFamily="34" charset="0"/>
                <a:buNone/>
              </a:pPr>
              <a:r>
                <a:rPr lang="de-DE" sz="1600">
                  <a:solidFill>
                    <a:schemeClr val="tx2"/>
                  </a:solidFill>
                  <a:latin typeface="+mn-lt"/>
                </a:rPr>
                <a:t>MAC Transaction Layer (MTL)</a:t>
              </a:r>
              <a:endParaRPr lang="de-DE" sz="1600" dirty="0">
                <a:solidFill>
                  <a:schemeClr val="tx2"/>
                </a:solidFill>
                <a:latin typeface="+mn-lt"/>
              </a:endParaRPr>
            </a:p>
          </p:txBody>
        </p:sp>
        <p:sp>
          <p:nvSpPr>
            <p:cNvPr id="27" name="MIO_AGENDA_ELEMENT_ELEMENTNUMBER_2_6">
              <a:hlinkClick r:id="rId35" action="ppaction://hlinksldjump"/>
              <a:extLst>
                <a:ext uri="{FF2B5EF4-FFF2-40B4-BE49-F238E27FC236}">
                  <a16:creationId xmlns:a16="http://schemas.microsoft.com/office/drawing/2014/main" id="{7243134D-1FF2-465C-2D22-6FACF5F5DADF}"/>
                </a:ext>
              </a:extLst>
            </p:cNvPr>
            <p:cNvSpPr>
              <a:spLocks noChangeAspect="1"/>
            </p:cNvSpPr>
            <p:nvPr>
              <p:custDataLst>
                <p:tags r:id="rId25"/>
              </p:custDataLst>
            </p:nvPr>
          </p:nvSpPr>
          <p:spPr>
            <a:xfrm>
              <a:off x="334435" y="4940409"/>
              <a:ext cx="431945" cy="431999"/>
            </a:xfrm>
            <a:prstGeom prst="ellipse">
              <a:avLst/>
            </a:prstGeom>
            <a:noFill/>
            <a:ln>
              <a:noFill/>
            </a:ln>
          </p:spPr>
          <p:txBody>
            <a:bodyPr vert="horz" wrap="none" lIns="0" tIns="36000" rIns="0" bIns="36000" rtlCol="0" anchor="ctr">
              <a:no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ctr" fontAlgn="auto">
                <a:spcBef>
                  <a:spcPts val="0"/>
                </a:spcBef>
                <a:spcAft>
                  <a:spcPts val="0"/>
                </a:spcAft>
                <a:buClr>
                  <a:schemeClr val="accent1"/>
                </a:buClr>
                <a:buSzPct val="100000"/>
              </a:pPr>
              <a:r>
                <a:rPr lang="de-DE" sz="1600">
                  <a:noFill/>
                  <a:latin typeface="+mn-lt"/>
                  <a:cs typeface="Arial" panose="020B0604020202020204" pitchFamily="34" charset="0"/>
                </a:rPr>
                <a:t>2.6</a:t>
              </a:r>
              <a:endParaRPr lang="de-DE" sz="1600" dirty="0">
                <a:noFill/>
                <a:latin typeface="+mn-lt"/>
                <a:cs typeface="Arial" panose="020B0604020202020204" pitchFamily="34" charset="0"/>
              </a:endParaRPr>
            </a:p>
          </p:txBody>
        </p:sp>
        <p:sp>
          <p:nvSpPr>
            <p:cNvPr id="28" name="MIO_AGENDA_ELEMENT_PAGENUMBER_2_6">
              <a:hlinkClick r:id="rId35" action="ppaction://hlinksldjump"/>
              <a:extLst>
                <a:ext uri="{FF2B5EF4-FFF2-40B4-BE49-F238E27FC236}">
                  <a16:creationId xmlns:a16="http://schemas.microsoft.com/office/drawing/2014/main" id="{7AD9CFBF-FD09-923E-6380-7B7576CD6826}"/>
                </a:ext>
              </a:extLst>
            </p:cNvPr>
            <p:cNvSpPr txBox="1">
              <a:spLocks/>
            </p:cNvSpPr>
            <p:nvPr>
              <p:custDataLst>
                <p:tags r:id="rId26"/>
              </p:custDataLst>
            </p:nvPr>
          </p:nvSpPr>
          <p:spPr>
            <a:xfrm>
              <a:off x="11026666" y="4940409"/>
              <a:ext cx="828788" cy="431999"/>
            </a:xfrm>
            <a:prstGeom prst="rect">
              <a:avLst/>
            </a:prstGeom>
            <a:noFill/>
          </p:spPr>
          <p:txBody>
            <a:bodyPr vert="horz" wrap="none" lIns="0" tIns="36000" rIns="21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r"/>
              <a:r>
                <a:rPr lang="de-DE" sz="1600">
                  <a:solidFill>
                    <a:schemeClr val="tx2"/>
                  </a:solidFill>
                  <a:latin typeface="+mn-lt"/>
                </a:rPr>
                <a:t>34</a:t>
              </a:r>
              <a:endParaRPr lang="de-DE" sz="1600" dirty="0">
                <a:solidFill>
                  <a:schemeClr val="tx2"/>
                </a:solidFill>
                <a:latin typeface="+mn-lt"/>
              </a:endParaRPr>
            </a:p>
          </p:txBody>
        </p:sp>
      </p:grpSp>
      <p:sp>
        <p:nvSpPr>
          <p:cNvPr id="2" name="Title 1">
            <a:extLst>
              <a:ext uri="{FF2B5EF4-FFF2-40B4-BE49-F238E27FC236}">
                <a16:creationId xmlns:a16="http://schemas.microsoft.com/office/drawing/2014/main" id="{AC3C7C72-15E5-54A0-108B-7F6F9A5091DB}"/>
              </a:ext>
            </a:extLst>
          </p:cNvPr>
          <p:cNvSpPr>
            <a:spLocks noGrp="1"/>
          </p:cNvSpPr>
          <p:nvPr>
            <p:ph type="title"/>
            <p:custDataLst>
              <p:tags r:id="rId2"/>
            </p:custDataLst>
          </p:nvPr>
        </p:nvSpPr>
        <p:spPr/>
        <p:txBody>
          <a:bodyPr/>
          <a:lstStyle/>
          <a:p>
            <a:r>
              <a:rPr lang="de-DE"/>
              <a:t>Table of contents</a:t>
            </a:r>
          </a:p>
        </p:txBody>
      </p:sp>
    </p:spTree>
    <p:extLst>
      <p:ext uri="{BB962C8B-B14F-4D97-AF65-F5344CB8AC3E}">
        <p14:creationId xmlns:p14="http://schemas.microsoft.com/office/powerpoint/2010/main" val="28730498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44C2C-0081-4C97-B5A5-1D1E02BBAB13}"/>
              </a:ext>
            </a:extLst>
          </p:cNvPr>
          <p:cNvSpPr>
            <a:spLocks noGrp="1"/>
          </p:cNvSpPr>
          <p:nvPr>
            <p:ph type="title" hasCustomPrompt="1"/>
          </p:nvPr>
        </p:nvSpPr>
        <p:spPr/>
        <p:txBody>
          <a:bodyPr/>
          <a:lstStyle/>
          <a:p>
            <a:r>
              <a:rPr lang="en-US" dirty="0"/>
              <a:t>Introduction to the TC3x GETH module</a:t>
            </a:r>
          </a:p>
        </p:txBody>
      </p:sp>
      <p:sp>
        <p:nvSpPr>
          <p:cNvPr id="3" name="Content Placeholder 4">
            <a:extLst>
              <a:ext uri="{FF2B5EF4-FFF2-40B4-BE49-F238E27FC236}">
                <a16:creationId xmlns:a16="http://schemas.microsoft.com/office/drawing/2014/main" id="{7A624695-6694-BE3F-E728-4268413541A6}"/>
              </a:ext>
            </a:extLst>
          </p:cNvPr>
          <p:cNvSpPr>
            <a:spLocks noGrp="1"/>
          </p:cNvSpPr>
          <p:nvPr>
            <p:ph sz="quarter" idx="13" hasCustomPrompt="1"/>
          </p:nvPr>
        </p:nvSpPr>
        <p:spPr>
          <a:xfrm>
            <a:off x="336000" y="1052736"/>
            <a:ext cx="11520000" cy="5472608"/>
          </a:xfrm>
        </p:spPr>
        <p:txBody>
          <a:bodyPr/>
          <a:lstStyle/>
          <a:p>
            <a:pPr>
              <a:spcAft>
                <a:spcPts val="800"/>
              </a:spcAft>
              <a:buFont typeface="Wingdings" panose="05000000000000000000" pitchFamily="2" charset="2"/>
              <a:buChar char="Ø"/>
            </a:pPr>
            <a:r>
              <a:rPr lang="en-US" sz="1800" dirty="0">
                <a:effectLst/>
                <a:ea typeface="MS Mincho" panose="02020609040205080304" pitchFamily="49" charset="-128"/>
                <a:cs typeface="Times New Roman" panose="02020603050405020304" pitchFamily="18" charset="0"/>
              </a:rPr>
              <a:t>The TC3x GETH module uses two embedded FIFOs. The TX FIFO has a size of 4 KB, and the RX FIFO has a size of 8 KB</a:t>
            </a:r>
            <a:r>
              <a:rPr lang="en-US" dirty="0">
                <a:ea typeface="MS Mincho" panose="02020609040205080304" pitchFamily="49" charset="-128"/>
                <a:cs typeface="Times New Roman" panose="02020603050405020304" pitchFamily="18" charset="0"/>
              </a:rPr>
              <a:t>.</a:t>
            </a:r>
          </a:p>
          <a:p>
            <a:pPr>
              <a:spcAft>
                <a:spcPts val="800"/>
              </a:spcAft>
              <a:buFont typeface="Wingdings" panose="05000000000000000000" pitchFamily="2" charset="2"/>
              <a:buChar char="Ø"/>
            </a:pPr>
            <a:endParaRPr lang="en-US" sz="1800" dirty="0">
              <a:effectLst/>
              <a:ea typeface="MS Mincho" panose="02020609040205080304" pitchFamily="49" charset="-128"/>
              <a:cs typeface="Times New Roman" panose="02020603050405020304" pitchFamily="18" charset="0"/>
            </a:endParaRPr>
          </a:p>
          <a:p>
            <a:pPr>
              <a:spcAft>
                <a:spcPts val="800"/>
              </a:spcAft>
              <a:buFont typeface="Wingdings" panose="05000000000000000000" pitchFamily="2" charset="2"/>
              <a:buChar char="Ø"/>
            </a:pPr>
            <a:r>
              <a:rPr lang="en-US" sz="1800" dirty="0">
                <a:effectLst/>
                <a:ea typeface="MS Mincho" panose="02020609040205080304" pitchFamily="49" charset="-128"/>
                <a:cs typeface="Times New Roman" panose="02020603050405020304" pitchFamily="18" charset="0"/>
              </a:rPr>
              <a:t>Since the GETH DMA has 4 TX/RX possible channels, the 4 KB TX FIFO is shared among the 4 TX MTL queues and the 8 KB RX FIFO is shared among the 4 RX MTL queues</a:t>
            </a:r>
            <a:r>
              <a:rPr lang="en-US" dirty="0">
                <a:ea typeface="MS Mincho" panose="02020609040205080304" pitchFamily="49" charset="-128"/>
                <a:cs typeface="Times New Roman" panose="02020603050405020304" pitchFamily="18" charset="0"/>
              </a:rPr>
              <a:t>.</a:t>
            </a:r>
            <a:endParaRPr lang="de-DE" dirty="0">
              <a:ea typeface="MS Mincho" panose="02020609040205080304" pitchFamily="49" charset="-128"/>
              <a:cs typeface="Times New Roman" panose="02020603050405020304" pitchFamily="18" charset="0"/>
            </a:endParaRPr>
          </a:p>
          <a:p>
            <a:pPr>
              <a:spcAft>
                <a:spcPts val="800"/>
              </a:spcAft>
              <a:buFont typeface="Wingdings" panose="05000000000000000000" pitchFamily="2" charset="2"/>
              <a:buChar char="Ø"/>
            </a:pPr>
            <a:endParaRPr lang="de-DE" sz="1800" dirty="0">
              <a:effectLst/>
              <a:ea typeface="MS Mincho" panose="02020609040205080304" pitchFamily="49" charset="-128"/>
              <a:cs typeface="Times New Roman" panose="02020603050405020304" pitchFamily="18" charset="0"/>
            </a:endParaRPr>
          </a:p>
          <a:p>
            <a:pPr>
              <a:spcAft>
                <a:spcPts val="800"/>
              </a:spcAft>
              <a:buFont typeface="Wingdings" panose="05000000000000000000" pitchFamily="2" charset="2"/>
              <a:buChar char="Ø"/>
            </a:pPr>
            <a:r>
              <a:rPr lang="en-US" sz="1800" dirty="0">
                <a:effectLst/>
                <a:ea typeface="MS Mincho" panose="02020609040205080304" pitchFamily="49" charset="-128"/>
                <a:cs typeface="Times New Roman" panose="02020603050405020304" pitchFamily="18" charset="0"/>
              </a:rPr>
              <a:t>The RX/TX FIFO buffer is allocated to the queues using the Receive Queue Size (RQS) and Transmit Queue Size (TQS) bitfields. The allocation is done in blocks of 256 bytes and the minimum allocation per queue can be 1 block of 256 bytes (even if the client sets RQS or TQS bitfields to zero, a 256-byte block will be allocated to the respective queues</a:t>
            </a:r>
            <a:r>
              <a:rPr lang="en-US" dirty="0">
                <a:ea typeface="MS Mincho" panose="02020609040205080304" pitchFamily="49" charset="-128"/>
                <a:cs typeface="Times New Roman" panose="02020603050405020304" pitchFamily="18" charset="0"/>
              </a:rPr>
              <a:t>).</a:t>
            </a:r>
            <a:endParaRPr lang="en-US" sz="1800" dirty="0">
              <a:effectLst/>
              <a:ea typeface="MS Mincho" panose="02020609040205080304" pitchFamily="49" charset="-128"/>
              <a:cs typeface="Times New Roman" panose="02020603050405020304" pitchFamily="18" charset="0"/>
            </a:endParaRPr>
          </a:p>
          <a:p>
            <a:pPr>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de-DE" b="0" i="0" dirty="0">
              <a:effectLst/>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de-D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2466224"/>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44C2C-0081-4C97-B5A5-1D1E02BBAB13}"/>
              </a:ext>
            </a:extLst>
          </p:cNvPr>
          <p:cNvSpPr>
            <a:spLocks noGrp="1"/>
          </p:cNvSpPr>
          <p:nvPr>
            <p:ph type="title" hasCustomPrompt="1"/>
          </p:nvPr>
        </p:nvSpPr>
        <p:spPr/>
        <p:txBody>
          <a:bodyPr/>
          <a:lstStyle/>
          <a:p>
            <a:r>
              <a:rPr lang="en-US" dirty="0"/>
              <a:t>Introduction to the TC3x GETH module</a:t>
            </a:r>
          </a:p>
        </p:txBody>
      </p:sp>
      <p:sp>
        <p:nvSpPr>
          <p:cNvPr id="3" name="Content Placeholder 4">
            <a:extLst>
              <a:ext uri="{FF2B5EF4-FFF2-40B4-BE49-F238E27FC236}">
                <a16:creationId xmlns:a16="http://schemas.microsoft.com/office/drawing/2014/main" id="{7A624695-6694-BE3F-E728-4268413541A6}"/>
              </a:ext>
            </a:extLst>
          </p:cNvPr>
          <p:cNvSpPr>
            <a:spLocks noGrp="1"/>
          </p:cNvSpPr>
          <p:nvPr>
            <p:ph sz="quarter" idx="13" hasCustomPrompt="1"/>
          </p:nvPr>
        </p:nvSpPr>
        <p:spPr>
          <a:xfrm>
            <a:off x="336000" y="1052736"/>
            <a:ext cx="11520000" cy="5472608"/>
          </a:xfrm>
        </p:spPr>
        <p:txBody>
          <a:bodyPr/>
          <a:lstStyle/>
          <a:p>
            <a:pPr>
              <a:spcBef>
                <a:spcPts val="800"/>
              </a:spcBef>
              <a:spcAft>
                <a:spcPts val="800"/>
              </a:spcAft>
              <a:buFont typeface="Wingdings" panose="05000000000000000000" pitchFamily="2" charset="2"/>
              <a:buChar char="Ø"/>
            </a:pPr>
            <a:r>
              <a:rPr lang="en-US" sz="1800" dirty="0">
                <a:effectLst/>
                <a:ea typeface="MS Mincho" panose="02020609040205080304" pitchFamily="49" charset="-128"/>
                <a:cs typeface="Times New Roman" panose="02020603050405020304" pitchFamily="18" charset="0"/>
              </a:rPr>
              <a:t>Some examples of possible configurations include: </a:t>
            </a:r>
            <a:endParaRPr lang="en-US" dirty="0">
              <a:ea typeface="MS Mincho" panose="02020609040205080304" pitchFamily="49" charset="-128"/>
              <a:cs typeface="Times New Roman" panose="02020603050405020304" pitchFamily="18" charset="0"/>
            </a:endParaRPr>
          </a:p>
          <a:p>
            <a:pPr lvl="2">
              <a:buFont typeface="Symbol" panose="05050102010706020507" pitchFamily="18" charset="2"/>
              <a:buChar char="-"/>
            </a:pPr>
            <a:r>
              <a:rPr lang="en-US" sz="1800" dirty="0">
                <a:effectLst/>
                <a:ea typeface="MS Mincho" panose="02020609040205080304" pitchFamily="49" charset="-128"/>
                <a:cs typeface="Times New Roman" panose="02020603050405020304" pitchFamily="18" charset="0"/>
              </a:rPr>
              <a:t>4 TX MTL active queues having 1 KB each</a:t>
            </a:r>
            <a:r>
              <a:rPr lang="en-US" sz="1800" dirty="0">
                <a:ea typeface="MS Mincho" panose="02020609040205080304" pitchFamily="49" charset="-128"/>
                <a:cs typeface="Times New Roman" panose="02020603050405020304" pitchFamily="18" charset="0"/>
              </a:rPr>
              <a:t>;</a:t>
            </a:r>
          </a:p>
          <a:p>
            <a:pPr lvl="2">
              <a:buFont typeface="Symbol" panose="05050102010706020507" pitchFamily="18" charset="2"/>
              <a:buChar char="-"/>
            </a:pPr>
            <a:r>
              <a:rPr lang="en-US" sz="1800" dirty="0">
                <a:effectLst/>
                <a:ea typeface="MS Mincho" panose="02020609040205080304" pitchFamily="49" charset="-128"/>
                <a:cs typeface="Times New Roman" panose="02020603050405020304" pitchFamily="18" charset="0"/>
              </a:rPr>
              <a:t>2 TX </a:t>
            </a:r>
            <a:r>
              <a:rPr lang="en-US" sz="1800" dirty="0">
                <a:ea typeface="MS Mincho" panose="02020609040205080304" pitchFamily="49" charset="-128"/>
                <a:cs typeface="Times New Roman" panose="02020603050405020304" pitchFamily="18" charset="0"/>
              </a:rPr>
              <a:t>MTL </a:t>
            </a:r>
            <a:r>
              <a:rPr lang="en-US" sz="1800" dirty="0">
                <a:effectLst/>
                <a:ea typeface="MS Mincho" panose="02020609040205080304" pitchFamily="49" charset="-128"/>
                <a:cs typeface="Times New Roman" panose="02020603050405020304" pitchFamily="18" charset="0"/>
              </a:rPr>
              <a:t>active queues having 2 KB each;</a:t>
            </a:r>
          </a:p>
          <a:p>
            <a:pPr lvl="2">
              <a:buFont typeface="Symbol" panose="05050102010706020507" pitchFamily="18" charset="2"/>
              <a:buChar char="-"/>
            </a:pPr>
            <a:r>
              <a:rPr lang="en-US" sz="1800" dirty="0">
                <a:effectLst/>
                <a:ea typeface="MS Mincho" panose="02020609040205080304" pitchFamily="49" charset="-128"/>
                <a:cs typeface="Times New Roman" panose="02020603050405020304" pitchFamily="18" charset="0"/>
              </a:rPr>
              <a:t>1 TX MTL active queue having 4 KB;</a:t>
            </a:r>
          </a:p>
          <a:p>
            <a:pPr lvl="2">
              <a:buFont typeface="Symbol" panose="05050102010706020507" pitchFamily="18" charset="2"/>
              <a:buChar char="-"/>
            </a:pPr>
            <a:r>
              <a:rPr lang="en-US" sz="1800" dirty="0">
                <a:effectLst/>
                <a:ea typeface="MS Mincho" panose="02020609040205080304" pitchFamily="49" charset="-128"/>
                <a:cs typeface="Times New Roman" panose="02020603050405020304" pitchFamily="18" charset="0"/>
              </a:rPr>
              <a:t>1 TX </a:t>
            </a:r>
            <a:r>
              <a:rPr lang="en-US" sz="1800" dirty="0">
                <a:ea typeface="MS Mincho" panose="02020609040205080304" pitchFamily="49" charset="-128"/>
                <a:cs typeface="Times New Roman" panose="02020603050405020304" pitchFamily="18" charset="0"/>
              </a:rPr>
              <a:t>MTL </a:t>
            </a:r>
            <a:r>
              <a:rPr lang="en-US" sz="1800" dirty="0">
                <a:effectLst/>
                <a:ea typeface="MS Mincho" panose="02020609040205080304" pitchFamily="49" charset="-128"/>
                <a:cs typeface="Times New Roman" panose="02020603050405020304" pitchFamily="18" charset="0"/>
              </a:rPr>
              <a:t>active queue having 512 bytes etc..</a:t>
            </a:r>
          </a:p>
          <a:p>
            <a:pPr marL="504000" lvl="2" indent="0">
              <a:buNone/>
            </a:pPr>
            <a:endParaRPr lang="en-US" sz="1800" dirty="0">
              <a:effectLst/>
              <a:ea typeface="MS Mincho" panose="02020609040205080304" pitchFamily="49" charset="-128"/>
              <a:cs typeface="Times New Roman" panose="02020603050405020304" pitchFamily="18" charset="0"/>
            </a:endParaRPr>
          </a:p>
          <a:p>
            <a:pPr>
              <a:spcBef>
                <a:spcPts val="800"/>
              </a:spcBef>
              <a:spcAft>
                <a:spcPts val="800"/>
              </a:spcAft>
              <a:buFont typeface="Wingdings" panose="05000000000000000000" pitchFamily="2" charset="2"/>
              <a:buChar char="Ø"/>
            </a:pPr>
            <a:r>
              <a:rPr lang="en-US" sz="1800" dirty="0">
                <a:effectLst/>
                <a:ea typeface="MS Mincho" panose="02020609040205080304" pitchFamily="49" charset="-128"/>
                <a:cs typeface="Times New Roman" panose="02020603050405020304" pitchFamily="18" charset="0"/>
              </a:rPr>
              <a:t>The same principle applies to the RX side, with the mention that the total amount of FIFO buffer allocated to the RX MTL active queues must not surpass 8 KB</a:t>
            </a:r>
            <a:r>
              <a:rPr lang="en-US" dirty="0">
                <a:ea typeface="MS Mincho" panose="02020609040205080304" pitchFamily="49" charset="-128"/>
                <a:cs typeface="Times New Roman" panose="02020603050405020304" pitchFamily="18" charset="0"/>
              </a:rPr>
              <a:t>.</a:t>
            </a:r>
            <a:endParaRPr lang="en-US" sz="1800" dirty="0">
              <a:effectLst/>
              <a:ea typeface="MS Mincho" panose="02020609040205080304" pitchFamily="49" charset="-128"/>
              <a:cs typeface="Times New Roman" panose="02020603050405020304" pitchFamily="18" charset="0"/>
            </a:endParaRPr>
          </a:p>
          <a:p>
            <a:pPr>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de-DE" b="0" i="0" dirty="0">
              <a:effectLst/>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de-D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60750934"/>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44C2C-0081-4C97-B5A5-1D1E02BBAB13}"/>
              </a:ext>
            </a:extLst>
          </p:cNvPr>
          <p:cNvSpPr>
            <a:spLocks noGrp="1"/>
          </p:cNvSpPr>
          <p:nvPr>
            <p:ph type="title" hasCustomPrompt="1"/>
          </p:nvPr>
        </p:nvSpPr>
        <p:spPr/>
        <p:txBody>
          <a:bodyPr/>
          <a:lstStyle/>
          <a:p>
            <a:r>
              <a:rPr lang="en-US" dirty="0"/>
              <a:t>Introduction to the TC3x GETH module</a:t>
            </a:r>
          </a:p>
        </p:txBody>
      </p:sp>
      <p:grpSp>
        <p:nvGrpSpPr>
          <p:cNvPr id="6" name="Group 5">
            <a:extLst>
              <a:ext uri="{FF2B5EF4-FFF2-40B4-BE49-F238E27FC236}">
                <a16:creationId xmlns:a16="http://schemas.microsoft.com/office/drawing/2014/main" id="{56A64C4D-A2E0-8393-872E-653D2CBDA998}"/>
              </a:ext>
            </a:extLst>
          </p:cNvPr>
          <p:cNvGrpSpPr/>
          <p:nvPr/>
        </p:nvGrpSpPr>
        <p:grpSpPr>
          <a:xfrm>
            <a:off x="1809851" y="1277380"/>
            <a:ext cx="7660935" cy="4910812"/>
            <a:chOff x="1620863" y="908720"/>
            <a:chExt cx="7660935" cy="4910812"/>
          </a:xfrm>
        </p:grpSpPr>
        <p:sp>
          <p:nvSpPr>
            <p:cNvPr id="7" name="Rectangle 6">
              <a:extLst>
                <a:ext uri="{FF2B5EF4-FFF2-40B4-BE49-F238E27FC236}">
                  <a16:creationId xmlns:a16="http://schemas.microsoft.com/office/drawing/2014/main" id="{E851942F-8BC6-A71C-4028-2111241B91FF}"/>
                </a:ext>
              </a:extLst>
            </p:cNvPr>
            <p:cNvSpPr/>
            <p:nvPr/>
          </p:nvSpPr>
          <p:spPr bwMode="auto">
            <a:xfrm>
              <a:off x="3899756" y="908720"/>
              <a:ext cx="3384376" cy="1152128"/>
            </a:xfrm>
            <a:prstGeom prst="rect">
              <a:avLst/>
            </a:prstGeom>
            <a:solidFill>
              <a:srgbClr val="ABD9E4"/>
            </a:solidFill>
            <a:ln w="9525">
              <a:solidFill>
                <a:schemeClr val="tx1"/>
              </a:solidFill>
              <a:miter lim="800000"/>
              <a:headEnd/>
              <a:tailEnd/>
            </a:ln>
          </p:spPr>
          <p:txBody>
            <a:bodyPr wrap="square" lIns="72000" tIns="0" rIns="72000" bIns="72000" rtlCol="0" anchor="t" anchorCtr="0">
              <a:noAutofit/>
            </a:bodyPr>
            <a:lstStyle/>
            <a:p>
              <a:pPr algn="ctr" defTabSz="576000" eaLnBrk="0" hangingPunct="0">
                <a:lnSpc>
                  <a:spcPct val="120000"/>
                </a:lnSpc>
              </a:pPr>
              <a:r>
                <a:rPr lang="de-DE" sz="1600" baseline="0" dirty="0">
                  <a:latin typeface="+mn-lt"/>
                  <a:ea typeface="+mn-ea"/>
                  <a:cs typeface="+mn-cs"/>
                </a:rPr>
                <a:t>DMA</a:t>
              </a:r>
            </a:p>
          </p:txBody>
        </p:sp>
        <p:sp>
          <p:nvSpPr>
            <p:cNvPr id="8" name="Rectangle 7">
              <a:extLst>
                <a:ext uri="{FF2B5EF4-FFF2-40B4-BE49-F238E27FC236}">
                  <a16:creationId xmlns:a16="http://schemas.microsoft.com/office/drawing/2014/main" id="{305D1D2F-EE75-4078-1116-8A3565833361}"/>
                </a:ext>
              </a:extLst>
            </p:cNvPr>
            <p:cNvSpPr/>
            <p:nvPr/>
          </p:nvSpPr>
          <p:spPr bwMode="auto">
            <a:xfrm>
              <a:off x="4081264" y="1456610"/>
              <a:ext cx="216024" cy="216024"/>
            </a:xfrm>
            <a:prstGeom prst="rect">
              <a:avLst/>
            </a:prstGeom>
            <a:solidFill>
              <a:srgbClr val="00FF00"/>
            </a:solidFill>
            <a:ln w="9525">
              <a:solidFill>
                <a:schemeClr val="bg1"/>
              </a:solidFill>
              <a:miter lim="800000"/>
              <a:headEnd/>
              <a:tailEnd/>
            </a:ln>
          </p:spPr>
          <p:txBody>
            <a:bodyPr wrap="square" lIns="72000" tIns="72000" rIns="72000" bIns="72000" rtlCol="0" anchor="ctr"/>
            <a:lstStyle/>
            <a:p>
              <a:pPr algn="ctr" defTabSz="576000" eaLnBrk="0" hangingPunct="0">
                <a:lnSpc>
                  <a:spcPct val="120000"/>
                </a:lnSpc>
              </a:pPr>
              <a:r>
                <a:rPr lang="de-DE" sz="1600" baseline="0" dirty="0">
                  <a:solidFill>
                    <a:schemeClr val="bg1"/>
                  </a:solidFill>
                  <a:latin typeface="+mn-lt"/>
                  <a:ea typeface="+mn-ea"/>
                  <a:cs typeface="+mn-cs"/>
                </a:rPr>
                <a:t>0</a:t>
              </a:r>
            </a:p>
          </p:txBody>
        </p:sp>
        <p:sp>
          <p:nvSpPr>
            <p:cNvPr id="9" name="Rectangle 8">
              <a:extLst>
                <a:ext uri="{FF2B5EF4-FFF2-40B4-BE49-F238E27FC236}">
                  <a16:creationId xmlns:a16="http://schemas.microsoft.com/office/drawing/2014/main" id="{640ED119-73A2-EDCD-613C-E42301C6D237}"/>
                </a:ext>
              </a:extLst>
            </p:cNvPr>
            <p:cNvSpPr/>
            <p:nvPr/>
          </p:nvSpPr>
          <p:spPr bwMode="auto">
            <a:xfrm>
              <a:off x="4404556" y="1452100"/>
              <a:ext cx="216024" cy="216024"/>
            </a:xfrm>
            <a:prstGeom prst="rect">
              <a:avLst/>
            </a:prstGeom>
            <a:solidFill>
              <a:srgbClr val="00FF00"/>
            </a:solidFill>
            <a:ln w="9525">
              <a:solidFill>
                <a:schemeClr val="bg1"/>
              </a:solidFill>
              <a:miter lim="800000"/>
              <a:headEnd/>
              <a:tailEnd/>
            </a:ln>
          </p:spPr>
          <p:txBody>
            <a:bodyPr wrap="square" lIns="72000" tIns="72000" rIns="72000" bIns="72000" rtlCol="0" anchor="ctr"/>
            <a:lstStyle/>
            <a:p>
              <a:pPr algn="ctr" defTabSz="576000" eaLnBrk="0" hangingPunct="0">
                <a:lnSpc>
                  <a:spcPct val="120000"/>
                </a:lnSpc>
              </a:pPr>
              <a:r>
                <a:rPr lang="de-DE" sz="1600" dirty="0">
                  <a:solidFill>
                    <a:schemeClr val="bg1"/>
                  </a:solidFill>
                  <a:latin typeface="+mn-lt"/>
                </a:rPr>
                <a:t>1</a:t>
              </a:r>
              <a:endParaRPr lang="de-DE" sz="1600" baseline="0" dirty="0">
                <a:solidFill>
                  <a:schemeClr val="bg1"/>
                </a:solidFill>
                <a:latin typeface="+mn-lt"/>
                <a:ea typeface="+mn-ea"/>
                <a:cs typeface="+mn-cs"/>
              </a:endParaRPr>
            </a:p>
          </p:txBody>
        </p:sp>
        <p:sp>
          <p:nvSpPr>
            <p:cNvPr id="10" name="Rectangle 9">
              <a:extLst>
                <a:ext uri="{FF2B5EF4-FFF2-40B4-BE49-F238E27FC236}">
                  <a16:creationId xmlns:a16="http://schemas.microsoft.com/office/drawing/2014/main" id="{DC5B5CA6-FE50-79FC-56D3-24DE249D727D}"/>
                </a:ext>
              </a:extLst>
            </p:cNvPr>
            <p:cNvSpPr/>
            <p:nvPr/>
          </p:nvSpPr>
          <p:spPr bwMode="auto">
            <a:xfrm>
              <a:off x="4729336" y="1452100"/>
              <a:ext cx="216024" cy="216024"/>
            </a:xfrm>
            <a:prstGeom prst="rect">
              <a:avLst/>
            </a:prstGeom>
            <a:solidFill>
              <a:srgbClr val="00FF00"/>
            </a:solidFill>
            <a:ln w="9525">
              <a:solidFill>
                <a:schemeClr val="bg1"/>
              </a:solidFill>
              <a:miter lim="800000"/>
              <a:headEnd/>
              <a:tailEnd/>
            </a:ln>
          </p:spPr>
          <p:txBody>
            <a:bodyPr wrap="square" lIns="72000" tIns="72000" rIns="72000" bIns="72000" rtlCol="0" anchor="ctr"/>
            <a:lstStyle/>
            <a:p>
              <a:pPr algn="ctr" defTabSz="576000" eaLnBrk="0" hangingPunct="0">
                <a:lnSpc>
                  <a:spcPct val="120000"/>
                </a:lnSpc>
              </a:pPr>
              <a:r>
                <a:rPr lang="de-DE" sz="1600" dirty="0">
                  <a:solidFill>
                    <a:schemeClr val="bg1"/>
                  </a:solidFill>
                  <a:latin typeface="+mn-lt"/>
                </a:rPr>
                <a:t>2</a:t>
              </a:r>
              <a:endParaRPr lang="de-DE" sz="1600" baseline="0" dirty="0">
                <a:solidFill>
                  <a:schemeClr val="bg1"/>
                </a:solidFill>
                <a:latin typeface="+mn-lt"/>
                <a:ea typeface="+mn-ea"/>
                <a:cs typeface="+mn-cs"/>
              </a:endParaRPr>
            </a:p>
          </p:txBody>
        </p:sp>
        <p:sp>
          <p:nvSpPr>
            <p:cNvPr id="11" name="Rectangle 10">
              <a:extLst>
                <a:ext uri="{FF2B5EF4-FFF2-40B4-BE49-F238E27FC236}">
                  <a16:creationId xmlns:a16="http://schemas.microsoft.com/office/drawing/2014/main" id="{03B652B5-9D6B-7901-93D1-0798B28B87DA}"/>
                </a:ext>
              </a:extLst>
            </p:cNvPr>
            <p:cNvSpPr/>
            <p:nvPr/>
          </p:nvSpPr>
          <p:spPr bwMode="auto">
            <a:xfrm>
              <a:off x="5051884" y="1456610"/>
              <a:ext cx="216024" cy="216024"/>
            </a:xfrm>
            <a:prstGeom prst="rect">
              <a:avLst/>
            </a:prstGeom>
            <a:solidFill>
              <a:srgbClr val="00FF00"/>
            </a:solidFill>
            <a:ln w="9525">
              <a:solidFill>
                <a:schemeClr val="bg1"/>
              </a:solidFill>
              <a:miter lim="800000"/>
              <a:headEnd/>
              <a:tailEnd/>
            </a:ln>
          </p:spPr>
          <p:txBody>
            <a:bodyPr wrap="square" lIns="72000" tIns="72000" rIns="72000" bIns="72000" rtlCol="0" anchor="ctr"/>
            <a:lstStyle/>
            <a:p>
              <a:pPr algn="ctr" defTabSz="576000" eaLnBrk="0" hangingPunct="0">
                <a:lnSpc>
                  <a:spcPct val="120000"/>
                </a:lnSpc>
              </a:pPr>
              <a:r>
                <a:rPr lang="de-DE" sz="1600" dirty="0">
                  <a:solidFill>
                    <a:schemeClr val="bg1"/>
                  </a:solidFill>
                  <a:latin typeface="+mn-lt"/>
                </a:rPr>
                <a:t>3</a:t>
              </a:r>
              <a:endParaRPr lang="de-DE" sz="1600" baseline="0" dirty="0">
                <a:solidFill>
                  <a:schemeClr val="bg1"/>
                </a:solidFill>
                <a:latin typeface="+mn-lt"/>
                <a:ea typeface="+mn-ea"/>
                <a:cs typeface="+mn-cs"/>
              </a:endParaRPr>
            </a:p>
          </p:txBody>
        </p:sp>
        <p:sp>
          <p:nvSpPr>
            <p:cNvPr id="12" name="Rectangle 11">
              <a:extLst>
                <a:ext uri="{FF2B5EF4-FFF2-40B4-BE49-F238E27FC236}">
                  <a16:creationId xmlns:a16="http://schemas.microsoft.com/office/drawing/2014/main" id="{649A2A55-530D-52DB-A071-2F13B93F1265}"/>
                </a:ext>
              </a:extLst>
            </p:cNvPr>
            <p:cNvSpPr/>
            <p:nvPr/>
          </p:nvSpPr>
          <p:spPr bwMode="auto">
            <a:xfrm>
              <a:off x="5953472" y="1459015"/>
              <a:ext cx="216024" cy="216024"/>
            </a:xfrm>
            <a:prstGeom prst="rect">
              <a:avLst/>
            </a:prstGeom>
            <a:solidFill>
              <a:srgbClr val="00FF00"/>
            </a:solidFill>
            <a:ln w="9525">
              <a:solidFill>
                <a:schemeClr val="bg1"/>
              </a:solidFill>
              <a:miter lim="800000"/>
              <a:headEnd/>
              <a:tailEnd/>
            </a:ln>
          </p:spPr>
          <p:txBody>
            <a:bodyPr wrap="square" lIns="72000" tIns="72000" rIns="72000" bIns="72000" rtlCol="0" anchor="ctr"/>
            <a:lstStyle/>
            <a:p>
              <a:pPr algn="ctr" defTabSz="576000" eaLnBrk="0" hangingPunct="0">
                <a:lnSpc>
                  <a:spcPct val="120000"/>
                </a:lnSpc>
              </a:pPr>
              <a:r>
                <a:rPr lang="de-DE" sz="1600" baseline="0" dirty="0">
                  <a:solidFill>
                    <a:schemeClr val="bg1"/>
                  </a:solidFill>
                  <a:latin typeface="+mn-lt"/>
                  <a:ea typeface="+mn-ea"/>
                  <a:cs typeface="+mn-cs"/>
                </a:rPr>
                <a:t>0</a:t>
              </a:r>
            </a:p>
          </p:txBody>
        </p:sp>
        <p:sp>
          <p:nvSpPr>
            <p:cNvPr id="13" name="Rectangle 12">
              <a:extLst>
                <a:ext uri="{FF2B5EF4-FFF2-40B4-BE49-F238E27FC236}">
                  <a16:creationId xmlns:a16="http://schemas.microsoft.com/office/drawing/2014/main" id="{794A0672-5535-F944-EF58-5597B74641CC}"/>
                </a:ext>
              </a:extLst>
            </p:cNvPr>
            <p:cNvSpPr/>
            <p:nvPr/>
          </p:nvSpPr>
          <p:spPr bwMode="auto">
            <a:xfrm>
              <a:off x="6276764" y="1454505"/>
              <a:ext cx="216024" cy="216024"/>
            </a:xfrm>
            <a:prstGeom prst="rect">
              <a:avLst/>
            </a:prstGeom>
            <a:solidFill>
              <a:srgbClr val="00FF00"/>
            </a:solidFill>
            <a:ln w="9525">
              <a:solidFill>
                <a:schemeClr val="bg1"/>
              </a:solidFill>
              <a:miter lim="800000"/>
              <a:headEnd/>
              <a:tailEnd/>
            </a:ln>
          </p:spPr>
          <p:txBody>
            <a:bodyPr wrap="square" lIns="72000" tIns="72000" rIns="72000" bIns="72000" rtlCol="0" anchor="ctr"/>
            <a:lstStyle/>
            <a:p>
              <a:pPr algn="ctr" defTabSz="576000" eaLnBrk="0" hangingPunct="0">
                <a:lnSpc>
                  <a:spcPct val="120000"/>
                </a:lnSpc>
              </a:pPr>
              <a:r>
                <a:rPr lang="de-DE" sz="1600" dirty="0">
                  <a:solidFill>
                    <a:schemeClr val="bg1"/>
                  </a:solidFill>
                  <a:latin typeface="+mn-lt"/>
                </a:rPr>
                <a:t>1</a:t>
              </a:r>
              <a:endParaRPr lang="de-DE" sz="1600" baseline="0" dirty="0">
                <a:solidFill>
                  <a:schemeClr val="bg1"/>
                </a:solidFill>
                <a:latin typeface="+mn-lt"/>
                <a:ea typeface="+mn-ea"/>
                <a:cs typeface="+mn-cs"/>
              </a:endParaRPr>
            </a:p>
          </p:txBody>
        </p:sp>
        <p:sp>
          <p:nvSpPr>
            <p:cNvPr id="14" name="Rectangle 13">
              <a:extLst>
                <a:ext uri="{FF2B5EF4-FFF2-40B4-BE49-F238E27FC236}">
                  <a16:creationId xmlns:a16="http://schemas.microsoft.com/office/drawing/2014/main" id="{9706BEEF-0C55-1398-0947-61645680C7C9}"/>
                </a:ext>
              </a:extLst>
            </p:cNvPr>
            <p:cNvSpPr/>
            <p:nvPr/>
          </p:nvSpPr>
          <p:spPr bwMode="auto">
            <a:xfrm>
              <a:off x="6601544" y="1454505"/>
              <a:ext cx="216024" cy="216024"/>
            </a:xfrm>
            <a:prstGeom prst="rect">
              <a:avLst/>
            </a:prstGeom>
            <a:solidFill>
              <a:srgbClr val="00FF00"/>
            </a:solidFill>
            <a:ln w="9525">
              <a:solidFill>
                <a:schemeClr val="bg1"/>
              </a:solidFill>
              <a:miter lim="800000"/>
              <a:headEnd/>
              <a:tailEnd/>
            </a:ln>
          </p:spPr>
          <p:txBody>
            <a:bodyPr wrap="square" lIns="72000" tIns="72000" rIns="72000" bIns="72000" rtlCol="0" anchor="ctr"/>
            <a:lstStyle/>
            <a:p>
              <a:pPr algn="ctr" defTabSz="576000" eaLnBrk="0" hangingPunct="0">
                <a:lnSpc>
                  <a:spcPct val="120000"/>
                </a:lnSpc>
              </a:pPr>
              <a:r>
                <a:rPr lang="de-DE" sz="1600" dirty="0">
                  <a:solidFill>
                    <a:schemeClr val="bg1"/>
                  </a:solidFill>
                  <a:latin typeface="+mn-lt"/>
                </a:rPr>
                <a:t>2</a:t>
              </a:r>
              <a:endParaRPr lang="de-DE" sz="1600" baseline="0" dirty="0">
                <a:solidFill>
                  <a:schemeClr val="bg1"/>
                </a:solidFill>
                <a:latin typeface="+mn-lt"/>
                <a:ea typeface="+mn-ea"/>
                <a:cs typeface="+mn-cs"/>
              </a:endParaRPr>
            </a:p>
          </p:txBody>
        </p:sp>
        <p:sp>
          <p:nvSpPr>
            <p:cNvPr id="15" name="Rectangle 14">
              <a:extLst>
                <a:ext uri="{FF2B5EF4-FFF2-40B4-BE49-F238E27FC236}">
                  <a16:creationId xmlns:a16="http://schemas.microsoft.com/office/drawing/2014/main" id="{E5E31FB8-6F96-7C6C-34B8-418FE2709205}"/>
                </a:ext>
              </a:extLst>
            </p:cNvPr>
            <p:cNvSpPr/>
            <p:nvPr/>
          </p:nvSpPr>
          <p:spPr bwMode="auto">
            <a:xfrm>
              <a:off x="6924092" y="1459015"/>
              <a:ext cx="216024" cy="216024"/>
            </a:xfrm>
            <a:prstGeom prst="rect">
              <a:avLst/>
            </a:prstGeom>
            <a:solidFill>
              <a:srgbClr val="00FF00"/>
            </a:solidFill>
            <a:ln w="9525">
              <a:solidFill>
                <a:schemeClr val="bg1"/>
              </a:solidFill>
              <a:miter lim="800000"/>
              <a:headEnd/>
              <a:tailEnd/>
            </a:ln>
          </p:spPr>
          <p:txBody>
            <a:bodyPr wrap="square" lIns="72000" tIns="72000" rIns="72000" bIns="72000" rtlCol="0" anchor="ctr"/>
            <a:lstStyle/>
            <a:p>
              <a:pPr algn="ctr" defTabSz="576000" eaLnBrk="0" hangingPunct="0">
                <a:lnSpc>
                  <a:spcPct val="120000"/>
                </a:lnSpc>
              </a:pPr>
              <a:r>
                <a:rPr lang="de-DE" sz="1600" dirty="0">
                  <a:solidFill>
                    <a:schemeClr val="bg1"/>
                  </a:solidFill>
                  <a:latin typeface="+mn-lt"/>
                </a:rPr>
                <a:t>3</a:t>
              </a:r>
              <a:endParaRPr lang="de-DE" sz="1600" baseline="0" dirty="0">
                <a:solidFill>
                  <a:schemeClr val="bg1"/>
                </a:solidFill>
                <a:latin typeface="+mn-lt"/>
                <a:ea typeface="+mn-ea"/>
                <a:cs typeface="+mn-cs"/>
              </a:endParaRPr>
            </a:p>
          </p:txBody>
        </p:sp>
        <p:sp>
          <p:nvSpPr>
            <p:cNvPr id="16" name="TextBox 15">
              <a:extLst>
                <a:ext uri="{FF2B5EF4-FFF2-40B4-BE49-F238E27FC236}">
                  <a16:creationId xmlns:a16="http://schemas.microsoft.com/office/drawing/2014/main" id="{FDDB011E-1712-F6D6-9DA4-6F17A4FB6E7A}"/>
                </a:ext>
              </a:extLst>
            </p:cNvPr>
            <p:cNvSpPr txBox="1"/>
            <p:nvPr/>
          </p:nvSpPr>
          <p:spPr bwMode="auto">
            <a:xfrm>
              <a:off x="3971764" y="1212506"/>
              <a:ext cx="1476164" cy="234744"/>
            </a:xfrm>
            <a:prstGeom prst="rect">
              <a:avLst/>
            </a:prstGeom>
            <a:noFill/>
            <a:ln w="9525">
              <a:noFill/>
              <a:miter lim="800000"/>
              <a:headEnd/>
              <a:tailEnd/>
            </a:ln>
            <a:effectLst/>
          </p:spPr>
          <p:txBody>
            <a:bodyPr wrap="square" lIns="0" tIns="0" rIns="0" bIns="0" rtlCol="0" anchor="t" anchorCtr="0">
              <a:spAutoFit/>
            </a:bodyPr>
            <a:lstStyle/>
            <a:p>
              <a:pPr marR="0" algn="l" defTabSz="576000" eaLnBrk="0" fontAlgn="auto" latinLnBrk="0" hangingPunct="0">
                <a:lnSpc>
                  <a:spcPct val="120000"/>
                </a:lnSpc>
                <a:spcBef>
                  <a:spcPts val="0"/>
                </a:spcBef>
                <a:spcAft>
                  <a:spcPts val="0"/>
                </a:spcAft>
                <a:buClr>
                  <a:schemeClr val="tx2"/>
                </a:buClr>
                <a:buSzTx/>
                <a:tabLst/>
              </a:pPr>
              <a:r>
                <a:rPr lang="de-DE" kern="0" baseline="0" dirty="0">
                  <a:latin typeface="+mn-lt"/>
                  <a:ea typeface="+mn-ea"/>
                  <a:cs typeface="+mn-cs"/>
                </a:rPr>
                <a:t>Transmit channels</a:t>
              </a:r>
            </a:p>
          </p:txBody>
        </p:sp>
        <p:sp>
          <p:nvSpPr>
            <p:cNvPr id="17" name="TextBox 16">
              <a:extLst>
                <a:ext uri="{FF2B5EF4-FFF2-40B4-BE49-F238E27FC236}">
                  <a16:creationId xmlns:a16="http://schemas.microsoft.com/office/drawing/2014/main" id="{1EAA219C-FC43-8ABA-ED8E-2BDB54697D0B}"/>
                </a:ext>
              </a:extLst>
            </p:cNvPr>
            <p:cNvSpPr txBox="1"/>
            <p:nvPr/>
          </p:nvSpPr>
          <p:spPr bwMode="auto">
            <a:xfrm>
              <a:off x="5879976" y="1234255"/>
              <a:ext cx="1476164" cy="234744"/>
            </a:xfrm>
            <a:prstGeom prst="rect">
              <a:avLst/>
            </a:prstGeom>
            <a:noFill/>
            <a:ln w="9525">
              <a:noFill/>
              <a:miter lim="800000"/>
              <a:headEnd/>
              <a:tailEnd/>
            </a:ln>
            <a:effectLst/>
          </p:spPr>
          <p:txBody>
            <a:bodyPr wrap="square" lIns="0" tIns="0" rIns="0" bIns="0" rtlCol="0" anchor="t" anchorCtr="0">
              <a:spAutoFit/>
            </a:bodyPr>
            <a:lstStyle/>
            <a:p>
              <a:pPr marR="0" algn="l" defTabSz="576000" eaLnBrk="0" fontAlgn="auto" latinLnBrk="0" hangingPunct="0">
                <a:lnSpc>
                  <a:spcPct val="120000"/>
                </a:lnSpc>
                <a:spcBef>
                  <a:spcPts val="0"/>
                </a:spcBef>
                <a:spcAft>
                  <a:spcPts val="0"/>
                </a:spcAft>
                <a:buClr>
                  <a:schemeClr val="tx2"/>
                </a:buClr>
                <a:buSzTx/>
                <a:tabLst/>
              </a:pPr>
              <a:r>
                <a:rPr lang="de-DE" kern="0" baseline="0" dirty="0">
                  <a:latin typeface="+mn-lt"/>
                  <a:ea typeface="+mn-ea"/>
                  <a:cs typeface="+mn-cs"/>
                </a:rPr>
                <a:t>Receive channels</a:t>
              </a:r>
            </a:p>
          </p:txBody>
        </p:sp>
        <p:sp>
          <p:nvSpPr>
            <p:cNvPr id="18" name="Rectangle 17">
              <a:extLst>
                <a:ext uri="{FF2B5EF4-FFF2-40B4-BE49-F238E27FC236}">
                  <a16:creationId xmlns:a16="http://schemas.microsoft.com/office/drawing/2014/main" id="{01CBEC2E-3EB8-475F-DA61-EE722918AAE7}"/>
                </a:ext>
              </a:extLst>
            </p:cNvPr>
            <p:cNvSpPr/>
            <p:nvPr/>
          </p:nvSpPr>
          <p:spPr bwMode="auto">
            <a:xfrm>
              <a:off x="1620863" y="4667404"/>
              <a:ext cx="7660935" cy="1152128"/>
            </a:xfrm>
            <a:prstGeom prst="rect">
              <a:avLst/>
            </a:prstGeom>
            <a:solidFill>
              <a:srgbClr val="ABD9E4"/>
            </a:solidFill>
            <a:ln w="9525">
              <a:solidFill>
                <a:schemeClr val="tx1"/>
              </a:solidFill>
              <a:miter lim="800000"/>
              <a:headEnd/>
              <a:tailEnd/>
            </a:ln>
          </p:spPr>
          <p:txBody>
            <a:bodyPr wrap="square" lIns="72000" tIns="0" rIns="72000" bIns="72000" rtlCol="0" anchor="t" anchorCtr="0">
              <a:noAutofit/>
            </a:bodyPr>
            <a:lstStyle/>
            <a:p>
              <a:pPr algn="ctr" defTabSz="576000" eaLnBrk="0" hangingPunct="0">
                <a:lnSpc>
                  <a:spcPct val="120000"/>
                </a:lnSpc>
              </a:pPr>
              <a:r>
                <a:rPr lang="de-DE" sz="1600" baseline="0" dirty="0">
                  <a:latin typeface="+mn-lt"/>
                  <a:ea typeface="+mn-ea"/>
                  <a:cs typeface="+mn-cs"/>
                </a:rPr>
                <a:t>MAC</a:t>
              </a:r>
            </a:p>
          </p:txBody>
        </p:sp>
        <p:sp>
          <p:nvSpPr>
            <p:cNvPr id="19" name="Rectangle 18">
              <a:extLst>
                <a:ext uri="{FF2B5EF4-FFF2-40B4-BE49-F238E27FC236}">
                  <a16:creationId xmlns:a16="http://schemas.microsoft.com/office/drawing/2014/main" id="{65C7871C-5C90-0A5D-80FE-184FAD63ED42}"/>
                </a:ext>
              </a:extLst>
            </p:cNvPr>
            <p:cNvSpPr/>
            <p:nvPr/>
          </p:nvSpPr>
          <p:spPr bwMode="auto">
            <a:xfrm>
              <a:off x="2263304" y="5276125"/>
              <a:ext cx="216024" cy="216024"/>
            </a:xfrm>
            <a:prstGeom prst="rect">
              <a:avLst/>
            </a:prstGeom>
            <a:solidFill>
              <a:srgbClr val="00FF00"/>
            </a:solidFill>
            <a:ln w="9525">
              <a:solidFill>
                <a:schemeClr val="bg1"/>
              </a:solidFill>
              <a:miter lim="800000"/>
              <a:headEnd/>
              <a:tailEnd/>
            </a:ln>
          </p:spPr>
          <p:txBody>
            <a:bodyPr wrap="square" lIns="72000" tIns="72000" rIns="72000" bIns="72000" rtlCol="0" anchor="ctr"/>
            <a:lstStyle/>
            <a:p>
              <a:pPr algn="ctr" defTabSz="576000" eaLnBrk="0" hangingPunct="0">
                <a:lnSpc>
                  <a:spcPct val="120000"/>
                </a:lnSpc>
              </a:pPr>
              <a:r>
                <a:rPr lang="de-DE" sz="1600" baseline="0" dirty="0">
                  <a:solidFill>
                    <a:schemeClr val="bg1"/>
                  </a:solidFill>
                  <a:latin typeface="+mn-lt"/>
                  <a:ea typeface="+mn-ea"/>
                  <a:cs typeface="+mn-cs"/>
                </a:rPr>
                <a:t>0</a:t>
              </a:r>
            </a:p>
          </p:txBody>
        </p:sp>
        <p:sp>
          <p:nvSpPr>
            <p:cNvPr id="20" name="Rectangle 19">
              <a:extLst>
                <a:ext uri="{FF2B5EF4-FFF2-40B4-BE49-F238E27FC236}">
                  <a16:creationId xmlns:a16="http://schemas.microsoft.com/office/drawing/2014/main" id="{FF05F649-3724-EA56-3E9F-DE05E93A4045}"/>
                </a:ext>
              </a:extLst>
            </p:cNvPr>
            <p:cNvSpPr/>
            <p:nvPr/>
          </p:nvSpPr>
          <p:spPr bwMode="auto">
            <a:xfrm>
              <a:off x="2586596" y="5271615"/>
              <a:ext cx="216024" cy="216024"/>
            </a:xfrm>
            <a:prstGeom prst="rect">
              <a:avLst/>
            </a:prstGeom>
            <a:solidFill>
              <a:srgbClr val="00FF00"/>
            </a:solidFill>
            <a:ln w="9525">
              <a:solidFill>
                <a:schemeClr val="bg1"/>
              </a:solidFill>
              <a:miter lim="800000"/>
              <a:headEnd/>
              <a:tailEnd/>
            </a:ln>
          </p:spPr>
          <p:txBody>
            <a:bodyPr wrap="square" lIns="72000" tIns="72000" rIns="72000" bIns="72000" rtlCol="0" anchor="ctr"/>
            <a:lstStyle/>
            <a:p>
              <a:pPr algn="ctr" defTabSz="576000" eaLnBrk="0" hangingPunct="0">
                <a:lnSpc>
                  <a:spcPct val="120000"/>
                </a:lnSpc>
              </a:pPr>
              <a:r>
                <a:rPr lang="de-DE" sz="1600" dirty="0">
                  <a:solidFill>
                    <a:schemeClr val="bg1"/>
                  </a:solidFill>
                  <a:latin typeface="+mn-lt"/>
                </a:rPr>
                <a:t>1</a:t>
              </a:r>
              <a:endParaRPr lang="de-DE" sz="1600" baseline="0" dirty="0">
                <a:solidFill>
                  <a:schemeClr val="bg1"/>
                </a:solidFill>
                <a:latin typeface="+mn-lt"/>
                <a:ea typeface="+mn-ea"/>
                <a:cs typeface="+mn-cs"/>
              </a:endParaRPr>
            </a:p>
          </p:txBody>
        </p:sp>
        <p:sp>
          <p:nvSpPr>
            <p:cNvPr id="21" name="Rectangle 20">
              <a:extLst>
                <a:ext uri="{FF2B5EF4-FFF2-40B4-BE49-F238E27FC236}">
                  <a16:creationId xmlns:a16="http://schemas.microsoft.com/office/drawing/2014/main" id="{0DFCDBFE-C0E9-6B3C-C58D-5CD7AE237F58}"/>
                </a:ext>
              </a:extLst>
            </p:cNvPr>
            <p:cNvSpPr/>
            <p:nvPr/>
          </p:nvSpPr>
          <p:spPr bwMode="auto">
            <a:xfrm>
              <a:off x="2911376" y="5271615"/>
              <a:ext cx="216024" cy="216024"/>
            </a:xfrm>
            <a:prstGeom prst="rect">
              <a:avLst/>
            </a:prstGeom>
            <a:solidFill>
              <a:srgbClr val="00FF00"/>
            </a:solidFill>
            <a:ln w="9525">
              <a:solidFill>
                <a:schemeClr val="bg1"/>
              </a:solidFill>
              <a:miter lim="800000"/>
              <a:headEnd/>
              <a:tailEnd/>
            </a:ln>
          </p:spPr>
          <p:txBody>
            <a:bodyPr wrap="square" lIns="72000" tIns="72000" rIns="72000" bIns="72000" rtlCol="0" anchor="ctr"/>
            <a:lstStyle/>
            <a:p>
              <a:pPr algn="ctr" defTabSz="576000" eaLnBrk="0" hangingPunct="0">
                <a:lnSpc>
                  <a:spcPct val="120000"/>
                </a:lnSpc>
              </a:pPr>
              <a:r>
                <a:rPr lang="de-DE" sz="1600" dirty="0">
                  <a:solidFill>
                    <a:schemeClr val="bg1"/>
                  </a:solidFill>
                  <a:latin typeface="+mn-lt"/>
                </a:rPr>
                <a:t>2</a:t>
              </a:r>
              <a:endParaRPr lang="de-DE" sz="1600" baseline="0" dirty="0">
                <a:solidFill>
                  <a:schemeClr val="bg1"/>
                </a:solidFill>
                <a:latin typeface="+mn-lt"/>
                <a:ea typeface="+mn-ea"/>
                <a:cs typeface="+mn-cs"/>
              </a:endParaRPr>
            </a:p>
          </p:txBody>
        </p:sp>
        <p:sp>
          <p:nvSpPr>
            <p:cNvPr id="22" name="Rectangle 21">
              <a:extLst>
                <a:ext uri="{FF2B5EF4-FFF2-40B4-BE49-F238E27FC236}">
                  <a16:creationId xmlns:a16="http://schemas.microsoft.com/office/drawing/2014/main" id="{7683AAFA-1A83-BC1D-2866-B6F717AD579D}"/>
                </a:ext>
              </a:extLst>
            </p:cNvPr>
            <p:cNvSpPr/>
            <p:nvPr/>
          </p:nvSpPr>
          <p:spPr bwMode="auto">
            <a:xfrm>
              <a:off x="3233924" y="5276125"/>
              <a:ext cx="216024" cy="216024"/>
            </a:xfrm>
            <a:prstGeom prst="rect">
              <a:avLst/>
            </a:prstGeom>
            <a:solidFill>
              <a:srgbClr val="00FF00"/>
            </a:solidFill>
            <a:ln w="9525">
              <a:solidFill>
                <a:schemeClr val="bg1"/>
              </a:solidFill>
              <a:miter lim="800000"/>
              <a:headEnd/>
              <a:tailEnd/>
            </a:ln>
          </p:spPr>
          <p:txBody>
            <a:bodyPr wrap="square" lIns="72000" tIns="72000" rIns="72000" bIns="72000" rtlCol="0" anchor="ctr"/>
            <a:lstStyle/>
            <a:p>
              <a:pPr algn="ctr" defTabSz="576000" eaLnBrk="0" hangingPunct="0">
                <a:lnSpc>
                  <a:spcPct val="120000"/>
                </a:lnSpc>
              </a:pPr>
              <a:r>
                <a:rPr lang="de-DE" sz="1600" dirty="0">
                  <a:solidFill>
                    <a:schemeClr val="bg1"/>
                  </a:solidFill>
                  <a:latin typeface="+mn-lt"/>
                </a:rPr>
                <a:t>3</a:t>
              </a:r>
              <a:endParaRPr lang="de-DE" sz="1600" baseline="0" dirty="0">
                <a:solidFill>
                  <a:schemeClr val="bg1"/>
                </a:solidFill>
                <a:latin typeface="+mn-lt"/>
                <a:ea typeface="+mn-ea"/>
                <a:cs typeface="+mn-cs"/>
              </a:endParaRPr>
            </a:p>
          </p:txBody>
        </p:sp>
        <p:sp>
          <p:nvSpPr>
            <p:cNvPr id="23" name="Rectangle 22">
              <a:extLst>
                <a:ext uri="{FF2B5EF4-FFF2-40B4-BE49-F238E27FC236}">
                  <a16:creationId xmlns:a16="http://schemas.microsoft.com/office/drawing/2014/main" id="{BA325000-3E47-A5FE-7B3D-1EDF4821AB84}"/>
                </a:ext>
              </a:extLst>
            </p:cNvPr>
            <p:cNvSpPr/>
            <p:nvPr/>
          </p:nvSpPr>
          <p:spPr bwMode="auto">
            <a:xfrm>
              <a:off x="7589925" y="5250634"/>
              <a:ext cx="216024" cy="216024"/>
            </a:xfrm>
            <a:prstGeom prst="rect">
              <a:avLst/>
            </a:prstGeom>
            <a:solidFill>
              <a:srgbClr val="00FF00"/>
            </a:solidFill>
            <a:ln w="9525">
              <a:solidFill>
                <a:schemeClr val="bg1"/>
              </a:solidFill>
              <a:miter lim="800000"/>
              <a:headEnd/>
              <a:tailEnd/>
            </a:ln>
          </p:spPr>
          <p:txBody>
            <a:bodyPr wrap="square" lIns="72000" tIns="72000" rIns="72000" bIns="72000" rtlCol="0" anchor="ctr"/>
            <a:lstStyle/>
            <a:p>
              <a:pPr algn="ctr" defTabSz="576000" eaLnBrk="0" hangingPunct="0">
                <a:lnSpc>
                  <a:spcPct val="120000"/>
                </a:lnSpc>
              </a:pPr>
              <a:r>
                <a:rPr lang="de-DE" sz="1600" baseline="0" dirty="0">
                  <a:solidFill>
                    <a:schemeClr val="bg1"/>
                  </a:solidFill>
                  <a:latin typeface="+mn-lt"/>
                  <a:ea typeface="+mn-ea"/>
                  <a:cs typeface="+mn-cs"/>
                </a:rPr>
                <a:t>0</a:t>
              </a:r>
            </a:p>
          </p:txBody>
        </p:sp>
        <p:sp>
          <p:nvSpPr>
            <p:cNvPr id="24" name="Rectangle 23">
              <a:extLst>
                <a:ext uri="{FF2B5EF4-FFF2-40B4-BE49-F238E27FC236}">
                  <a16:creationId xmlns:a16="http://schemas.microsoft.com/office/drawing/2014/main" id="{744C2515-30FD-88FA-C554-60C069043E88}"/>
                </a:ext>
              </a:extLst>
            </p:cNvPr>
            <p:cNvSpPr/>
            <p:nvPr/>
          </p:nvSpPr>
          <p:spPr bwMode="auto">
            <a:xfrm>
              <a:off x="7913217" y="5246124"/>
              <a:ext cx="216024" cy="216024"/>
            </a:xfrm>
            <a:prstGeom prst="rect">
              <a:avLst/>
            </a:prstGeom>
            <a:solidFill>
              <a:srgbClr val="00FF00"/>
            </a:solidFill>
            <a:ln w="9525">
              <a:solidFill>
                <a:schemeClr val="bg1"/>
              </a:solidFill>
              <a:miter lim="800000"/>
              <a:headEnd/>
              <a:tailEnd/>
            </a:ln>
          </p:spPr>
          <p:txBody>
            <a:bodyPr wrap="square" lIns="72000" tIns="72000" rIns="72000" bIns="72000" rtlCol="0" anchor="ctr"/>
            <a:lstStyle/>
            <a:p>
              <a:pPr algn="ctr" defTabSz="576000" eaLnBrk="0" hangingPunct="0">
                <a:lnSpc>
                  <a:spcPct val="120000"/>
                </a:lnSpc>
              </a:pPr>
              <a:r>
                <a:rPr lang="de-DE" sz="1600" dirty="0">
                  <a:solidFill>
                    <a:schemeClr val="bg1"/>
                  </a:solidFill>
                  <a:latin typeface="+mn-lt"/>
                </a:rPr>
                <a:t>1</a:t>
              </a:r>
              <a:endParaRPr lang="de-DE" sz="1600" baseline="0" dirty="0">
                <a:solidFill>
                  <a:schemeClr val="bg1"/>
                </a:solidFill>
                <a:latin typeface="+mn-lt"/>
                <a:ea typeface="+mn-ea"/>
                <a:cs typeface="+mn-cs"/>
              </a:endParaRPr>
            </a:p>
          </p:txBody>
        </p:sp>
        <p:sp>
          <p:nvSpPr>
            <p:cNvPr id="25" name="Rectangle 24">
              <a:extLst>
                <a:ext uri="{FF2B5EF4-FFF2-40B4-BE49-F238E27FC236}">
                  <a16:creationId xmlns:a16="http://schemas.microsoft.com/office/drawing/2014/main" id="{0C9C95B0-4075-A379-3C39-F2854307AFC2}"/>
                </a:ext>
              </a:extLst>
            </p:cNvPr>
            <p:cNvSpPr/>
            <p:nvPr/>
          </p:nvSpPr>
          <p:spPr bwMode="auto">
            <a:xfrm>
              <a:off x="8237997" y="5246124"/>
              <a:ext cx="216024" cy="216024"/>
            </a:xfrm>
            <a:prstGeom prst="rect">
              <a:avLst/>
            </a:prstGeom>
            <a:solidFill>
              <a:srgbClr val="00FF00"/>
            </a:solidFill>
            <a:ln w="9525">
              <a:solidFill>
                <a:schemeClr val="bg1"/>
              </a:solidFill>
              <a:miter lim="800000"/>
              <a:headEnd/>
              <a:tailEnd/>
            </a:ln>
          </p:spPr>
          <p:txBody>
            <a:bodyPr wrap="square" lIns="72000" tIns="72000" rIns="72000" bIns="72000" rtlCol="0" anchor="ctr"/>
            <a:lstStyle/>
            <a:p>
              <a:pPr algn="ctr" defTabSz="576000" eaLnBrk="0" hangingPunct="0">
                <a:lnSpc>
                  <a:spcPct val="120000"/>
                </a:lnSpc>
              </a:pPr>
              <a:r>
                <a:rPr lang="de-DE" sz="1600" dirty="0">
                  <a:solidFill>
                    <a:schemeClr val="bg1"/>
                  </a:solidFill>
                  <a:latin typeface="+mn-lt"/>
                </a:rPr>
                <a:t>2</a:t>
              </a:r>
              <a:endParaRPr lang="de-DE" sz="1600" baseline="0" dirty="0">
                <a:solidFill>
                  <a:schemeClr val="bg1"/>
                </a:solidFill>
                <a:latin typeface="+mn-lt"/>
                <a:ea typeface="+mn-ea"/>
                <a:cs typeface="+mn-cs"/>
              </a:endParaRPr>
            </a:p>
          </p:txBody>
        </p:sp>
        <p:sp>
          <p:nvSpPr>
            <p:cNvPr id="26" name="Rectangle 25">
              <a:extLst>
                <a:ext uri="{FF2B5EF4-FFF2-40B4-BE49-F238E27FC236}">
                  <a16:creationId xmlns:a16="http://schemas.microsoft.com/office/drawing/2014/main" id="{16941F1C-39D8-1885-87DD-BD085BEE0102}"/>
                </a:ext>
              </a:extLst>
            </p:cNvPr>
            <p:cNvSpPr/>
            <p:nvPr/>
          </p:nvSpPr>
          <p:spPr bwMode="auto">
            <a:xfrm>
              <a:off x="8560545" y="5250634"/>
              <a:ext cx="216024" cy="216024"/>
            </a:xfrm>
            <a:prstGeom prst="rect">
              <a:avLst/>
            </a:prstGeom>
            <a:solidFill>
              <a:srgbClr val="00FF00"/>
            </a:solidFill>
            <a:ln w="9525">
              <a:solidFill>
                <a:schemeClr val="bg1"/>
              </a:solidFill>
              <a:miter lim="800000"/>
              <a:headEnd/>
              <a:tailEnd/>
            </a:ln>
          </p:spPr>
          <p:txBody>
            <a:bodyPr wrap="square" lIns="72000" tIns="72000" rIns="72000" bIns="72000" rtlCol="0" anchor="ctr"/>
            <a:lstStyle/>
            <a:p>
              <a:pPr algn="ctr" defTabSz="576000" eaLnBrk="0" hangingPunct="0">
                <a:lnSpc>
                  <a:spcPct val="120000"/>
                </a:lnSpc>
              </a:pPr>
              <a:r>
                <a:rPr lang="de-DE" sz="1600" dirty="0">
                  <a:solidFill>
                    <a:schemeClr val="bg1"/>
                  </a:solidFill>
                  <a:latin typeface="+mn-lt"/>
                </a:rPr>
                <a:t>3</a:t>
              </a:r>
              <a:endParaRPr lang="de-DE" sz="1600" baseline="0" dirty="0">
                <a:solidFill>
                  <a:schemeClr val="bg1"/>
                </a:solidFill>
                <a:latin typeface="+mn-lt"/>
                <a:ea typeface="+mn-ea"/>
                <a:cs typeface="+mn-cs"/>
              </a:endParaRPr>
            </a:p>
          </p:txBody>
        </p:sp>
        <p:sp>
          <p:nvSpPr>
            <p:cNvPr id="27" name="TextBox 26">
              <a:extLst>
                <a:ext uri="{FF2B5EF4-FFF2-40B4-BE49-F238E27FC236}">
                  <a16:creationId xmlns:a16="http://schemas.microsoft.com/office/drawing/2014/main" id="{85C39DB5-B46D-5004-6A38-25B863BD52D8}"/>
                </a:ext>
              </a:extLst>
            </p:cNvPr>
            <p:cNvSpPr txBox="1"/>
            <p:nvPr/>
          </p:nvSpPr>
          <p:spPr bwMode="auto">
            <a:xfrm>
              <a:off x="2122691" y="5445224"/>
              <a:ext cx="1476164" cy="234744"/>
            </a:xfrm>
            <a:prstGeom prst="rect">
              <a:avLst/>
            </a:prstGeom>
            <a:noFill/>
            <a:ln w="9525">
              <a:noFill/>
              <a:miter lim="800000"/>
              <a:headEnd/>
              <a:tailEnd/>
            </a:ln>
            <a:effectLst/>
          </p:spPr>
          <p:txBody>
            <a:bodyPr wrap="square" lIns="0" tIns="0" rIns="0" bIns="0" rtlCol="0" anchor="t" anchorCtr="0">
              <a:spAutoFit/>
            </a:bodyPr>
            <a:lstStyle/>
            <a:p>
              <a:pPr marR="0" algn="l" defTabSz="576000" eaLnBrk="0" fontAlgn="auto" latinLnBrk="0" hangingPunct="0">
                <a:lnSpc>
                  <a:spcPct val="120000"/>
                </a:lnSpc>
                <a:spcBef>
                  <a:spcPts val="0"/>
                </a:spcBef>
                <a:spcAft>
                  <a:spcPts val="0"/>
                </a:spcAft>
                <a:buClr>
                  <a:schemeClr val="tx2"/>
                </a:buClr>
                <a:buSzTx/>
                <a:tabLst/>
              </a:pPr>
              <a:r>
                <a:rPr lang="de-DE" kern="0" baseline="0" dirty="0">
                  <a:latin typeface="+mn-lt"/>
                  <a:ea typeface="+mn-ea"/>
                  <a:cs typeface="+mn-cs"/>
                </a:rPr>
                <a:t>Transmit queues</a:t>
              </a:r>
            </a:p>
          </p:txBody>
        </p:sp>
        <p:sp>
          <p:nvSpPr>
            <p:cNvPr id="28" name="TextBox 27">
              <a:extLst>
                <a:ext uri="{FF2B5EF4-FFF2-40B4-BE49-F238E27FC236}">
                  <a16:creationId xmlns:a16="http://schemas.microsoft.com/office/drawing/2014/main" id="{61B39316-1D2C-ADF2-9A04-4F0577AFCEDE}"/>
                </a:ext>
              </a:extLst>
            </p:cNvPr>
            <p:cNvSpPr txBox="1"/>
            <p:nvPr/>
          </p:nvSpPr>
          <p:spPr bwMode="auto">
            <a:xfrm>
              <a:off x="7464152" y="5445224"/>
              <a:ext cx="1476164" cy="234744"/>
            </a:xfrm>
            <a:prstGeom prst="rect">
              <a:avLst/>
            </a:prstGeom>
            <a:noFill/>
            <a:ln w="9525">
              <a:noFill/>
              <a:miter lim="800000"/>
              <a:headEnd/>
              <a:tailEnd/>
            </a:ln>
            <a:effectLst/>
          </p:spPr>
          <p:txBody>
            <a:bodyPr wrap="square" lIns="0" tIns="0" rIns="0" bIns="0" rtlCol="0" anchor="t" anchorCtr="0">
              <a:spAutoFit/>
            </a:bodyPr>
            <a:lstStyle/>
            <a:p>
              <a:pPr marR="0" algn="l" defTabSz="576000" eaLnBrk="0" fontAlgn="auto" latinLnBrk="0" hangingPunct="0">
                <a:lnSpc>
                  <a:spcPct val="120000"/>
                </a:lnSpc>
                <a:spcBef>
                  <a:spcPts val="0"/>
                </a:spcBef>
                <a:spcAft>
                  <a:spcPts val="0"/>
                </a:spcAft>
                <a:buClr>
                  <a:schemeClr val="tx2"/>
                </a:buClr>
                <a:buSzTx/>
                <a:tabLst/>
              </a:pPr>
              <a:r>
                <a:rPr lang="de-DE" kern="0" baseline="0" dirty="0">
                  <a:latin typeface="+mn-lt"/>
                  <a:ea typeface="+mn-ea"/>
                  <a:cs typeface="+mn-cs"/>
                </a:rPr>
                <a:t>Receive queues</a:t>
              </a:r>
            </a:p>
          </p:txBody>
        </p:sp>
        <p:cxnSp>
          <p:nvCxnSpPr>
            <p:cNvPr id="29" name="Straight Arrow Connector 28">
              <a:extLst>
                <a:ext uri="{FF2B5EF4-FFF2-40B4-BE49-F238E27FC236}">
                  <a16:creationId xmlns:a16="http://schemas.microsoft.com/office/drawing/2014/main" id="{E346413D-2B39-0F4C-C424-DA63B58A8BA1}"/>
                </a:ext>
              </a:extLst>
            </p:cNvPr>
            <p:cNvCxnSpPr>
              <a:cxnSpLocks/>
              <a:stCxn id="8" idx="2"/>
              <a:endCxn id="19" idx="0"/>
            </p:cNvCxnSpPr>
            <p:nvPr/>
          </p:nvCxnSpPr>
          <p:spPr>
            <a:xfrm flipH="1">
              <a:off x="2371316" y="1672634"/>
              <a:ext cx="1817960" cy="3603491"/>
            </a:xfrm>
            <a:prstGeom prst="straightConnector1">
              <a:avLst/>
            </a:prstGeom>
            <a:ln w="9525">
              <a:solidFill>
                <a:srgbClr val="5D5DFF"/>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00BA018-4345-8EA9-0E23-E48AD17EB251}"/>
                </a:ext>
              </a:extLst>
            </p:cNvPr>
            <p:cNvCxnSpPr>
              <a:cxnSpLocks/>
              <a:stCxn id="9" idx="2"/>
              <a:endCxn id="20" idx="0"/>
            </p:cNvCxnSpPr>
            <p:nvPr/>
          </p:nvCxnSpPr>
          <p:spPr>
            <a:xfrm flipH="1">
              <a:off x="2694608" y="1668124"/>
              <a:ext cx="1817960" cy="3603491"/>
            </a:xfrm>
            <a:prstGeom prst="straightConnector1">
              <a:avLst/>
            </a:prstGeom>
            <a:ln w="9525">
              <a:solidFill>
                <a:srgbClr val="5D5DFF"/>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1E709B8-1E04-D29E-8845-8C5928F82320}"/>
                </a:ext>
              </a:extLst>
            </p:cNvPr>
            <p:cNvCxnSpPr>
              <a:cxnSpLocks/>
              <a:stCxn id="10" idx="2"/>
              <a:endCxn id="21" idx="0"/>
            </p:cNvCxnSpPr>
            <p:nvPr/>
          </p:nvCxnSpPr>
          <p:spPr>
            <a:xfrm flipH="1">
              <a:off x="3019388" y="1668124"/>
              <a:ext cx="1817960" cy="3603491"/>
            </a:xfrm>
            <a:prstGeom prst="straightConnector1">
              <a:avLst/>
            </a:prstGeom>
            <a:ln w="9525">
              <a:solidFill>
                <a:srgbClr val="5D5DFF"/>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906500D-C1EC-E16F-C6B8-D994CFB31B34}"/>
                </a:ext>
              </a:extLst>
            </p:cNvPr>
            <p:cNvCxnSpPr>
              <a:cxnSpLocks/>
              <a:stCxn id="11" idx="2"/>
              <a:endCxn id="22" idx="0"/>
            </p:cNvCxnSpPr>
            <p:nvPr/>
          </p:nvCxnSpPr>
          <p:spPr>
            <a:xfrm flipH="1">
              <a:off x="3341936" y="1672634"/>
              <a:ext cx="1817960" cy="3603491"/>
            </a:xfrm>
            <a:prstGeom prst="straightConnector1">
              <a:avLst/>
            </a:prstGeom>
            <a:ln w="9525">
              <a:solidFill>
                <a:srgbClr val="5D5DFF"/>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A78976D4-EAC6-BC5F-55FC-056E93F36728}"/>
                </a:ext>
              </a:extLst>
            </p:cNvPr>
            <p:cNvSpPr/>
            <p:nvPr/>
          </p:nvSpPr>
          <p:spPr bwMode="auto">
            <a:xfrm>
              <a:off x="5702930" y="2788062"/>
              <a:ext cx="1725218" cy="1152128"/>
            </a:xfrm>
            <a:prstGeom prst="rect">
              <a:avLst/>
            </a:prstGeom>
            <a:solidFill>
              <a:srgbClr val="ABD9E4"/>
            </a:solidFill>
            <a:ln w="9525">
              <a:solidFill>
                <a:schemeClr val="tx1"/>
              </a:solidFill>
              <a:miter lim="800000"/>
              <a:headEnd/>
              <a:tailEnd/>
            </a:ln>
          </p:spPr>
          <p:txBody>
            <a:bodyPr wrap="square" lIns="72000" tIns="0" rIns="72000" bIns="72000" rtlCol="0" anchor="t" anchorCtr="0">
              <a:noAutofit/>
            </a:bodyPr>
            <a:lstStyle/>
            <a:p>
              <a:pPr algn="ctr" defTabSz="576000" eaLnBrk="0" hangingPunct="0">
                <a:lnSpc>
                  <a:spcPct val="120000"/>
                </a:lnSpc>
              </a:pPr>
              <a:r>
                <a:rPr lang="de-DE" sz="1600" baseline="0" dirty="0">
                  <a:latin typeface="+mn-lt"/>
                  <a:ea typeface="+mn-ea"/>
                  <a:cs typeface="+mn-cs"/>
                </a:rPr>
                <a:t>RX DMA MAP</a:t>
              </a:r>
            </a:p>
          </p:txBody>
        </p:sp>
        <p:sp>
          <p:nvSpPr>
            <p:cNvPr id="34" name="Rectangle 33">
              <a:extLst>
                <a:ext uri="{FF2B5EF4-FFF2-40B4-BE49-F238E27FC236}">
                  <a16:creationId xmlns:a16="http://schemas.microsoft.com/office/drawing/2014/main" id="{B524DE97-53E8-6287-28ED-17E15EDB5566}"/>
                </a:ext>
              </a:extLst>
            </p:cNvPr>
            <p:cNvSpPr/>
            <p:nvPr/>
          </p:nvSpPr>
          <p:spPr bwMode="auto">
            <a:xfrm>
              <a:off x="5953472" y="3327146"/>
              <a:ext cx="216024" cy="216024"/>
            </a:xfrm>
            <a:prstGeom prst="rect">
              <a:avLst/>
            </a:prstGeom>
            <a:solidFill>
              <a:srgbClr val="00FF00"/>
            </a:solidFill>
            <a:ln w="9525">
              <a:solidFill>
                <a:schemeClr val="bg1"/>
              </a:solidFill>
              <a:miter lim="800000"/>
              <a:headEnd/>
              <a:tailEnd/>
            </a:ln>
          </p:spPr>
          <p:txBody>
            <a:bodyPr wrap="square" lIns="72000" tIns="72000" rIns="72000" bIns="72000" rtlCol="0" anchor="ctr"/>
            <a:lstStyle/>
            <a:p>
              <a:pPr algn="ctr" defTabSz="576000" eaLnBrk="0" hangingPunct="0">
                <a:lnSpc>
                  <a:spcPct val="120000"/>
                </a:lnSpc>
              </a:pPr>
              <a:r>
                <a:rPr lang="de-DE" sz="1600" baseline="0" dirty="0">
                  <a:solidFill>
                    <a:schemeClr val="bg1"/>
                  </a:solidFill>
                  <a:latin typeface="+mn-lt"/>
                  <a:ea typeface="+mn-ea"/>
                  <a:cs typeface="+mn-cs"/>
                </a:rPr>
                <a:t>0</a:t>
              </a:r>
            </a:p>
          </p:txBody>
        </p:sp>
        <p:sp>
          <p:nvSpPr>
            <p:cNvPr id="35" name="Rectangle 34">
              <a:extLst>
                <a:ext uri="{FF2B5EF4-FFF2-40B4-BE49-F238E27FC236}">
                  <a16:creationId xmlns:a16="http://schemas.microsoft.com/office/drawing/2014/main" id="{E7A8ABBB-47FD-CCDC-2CED-8EA9D52C98E5}"/>
                </a:ext>
              </a:extLst>
            </p:cNvPr>
            <p:cNvSpPr/>
            <p:nvPr/>
          </p:nvSpPr>
          <p:spPr bwMode="auto">
            <a:xfrm>
              <a:off x="6276764" y="3322636"/>
              <a:ext cx="216024" cy="216024"/>
            </a:xfrm>
            <a:prstGeom prst="rect">
              <a:avLst/>
            </a:prstGeom>
            <a:solidFill>
              <a:srgbClr val="00FF00"/>
            </a:solidFill>
            <a:ln w="9525">
              <a:solidFill>
                <a:schemeClr val="bg1"/>
              </a:solidFill>
              <a:miter lim="800000"/>
              <a:headEnd/>
              <a:tailEnd/>
            </a:ln>
          </p:spPr>
          <p:txBody>
            <a:bodyPr wrap="square" lIns="72000" tIns="72000" rIns="72000" bIns="72000" rtlCol="0" anchor="ctr"/>
            <a:lstStyle/>
            <a:p>
              <a:pPr algn="ctr" defTabSz="576000" eaLnBrk="0" hangingPunct="0">
                <a:lnSpc>
                  <a:spcPct val="120000"/>
                </a:lnSpc>
              </a:pPr>
              <a:r>
                <a:rPr lang="de-DE" sz="1600" dirty="0">
                  <a:solidFill>
                    <a:schemeClr val="bg1"/>
                  </a:solidFill>
                  <a:latin typeface="+mn-lt"/>
                </a:rPr>
                <a:t>1</a:t>
              </a:r>
              <a:endParaRPr lang="de-DE" sz="1600" baseline="0" dirty="0">
                <a:solidFill>
                  <a:schemeClr val="bg1"/>
                </a:solidFill>
                <a:latin typeface="+mn-lt"/>
                <a:ea typeface="+mn-ea"/>
                <a:cs typeface="+mn-cs"/>
              </a:endParaRPr>
            </a:p>
          </p:txBody>
        </p:sp>
        <p:sp>
          <p:nvSpPr>
            <p:cNvPr id="36" name="Rectangle 35">
              <a:extLst>
                <a:ext uri="{FF2B5EF4-FFF2-40B4-BE49-F238E27FC236}">
                  <a16:creationId xmlns:a16="http://schemas.microsoft.com/office/drawing/2014/main" id="{9CFAA764-66BE-BA99-E661-BE9A1B6B7E64}"/>
                </a:ext>
              </a:extLst>
            </p:cNvPr>
            <p:cNvSpPr/>
            <p:nvPr/>
          </p:nvSpPr>
          <p:spPr bwMode="auto">
            <a:xfrm>
              <a:off x="6601544" y="3322636"/>
              <a:ext cx="216024" cy="216024"/>
            </a:xfrm>
            <a:prstGeom prst="rect">
              <a:avLst/>
            </a:prstGeom>
            <a:solidFill>
              <a:srgbClr val="00FF00"/>
            </a:solidFill>
            <a:ln w="9525">
              <a:solidFill>
                <a:schemeClr val="bg1"/>
              </a:solidFill>
              <a:miter lim="800000"/>
              <a:headEnd/>
              <a:tailEnd/>
            </a:ln>
          </p:spPr>
          <p:txBody>
            <a:bodyPr wrap="square" lIns="72000" tIns="72000" rIns="72000" bIns="72000" rtlCol="0" anchor="ctr"/>
            <a:lstStyle/>
            <a:p>
              <a:pPr algn="ctr" defTabSz="576000" eaLnBrk="0" hangingPunct="0">
                <a:lnSpc>
                  <a:spcPct val="120000"/>
                </a:lnSpc>
              </a:pPr>
              <a:r>
                <a:rPr lang="de-DE" sz="1600" dirty="0">
                  <a:solidFill>
                    <a:schemeClr val="bg1"/>
                  </a:solidFill>
                  <a:latin typeface="+mn-lt"/>
                </a:rPr>
                <a:t>2</a:t>
              </a:r>
              <a:endParaRPr lang="de-DE" sz="1600" baseline="0" dirty="0">
                <a:solidFill>
                  <a:schemeClr val="bg1"/>
                </a:solidFill>
                <a:latin typeface="+mn-lt"/>
                <a:ea typeface="+mn-ea"/>
                <a:cs typeface="+mn-cs"/>
              </a:endParaRPr>
            </a:p>
          </p:txBody>
        </p:sp>
        <p:sp>
          <p:nvSpPr>
            <p:cNvPr id="37" name="Rectangle 36">
              <a:extLst>
                <a:ext uri="{FF2B5EF4-FFF2-40B4-BE49-F238E27FC236}">
                  <a16:creationId xmlns:a16="http://schemas.microsoft.com/office/drawing/2014/main" id="{9893DF53-4DA5-B117-B990-32B8723FAB5C}"/>
                </a:ext>
              </a:extLst>
            </p:cNvPr>
            <p:cNvSpPr/>
            <p:nvPr/>
          </p:nvSpPr>
          <p:spPr bwMode="auto">
            <a:xfrm>
              <a:off x="6924092" y="3327146"/>
              <a:ext cx="216024" cy="216024"/>
            </a:xfrm>
            <a:prstGeom prst="rect">
              <a:avLst/>
            </a:prstGeom>
            <a:solidFill>
              <a:srgbClr val="00FF00"/>
            </a:solidFill>
            <a:ln w="9525">
              <a:solidFill>
                <a:schemeClr val="bg1"/>
              </a:solidFill>
              <a:miter lim="800000"/>
              <a:headEnd/>
              <a:tailEnd/>
            </a:ln>
          </p:spPr>
          <p:txBody>
            <a:bodyPr wrap="square" lIns="72000" tIns="72000" rIns="72000" bIns="72000" rtlCol="0" anchor="ctr"/>
            <a:lstStyle/>
            <a:p>
              <a:pPr algn="ctr" defTabSz="576000" eaLnBrk="0" hangingPunct="0">
                <a:lnSpc>
                  <a:spcPct val="120000"/>
                </a:lnSpc>
              </a:pPr>
              <a:r>
                <a:rPr lang="de-DE" sz="1600" dirty="0">
                  <a:solidFill>
                    <a:schemeClr val="bg1"/>
                  </a:solidFill>
                  <a:latin typeface="+mn-lt"/>
                </a:rPr>
                <a:t>3</a:t>
              </a:r>
              <a:endParaRPr lang="de-DE" sz="1600" baseline="0" dirty="0">
                <a:solidFill>
                  <a:schemeClr val="bg1"/>
                </a:solidFill>
                <a:latin typeface="+mn-lt"/>
                <a:ea typeface="+mn-ea"/>
                <a:cs typeface="+mn-cs"/>
              </a:endParaRPr>
            </a:p>
          </p:txBody>
        </p:sp>
        <p:cxnSp>
          <p:nvCxnSpPr>
            <p:cNvPr id="38" name="Straight Arrow Connector 37">
              <a:extLst>
                <a:ext uri="{FF2B5EF4-FFF2-40B4-BE49-F238E27FC236}">
                  <a16:creationId xmlns:a16="http://schemas.microsoft.com/office/drawing/2014/main" id="{2DF97B7D-B806-FC2A-0C38-50F0A91D9DAD}"/>
                </a:ext>
              </a:extLst>
            </p:cNvPr>
            <p:cNvCxnSpPr>
              <a:cxnSpLocks/>
              <a:stCxn id="37" idx="2"/>
              <a:endCxn id="26" idx="0"/>
            </p:cNvCxnSpPr>
            <p:nvPr/>
          </p:nvCxnSpPr>
          <p:spPr>
            <a:xfrm>
              <a:off x="7032104" y="3543170"/>
              <a:ext cx="1636453" cy="1707464"/>
            </a:xfrm>
            <a:prstGeom prst="straightConnector1">
              <a:avLst/>
            </a:prstGeom>
            <a:ln w="9525">
              <a:solidFill>
                <a:srgbClr val="5D5DFF"/>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A5DF6F49-9984-5632-1516-490FC877CABC}"/>
                </a:ext>
              </a:extLst>
            </p:cNvPr>
            <p:cNvCxnSpPr>
              <a:cxnSpLocks/>
              <a:stCxn id="36" idx="2"/>
              <a:endCxn id="25" idx="0"/>
            </p:cNvCxnSpPr>
            <p:nvPr/>
          </p:nvCxnSpPr>
          <p:spPr>
            <a:xfrm>
              <a:off x="6709556" y="3538660"/>
              <a:ext cx="1636453" cy="1707464"/>
            </a:xfrm>
            <a:prstGeom prst="straightConnector1">
              <a:avLst/>
            </a:prstGeom>
            <a:ln w="9525">
              <a:solidFill>
                <a:srgbClr val="5D5DFF"/>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2AD76CE-64E1-E4E8-0D4A-E5462B3537F3}"/>
                </a:ext>
              </a:extLst>
            </p:cNvPr>
            <p:cNvCxnSpPr>
              <a:cxnSpLocks/>
              <a:stCxn id="35" idx="2"/>
              <a:endCxn id="24" idx="0"/>
            </p:cNvCxnSpPr>
            <p:nvPr/>
          </p:nvCxnSpPr>
          <p:spPr>
            <a:xfrm>
              <a:off x="6384776" y="3538660"/>
              <a:ext cx="1636453" cy="1707464"/>
            </a:xfrm>
            <a:prstGeom prst="straightConnector1">
              <a:avLst/>
            </a:prstGeom>
            <a:ln w="9525">
              <a:solidFill>
                <a:srgbClr val="5D5DFF"/>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3C5F9AD9-AED5-BE4A-87AC-2C539689F834}"/>
                </a:ext>
              </a:extLst>
            </p:cNvPr>
            <p:cNvCxnSpPr>
              <a:cxnSpLocks/>
              <a:stCxn id="34" idx="2"/>
              <a:endCxn id="23" idx="0"/>
            </p:cNvCxnSpPr>
            <p:nvPr/>
          </p:nvCxnSpPr>
          <p:spPr>
            <a:xfrm>
              <a:off x="6061484" y="3543170"/>
              <a:ext cx="1636453" cy="1707464"/>
            </a:xfrm>
            <a:prstGeom prst="straightConnector1">
              <a:avLst/>
            </a:prstGeom>
            <a:ln w="9525">
              <a:solidFill>
                <a:srgbClr val="5D5DFF"/>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AA6B94F-D8ED-DC5D-479F-0F154E0F88C1}"/>
                </a:ext>
              </a:extLst>
            </p:cNvPr>
            <p:cNvCxnSpPr>
              <a:cxnSpLocks/>
              <a:stCxn id="12" idx="2"/>
              <a:endCxn id="34" idx="0"/>
            </p:cNvCxnSpPr>
            <p:nvPr/>
          </p:nvCxnSpPr>
          <p:spPr>
            <a:xfrm>
              <a:off x="6061484" y="1675039"/>
              <a:ext cx="0" cy="1652107"/>
            </a:xfrm>
            <a:prstGeom prst="straightConnector1">
              <a:avLst/>
            </a:prstGeom>
            <a:ln w="9525">
              <a:solidFill>
                <a:srgbClr val="5D5DFF"/>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1EEE40D3-29A1-7A28-FB7D-174FBD473A18}"/>
                </a:ext>
              </a:extLst>
            </p:cNvPr>
            <p:cNvCxnSpPr>
              <a:cxnSpLocks/>
              <a:stCxn id="15" idx="2"/>
              <a:endCxn id="37" idx="0"/>
            </p:cNvCxnSpPr>
            <p:nvPr/>
          </p:nvCxnSpPr>
          <p:spPr>
            <a:xfrm>
              <a:off x="7032104" y="1675039"/>
              <a:ext cx="0" cy="1652107"/>
            </a:xfrm>
            <a:prstGeom prst="straightConnector1">
              <a:avLst/>
            </a:prstGeom>
            <a:ln w="9525">
              <a:solidFill>
                <a:srgbClr val="5D5DFF"/>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221508A9-86F4-5C70-80B2-83E6F244F0CE}"/>
                </a:ext>
              </a:extLst>
            </p:cNvPr>
            <p:cNvCxnSpPr>
              <a:cxnSpLocks/>
              <a:stCxn id="14" idx="2"/>
              <a:endCxn id="35" idx="0"/>
            </p:cNvCxnSpPr>
            <p:nvPr/>
          </p:nvCxnSpPr>
          <p:spPr>
            <a:xfrm flipH="1">
              <a:off x="6384776" y="1670529"/>
              <a:ext cx="324780" cy="1652107"/>
            </a:xfrm>
            <a:prstGeom prst="straightConnector1">
              <a:avLst/>
            </a:prstGeom>
            <a:ln w="9525">
              <a:solidFill>
                <a:srgbClr val="5D5DFF"/>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E43F799F-8414-0CB6-F738-F0D0BA3C97A1}"/>
                </a:ext>
              </a:extLst>
            </p:cNvPr>
            <p:cNvCxnSpPr>
              <a:cxnSpLocks/>
              <a:stCxn id="13" idx="2"/>
              <a:endCxn id="36" idx="0"/>
            </p:cNvCxnSpPr>
            <p:nvPr/>
          </p:nvCxnSpPr>
          <p:spPr>
            <a:xfrm>
              <a:off x="6384776" y="1670529"/>
              <a:ext cx="324780" cy="1652107"/>
            </a:xfrm>
            <a:prstGeom prst="straightConnector1">
              <a:avLst/>
            </a:prstGeom>
            <a:ln w="9525">
              <a:solidFill>
                <a:srgbClr val="5D5DFF"/>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grpSp>
      <p:sp>
        <p:nvSpPr>
          <p:cNvPr id="46" name="Rectangle 45">
            <a:extLst>
              <a:ext uri="{FF2B5EF4-FFF2-40B4-BE49-F238E27FC236}">
                <a16:creationId xmlns:a16="http://schemas.microsoft.com/office/drawing/2014/main" id="{4A25316C-F5D9-DC06-EA43-73F384FC4E02}"/>
              </a:ext>
            </a:extLst>
          </p:cNvPr>
          <p:cNvSpPr/>
          <p:nvPr/>
        </p:nvSpPr>
        <p:spPr bwMode="auto">
          <a:xfrm>
            <a:off x="623392" y="2983972"/>
            <a:ext cx="1034580" cy="1584176"/>
          </a:xfrm>
          <a:prstGeom prst="rect">
            <a:avLst/>
          </a:prstGeom>
          <a:noFill/>
          <a:ln w="28575">
            <a:solidFill>
              <a:srgbClr val="0A8276"/>
            </a:solidFill>
            <a:miter lim="800000"/>
            <a:headEnd/>
            <a:tailEnd/>
          </a:ln>
        </p:spPr>
        <p:txBody>
          <a:bodyPr wrap="square" lIns="72000" tIns="72000" rIns="72000" bIns="72000" rtlCol="0" anchor="ctr"/>
          <a:lstStyle/>
          <a:p>
            <a:pPr algn="ctr" defTabSz="576000" eaLnBrk="0" hangingPunct="0">
              <a:lnSpc>
                <a:spcPct val="120000"/>
              </a:lnSpc>
            </a:pPr>
            <a:endParaRPr lang="de-DE" sz="1600" baseline="0" dirty="0">
              <a:solidFill>
                <a:schemeClr val="bg1"/>
              </a:solidFill>
              <a:latin typeface="+mn-lt"/>
              <a:ea typeface="+mn-ea"/>
              <a:cs typeface="+mn-cs"/>
            </a:endParaRPr>
          </a:p>
        </p:txBody>
      </p:sp>
      <p:sp>
        <p:nvSpPr>
          <p:cNvPr id="87" name="TextBox 86">
            <a:extLst>
              <a:ext uri="{FF2B5EF4-FFF2-40B4-BE49-F238E27FC236}">
                <a16:creationId xmlns:a16="http://schemas.microsoft.com/office/drawing/2014/main" id="{7E7B0D7A-41C0-276A-040E-685F0B6A73E2}"/>
              </a:ext>
            </a:extLst>
          </p:cNvPr>
          <p:cNvSpPr txBox="1"/>
          <p:nvPr/>
        </p:nvSpPr>
        <p:spPr bwMode="auto">
          <a:xfrm>
            <a:off x="618152" y="2724632"/>
            <a:ext cx="1039820" cy="247760"/>
          </a:xfrm>
          <a:prstGeom prst="rect">
            <a:avLst/>
          </a:prstGeom>
          <a:noFill/>
          <a:ln w="9525">
            <a:noFill/>
            <a:miter lim="800000"/>
            <a:headEnd/>
            <a:tailEnd/>
          </a:ln>
          <a:effectLst/>
        </p:spPr>
        <p:txBody>
          <a:bodyPr wrap="square" lIns="0" tIns="0" rIns="0" bIns="0" rtlCol="0" anchor="t" anchorCtr="0">
            <a:spAutoFit/>
          </a:bodyPr>
          <a:lstStyle/>
          <a:p>
            <a:pPr marR="0" algn="l" defTabSz="576000" eaLnBrk="0" fontAlgn="auto" latinLnBrk="0" hangingPunct="0">
              <a:lnSpc>
                <a:spcPct val="120000"/>
              </a:lnSpc>
              <a:spcBef>
                <a:spcPts val="0"/>
              </a:spcBef>
              <a:spcAft>
                <a:spcPts val="0"/>
              </a:spcAft>
              <a:buClr>
                <a:schemeClr val="tx2"/>
              </a:buClr>
              <a:buSzTx/>
              <a:tabLst/>
            </a:pPr>
            <a:r>
              <a:rPr lang="de-DE" kern="0" baseline="0" dirty="0">
                <a:latin typeface="+mn-lt"/>
                <a:ea typeface="+mn-ea"/>
                <a:cs typeface="+mn-cs"/>
              </a:rPr>
              <a:t>TX FIFO (4 KB)</a:t>
            </a:r>
          </a:p>
        </p:txBody>
      </p:sp>
      <p:sp>
        <p:nvSpPr>
          <p:cNvPr id="89" name="TextBox 88">
            <a:extLst>
              <a:ext uri="{FF2B5EF4-FFF2-40B4-BE49-F238E27FC236}">
                <a16:creationId xmlns:a16="http://schemas.microsoft.com/office/drawing/2014/main" id="{2477D9D8-03AA-ED67-C9F0-DB8E08921D44}"/>
              </a:ext>
            </a:extLst>
          </p:cNvPr>
          <p:cNvSpPr txBox="1"/>
          <p:nvPr/>
        </p:nvSpPr>
        <p:spPr bwMode="auto">
          <a:xfrm>
            <a:off x="9736281" y="2726226"/>
            <a:ext cx="1223741" cy="247760"/>
          </a:xfrm>
          <a:prstGeom prst="rect">
            <a:avLst/>
          </a:prstGeom>
          <a:noFill/>
          <a:ln w="9525">
            <a:noFill/>
            <a:miter lim="800000"/>
            <a:headEnd/>
            <a:tailEnd/>
          </a:ln>
          <a:effectLst/>
        </p:spPr>
        <p:txBody>
          <a:bodyPr wrap="square" lIns="0" tIns="0" rIns="0" bIns="0" rtlCol="0" anchor="t" anchorCtr="0">
            <a:spAutoFit/>
          </a:bodyPr>
          <a:lstStyle/>
          <a:p>
            <a:pPr marR="0" algn="l" defTabSz="576000" eaLnBrk="0" fontAlgn="auto" latinLnBrk="0" hangingPunct="0">
              <a:lnSpc>
                <a:spcPct val="120000"/>
              </a:lnSpc>
              <a:spcBef>
                <a:spcPts val="0"/>
              </a:spcBef>
              <a:spcAft>
                <a:spcPts val="0"/>
              </a:spcAft>
              <a:buClr>
                <a:schemeClr val="tx2"/>
              </a:buClr>
              <a:buSzTx/>
              <a:tabLst/>
            </a:pPr>
            <a:r>
              <a:rPr lang="de-DE" kern="0" dirty="0">
                <a:latin typeface="+mn-lt"/>
              </a:rPr>
              <a:t>R</a:t>
            </a:r>
            <a:r>
              <a:rPr lang="de-DE" kern="0" baseline="0" dirty="0">
                <a:latin typeface="+mn-lt"/>
                <a:ea typeface="+mn-ea"/>
                <a:cs typeface="+mn-cs"/>
              </a:rPr>
              <a:t>X FIFO (8 KB)</a:t>
            </a:r>
          </a:p>
        </p:txBody>
      </p:sp>
      <p:cxnSp>
        <p:nvCxnSpPr>
          <p:cNvPr id="92" name="Straight Connector 91">
            <a:extLst>
              <a:ext uri="{FF2B5EF4-FFF2-40B4-BE49-F238E27FC236}">
                <a16:creationId xmlns:a16="http://schemas.microsoft.com/office/drawing/2014/main" id="{80E08C0C-683E-323E-8389-6748CF56897F}"/>
              </a:ext>
            </a:extLst>
          </p:cNvPr>
          <p:cNvCxnSpPr/>
          <p:nvPr/>
        </p:nvCxnSpPr>
        <p:spPr>
          <a:xfrm>
            <a:off x="623392" y="3356992"/>
            <a:ext cx="1044396" cy="0"/>
          </a:xfrm>
          <a:prstGeom prst="line">
            <a:avLst/>
          </a:prstGeom>
          <a:ln w="28575">
            <a:solidFill>
              <a:srgbClr val="0A8276"/>
            </a:solidFill>
            <a:tailEnd type="none"/>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167E5EDC-EFDF-6F44-3D1D-2C56E69C85F8}"/>
              </a:ext>
            </a:extLst>
          </p:cNvPr>
          <p:cNvCxnSpPr/>
          <p:nvPr/>
        </p:nvCxnSpPr>
        <p:spPr>
          <a:xfrm>
            <a:off x="623392" y="4149080"/>
            <a:ext cx="1044396" cy="0"/>
          </a:xfrm>
          <a:prstGeom prst="line">
            <a:avLst/>
          </a:prstGeom>
          <a:ln w="28575">
            <a:solidFill>
              <a:srgbClr val="0A8276"/>
            </a:solidFill>
            <a:tailEnd type="none"/>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4445B068-E8AF-6CB5-B000-8B88B32BE6C0}"/>
              </a:ext>
            </a:extLst>
          </p:cNvPr>
          <p:cNvCxnSpPr/>
          <p:nvPr/>
        </p:nvCxnSpPr>
        <p:spPr>
          <a:xfrm>
            <a:off x="623392" y="3789040"/>
            <a:ext cx="1044396" cy="0"/>
          </a:xfrm>
          <a:prstGeom prst="line">
            <a:avLst/>
          </a:prstGeom>
          <a:ln w="28575">
            <a:solidFill>
              <a:srgbClr val="0A8276"/>
            </a:solidFill>
            <a:tailEnd type="none"/>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88E06E15-4636-2F4F-C010-17B6B4E5A1AA}"/>
              </a:ext>
            </a:extLst>
          </p:cNvPr>
          <p:cNvSpPr txBox="1"/>
          <p:nvPr/>
        </p:nvSpPr>
        <p:spPr bwMode="auto">
          <a:xfrm>
            <a:off x="846301" y="3002833"/>
            <a:ext cx="678642" cy="307777"/>
          </a:xfrm>
          <a:prstGeom prst="rect">
            <a:avLst/>
          </a:prstGeom>
          <a:noFill/>
          <a:ln w="9525">
            <a:noFill/>
            <a:miter lim="800000"/>
            <a:headEnd/>
            <a:tailEnd/>
          </a:ln>
          <a:effectLst/>
        </p:spPr>
        <p:txBody>
          <a:bodyPr wrap="square">
            <a:spAutoFit/>
          </a:bodyPr>
          <a:lstStyle/>
          <a:p>
            <a:r>
              <a:rPr lang="en-US" sz="1400" dirty="0">
                <a:effectLst/>
                <a:ea typeface="MS Mincho" panose="02020609040205080304" pitchFamily="49" charset="-128"/>
                <a:cs typeface="Times New Roman" panose="02020603050405020304" pitchFamily="18" charset="0"/>
              </a:rPr>
              <a:t>TQS</a:t>
            </a:r>
            <a:r>
              <a:rPr lang="en-US" dirty="0">
                <a:ea typeface="MS Mincho" panose="02020609040205080304" pitchFamily="49" charset="-128"/>
                <a:cs typeface="Times New Roman" panose="02020603050405020304" pitchFamily="18" charset="0"/>
              </a:rPr>
              <a:t>0</a:t>
            </a:r>
            <a:endParaRPr lang="de-DE" dirty="0"/>
          </a:p>
        </p:txBody>
      </p:sp>
      <p:sp>
        <p:nvSpPr>
          <p:cNvPr id="101" name="TextBox 100">
            <a:extLst>
              <a:ext uri="{FF2B5EF4-FFF2-40B4-BE49-F238E27FC236}">
                <a16:creationId xmlns:a16="http://schemas.microsoft.com/office/drawing/2014/main" id="{692FF7F8-0A44-5E97-FCA2-EA1D6B74B870}"/>
              </a:ext>
            </a:extLst>
          </p:cNvPr>
          <p:cNvSpPr txBox="1"/>
          <p:nvPr/>
        </p:nvSpPr>
        <p:spPr bwMode="auto">
          <a:xfrm>
            <a:off x="836909" y="3423793"/>
            <a:ext cx="678642" cy="307777"/>
          </a:xfrm>
          <a:prstGeom prst="rect">
            <a:avLst/>
          </a:prstGeom>
          <a:noFill/>
          <a:ln w="9525">
            <a:noFill/>
            <a:miter lim="800000"/>
            <a:headEnd/>
            <a:tailEnd/>
          </a:ln>
          <a:effectLst/>
        </p:spPr>
        <p:txBody>
          <a:bodyPr wrap="square">
            <a:spAutoFit/>
          </a:bodyPr>
          <a:lstStyle/>
          <a:p>
            <a:r>
              <a:rPr lang="en-US" sz="1400" dirty="0">
                <a:effectLst/>
                <a:ea typeface="MS Mincho" panose="02020609040205080304" pitchFamily="49" charset="-128"/>
                <a:cs typeface="Times New Roman" panose="02020603050405020304" pitchFamily="18" charset="0"/>
              </a:rPr>
              <a:t>TQS1</a:t>
            </a:r>
            <a:endParaRPr lang="de-DE" dirty="0"/>
          </a:p>
        </p:txBody>
      </p:sp>
      <p:sp>
        <p:nvSpPr>
          <p:cNvPr id="102" name="TextBox 101">
            <a:extLst>
              <a:ext uri="{FF2B5EF4-FFF2-40B4-BE49-F238E27FC236}">
                <a16:creationId xmlns:a16="http://schemas.microsoft.com/office/drawing/2014/main" id="{7389B22F-7D40-E8A3-5F8A-ADB82266F639}"/>
              </a:ext>
            </a:extLst>
          </p:cNvPr>
          <p:cNvSpPr txBox="1"/>
          <p:nvPr/>
        </p:nvSpPr>
        <p:spPr bwMode="auto">
          <a:xfrm>
            <a:off x="842030" y="3843039"/>
            <a:ext cx="678642" cy="307777"/>
          </a:xfrm>
          <a:prstGeom prst="rect">
            <a:avLst/>
          </a:prstGeom>
          <a:noFill/>
          <a:ln w="9525">
            <a:noFill/>
            <a:miter lim="800000"/>
            <a:headEnd/>
            <a:tailEnd/>
          </a:ln>
          <a:effectLst/>
        </p:spPr>
        <p:txBody>
          <a:bodyPr wrap="square">
            <a:spAutoFit/>
          </a:bodyPr>
          <a:lstStyle/>
          <a:p>
            <a:r>
              <a:rPr lang="en-US" sz="1400" dirty="0">
                <a:effectLst/>
                <a:ea typeface="MS Mincho" panose="02020609040205080304" pitchFamily="49" charset="-128"/>
                <a:cs typeface="Times New Roman" panose="02020603050405020304" pitchFamily="18" charset="0"/>
              </a:rPr>
              <a:t>TQS2</a:t>
            </a:r>
            <a:endParaRPr lang="de-DE" dirty="0"/>
          </a:p>
        </p:txBody>
      </p:sp>
      <p:sp>
        <p:nvSpPr>
          <p:cNvPr id="103" name="TextBox 102">
            <a:extLst>
              <a:ext uri="{FF2B5EF4-FFF2-40B4-BE49-F238E27FC236}">
                <a16:creationId xmlns:a16="http://schemas.microsoft.com/office/drawing/2014/main" id="{35900493-573E-672B-2485-C72BD1AAC151}"/>
              </a:ext>
            </a:extLst>
          </p:cNvPr>
          <p:cNvSpPr txBox="1"/>
          <p:nvPr/>
        </p:nvSpPr>
        <p:spPr bwMode="auto">
          <a:xfrm>
            <a:off x="842030" y="4201343"/>
            <a:ext cx="678642" cy="307777"/>
          </a:xfrm>
          <a:prstGeom prst="rect">
            <a:avLst/>
          </a:prstGeom>
          <a:noFill/>
          <a:ln w="9525">
            <a:noFill/>
            <a:miter lim="800000"/>
            <a:headEnd/>
            <a:tailEnd/>
          </a:ln>
          <a:effectLst/>
        </p:spPr>
        <p:txBody>
          <a:bodyPr wrap="square">
            <a:spAutoFit/>
          </a:bodyPr>
          <a:lstStyle/>
          <a:p>
            <a:r>
              <a:rPr lang="en-US" sz="1400" dirty="0">
                <a:effectLst/>
                <a:ea typeface="MS Mincho" panose="02020609040205080304" pitchFamily="49" charset="-128"/>
                <a:cs typeface="Times New Roman" panose="02020603050405020304" pitchFamily="18" charset="0"/>
              </a:rPr>
              <a:t>TQS</a:t>
            </a:r>
            <a:r>
              <a:rPr lang="en-US" dirty="0">
                <a:ea typeface="MS Mincho" panose="02020609040205080304" pitchFamily="49" charset="-128"/>
                <a:cs typeface="Times New Roman" panose="02020603050405020304" pitchFamily="18" charset="0"/>
              </a:rPr>
              <a:t>3</a:t>
            </a:r>
            <a:endParaRPr lang="de-DE" dirty="0"/>
          </a:p>
        </p:txBody>
      </p:sp>
      <p:sp>
        <p:nvSpPr>
          <p:cNvPr id="112" name="Rectangle 111">
            <a:extLst>
              <a:ext uri="{FF2B5EF4-FFF2-40B4-BE49-F238E27FC236}">
                <a16:creationId xmlns:a16="http://schemas.microsoft.com/office/drawing/2014/main" id="{2E98926E-ED95-0B7B-7701-DFADDC0A0D82}"/>
              </a:ext>
            </a:extLst>
          </p:cNvPr>
          <p:cNvSpPr/>
          <p:nvPr/>
        </p:nvSpPr>
        <p:spPr bwMode="auto">
          <a:xfrm>
            <a:off x="9698522" y="3002833"/>
            <a:ext cx="1034580" cy="1584176"/>
          </a:xfrm>
          <a:prstGeom prst="rect">
            <a:avLst/>
          </a:prstGeom>
          <a:noFill/>
          <a:ln w="28575">
            <a:solidFill>
              <a:srgbClr val="0A8276"/>
            </a:solidFill>
            <a:miter lim="800000"/>
            <a:headEnd/>
            <a:tailEnd/>
          </a:ln>
        </p:spPr>
        <p:txBody>
          <a:bodyPr wrap="square" lIns="72000" tIns="72000" rIns="72000" bIns="72000" rtlCol="0" anchor="ctr"/>
          <a:lstStyle/>
          <a:p>
            <a:pPr algn="ctr" defTabSz="576000" eaLnBrk="0" hangingPunct="0">
              <a:lnSpc>
                <a:spcPct val="120000"/>
              </a:lnSpc>
            </a:pPr>
            <a:endParaRPr lang="de-DE" sz="1600" baseline="0" dirty="0">
              <a:solidFill>
                <a:schemeClr val="bg1"/>
              </a:solidFill>
              <a:latin typeface="+mn-lt"/>
              <a:ea typeface="+mn-ea"/>
              <a:cs typeface="+mn-cs"/>
            </a:endParaRPr>
          </a:p>
        </p:txBody>
      </p:sp>
      <p:cxnSp>
        <p:nvCxnSpPr>
          <p:cNvPr id="113" name="Straight Connector 112">
            <a:extLst>
              <a:ext uri="{FF2B5EF4-FFF2-40B4-BE49-F238E27FC236}">
                <a16:creationId xmlns:a16="http://schemas.microsoft.com/office/drawing/2014/main" id="{019E6757-3793-45D8-B30A-43CA4EDA35F3}"/>
              </a:ext>
            </a:extLst>
          </p:cNvPr>
          <p:cNvCxnSpPr/>
          <p:nvPr/>
        </p:nvCxnSpPr>
        <p:spPr>
          <a:xfrm>
            <a:off x="9698522" y="3375853"/>
            <a:ext cx="1044396" cy="0"/>
          </a:xfrm>
          <a:prstGeom prst="line">
            <a:avLst/>
          </a:prstGeom>
          <a:ln w="28575">
            <a:solidFill>
              <a:srgbClr val="0A8276"/>
            </a:solidFill>
            <a:tailEnd type="none"/>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904F0D7-30D5-F200-9238-224B1797EF2B}"/>
              </a:ext>
            </a:extLst>
          </p:cNvPr>
          <p:cNvCxnSpPr/>
          <p:nvPr/>
        </p:nvCxnSpPr>
        <p:spPr>
          <a:xfrm>
            <a:off x="9698522" y="4167941"/>
            <a:ext cx="1044396" cy="0"/>
          </a:xfrm>
          <a:prstGeom prst="line">
            <a:avLst/>
          </a:prstGeom>
          <a:ln w="28575">
            <a:solidFill>
              <a:srgbClr val="0A8276"/>
            </a:solidFill>
            <a:tailEnd type="none"/>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5DF2248D-77A4-C95B-0947-16D6784A7D0C}"/>
              </a:ext>
            </a:extLst>
          </p:cNvPr>
          <p:cNvCxnSpPr/>
          <p:nvPr/>
        </p:nvCxnSpPr>
        <p:spPr>
          <a:xfrm>
            <a:off x="9698522" y="3807901"/>
            <a:ext cx="1044396" cy="0"/>
          </a:xfrm>
          <a:prstGeom prst="line">
            <a:avLst/>
          </a:prstGeom>
          <a:ln w="28575">
            <a:solidFill>
              <a:srgbClr val="0A8276"/>
            </a:solidFill>
            <a:tailEnd type="none"/>
          </a:ln>
        </p:spPr>
        <p:style>
          <a:lnRef idx="1">
            <a:schemeClr val="accent1"/>
          </a:lnRef>
          <a:fillRef idx="0">
            <a:schemeClr val="accent1"/>
          </a:fillRef>
          <a:effectRef idx="0">
            <a:schemeClr val="accent1"/>
          </a:effectRef>
          <a:fontRef idx="minor">
            <a:schemeClr val="tx1"/>
          </a:fontRef>
        </p:style>
      </p:cxnSp>
      <p:sp>
        <p:nvSpPr>
          <p:cNvPr id="116" name="TextBox 115">
            <a:extLst>
              <a:ext uri="{FF2B5EF4-FFF2-40B4-BE49-F238E27FC236}">
                <a16:creationId xmlns:a16="http://schemas.microsoft.com/office/drawing/2014/main" id="{AA94746E-31D5-98A5-541D-DABBF84AD8B6}"/>
              </a:ext>
            </a:extLst>
          </p:cNvPr>
          <p:cNvSpPr txBox="1"/>
          <p:nvPr/>
        </p:nvSpPr>
        <p:spPr bwMode="auto">
          <a:xfrm>
            <a:off x="9921431" y="3021694"/>
            <a:ext cx="678642" cy="307777"/>
          </a:xfrm>
          <a:prstGeom prst="rect">
            <a:avLst/>
          </a:prstGeom>
          <a:noFill/>
          <a:ln w="9525">
            <a:noFill/>
            <a:miter lim="800000"/>
            <a:headEnd/>
            <a:tailEnd/>
          </a:ln>
          <a:effectLst/>
        </p:spPr>
        <p:txBody>
          <a:bodyPr wrap="square">
            <a:spAutoFit/>
          </a:bodyPr>
          <a:lstStyle/>
          <a:p>
            <a:r>
              <a:rPr lang="en-US" dirty="0">
                <a:ea typeface="MS Mincho" panose="02020609040205080304" pitchFamily="49" charset="-128"/>
                <a:cs typeface="Times New Roman" panose="02020603050405020304" pitchFamily="18" charset="0"/>
              </a:rPr>
              <a:t>R</a:t>
            </a:r>
            <a:r>
              <a:rPr lang="en-US" sz="1400" dirty="0">
                <a:effectLst/>
                <a:ea typeface="MS Mincho" panose="02020609040205080304" pitchFamily="49" charset="-128"/>
                <a:cs typeface="Times New Roman" panose="02020603050405020304" pitchFamily="18" charset="0"/>
              </a:rPr>
              <a:t>QS</a:t>
            </a:r>
            <a:r>
              <a:rPr lang="en-US" dirty="0">
                <a:ea typeface="MS Mincho" panose="02020609040205080304" pitchFamily="49" charset="-128"/>
                <a:cs typeface="Times New Roman" panose="02020603050405020304" pitchFamily="18" charset="0"/>
              </a:rPr>
              <a:t>0</a:t>
            </a:r>
            <a:endParaRPr lang="de-DE" dirty="0"/>
          </a:p>
        </p:txBody>
      </p:sp>
      <p:sp>
        <p:nvSpPr>
          <p:cNvPr id="117" name="TextBox 116">
            <a:extLst>
              <a:ext uri="{FF2B5EF4-FFF2-40B4-BE49-F238E27FC236}">
                <a16:creationId xmlns:a16="http://schemas.microsoft.com/office/drawing/2014/main" id="{AEB26C6D-3F05-063D-0485-8CC584123E73}"/>
              </a:ext>
            </a:extLst>
          </p:cNvPr>
          <p:cNvSpPr txBox="1"/>
          <p:nvPr/>
        </p:nvSpPr>
        <p:spPr bwMode="auto">
          <a:xfrm>
            <a:off x="9912039" y="3442654"/>
            <a:ext cx="678642" cy="307777"/>
          </a:xfrm>
          <a:prstGeom prst="rect">
            <a:avLst/>
          </a:prstGeom>
          <a:noFill/>
          <a:ln w="9525">
            <a:noFill/>
            <a:miter lim="800000"/>
            <a:headEnd/>
            <a:tailEnd/>
          </a:ln>
          <a:effectLst/>
        </p:spPr>
        <p:txBody>
          <a:bodyPr wrap="square">
            <a:spAutoFit/>
          </a:bodyPr>
          <a:lstStyle/>
          <a:p>
            <a:r>
              <a:rPr lang="en-US" dirty="0">
                <a:ea typeface="MS Mincho" panose="02020609040205080304" pitchFamily="49" charset="-128"/>
                <a:cs typeface="Times New Roman" panose="02020603050405020304" pitchFamily="18" charset="0"/>
              </a:rPr>
              <a:t>R</a:t>
            </a:r>
            <a:r>
              <a:rPr lang="en-US" sz="1400" dirty="0">
                <a:effectLst/>
                <a:ea typeface="MS Mincho" panose="02020609040205080304" pitchFamily="49" charset="-128"/>
                <a:cs typeface="Times New Roman" panose="02020603050405020304" pitchFamily="18" charset="0"/>
              </a:rPr>
              <a:t>QS1</a:t>
            </a:r>
            <a:endParaRPr lang="de-DE" dirty="0"/>
          </a:p>
        </p:txBody>
      </p:sp>
      <p:sp>
        <p:nvSpPr>
          <p:cNvPr id="118" name="TextBox 117">
            <a:extLst>
              <a:ext uri="{FF2B5EF4-FFF2-40B4-BE49-F238E27FC236}">
                <a16:creationId xmlns:a16="http://schemas.microsoft.com/office/drawing/2014/main" id="{F6D59AD8-C070-9043-1208-FB0FFDE4036E}"/>
              </a:ext>
            </a:extLst>
          </p:cNvPr>
          <p:cNvSpPr txBox="1"/>
          <p:nvPr/>
        </p:nvSpPr>
        <p:spPr bwMode="auto">
          <a:xfrm>
            <a:off x="9917160" y="3861900"/>
            <a:ext cx="678642" cy="307777"/>
          </a:xfrm>
          <a:prstGeom prst="rect">
            <a:avLst/>
          </a:prstGeom>
          <a:noFill/>
          <a:ln w="9525">
            <a:noFill/>
            <a:miter lim="800000"/>
            <a:headEnd/>
            <a:tailEnd/>
          </a:ln>
          <a:effectLst/>
        </p:spPr>
        <p:txBody>
          <a:bodyPr wrap="square">
            <a:spAutoFit/>
          </a:bodyPr>
          <a:lstStyle/>
          <a:p>
            <a:r>
              <a:rPr lang="en-US" dirty="0">
                <a:ea typeface="MS Mincho" panose="02020609040205080304" pitchFamily="49" charset="-128"/>
                <a:cs typeface="Times New Roman" panose="02020603050405020304" pitchFamily="18" charset="0"/>
              </a:rPr>
              <a:t>R</a:t>
            </a:r>
            <a:r>
              <a:rPr lang="en-US" sz="1400" dirty="0">
                <a:effectLst/>
                <a:ea typeface="MS Mincho" panose="02020609040205080304" pitchFamily="49" charset="-128"/>
                <a:cs typeface="Times New Roman" panose="02020603050405020304" pitchFamily="18" charset="0"/>
              </a:rPr>
              <a:t>QS2</a:t>
            </a:r>
            <a:endParaRPr lang="de-DE" dirty="0"/>
          </a:p>
        </p:txBody>
      </p:sp>
      <p:sp>
        <p:nvSpPr>
          <p:cNvPr id="119" name="TextBox 118">
            <a:extLst>
              <a:ext uri="{FF2B5EF4-FFF2-40B4-BE49-F238E27FC236}">
                <a16:creationId xmlns:a16="http://schemas.microsoft.com/office/drawing/2014/main" id="{626E525D-22AC-4AFE-1DF3-B90A87C9877B}"/>
              </a:ext>
            </a:extLst>
          </p:cNvPr>
          <p:cNvSpPr txBox="1"/>
          <p:nvPr/>
        </p:nvSpPr>
        <p:spPr bwMode="auto">
          <a:xfrm>
            <a:off x="9917160" y="4220204"/>
            <a:ext cx="678642" cy="307777"/>
          </a:xfrm>
          <a:prstGeom prst="rect">
            <a:avLst/>
          </a:prstGeom>
          <a:noFill/>
          <a:ln w="9525">
            <a:noFill/>
            <a:miter lim="800000"/>
            <a:headEnd/>
            <a:tailEnd/>
          </a:ln>
          <a:effectLst/>
        </p:spPr>
        <p:txBody>
          <a:bodyPr wrap="square">
            <a:spAutoFit/>
          </a:bodyPr>
          <a:lstStyle/>
          <a:p>
            <a:r>
              <a:rPr lang="en-US" dirty="0">
                <a:ea typeface="MS Mincho" panose="02020609040205080304" pitchFamily="49" charset="-128"/>
                <a:cs typeface="Times New Roman" panose="02020603050405020304" pitchFamily="18" charset="0"/>
              </a:rPr>
              <a:t>R</a:t>
            </a:r>
            <a:r>
              <a:rPr lang="en-US" sz="1400" dirty="0">
                <a:effectLst/>
                <a:ea typeface="MS Mincho" panose="02020609040205080304" pitchFamily="49" charset="-128"/>
                <a:cs typeface="Times New Roman" panose="02020603050405020304" pitchFamily="18" charset="0"/>
              </a:rPr>
              <a:t>QS</a:t>
            </a:r>
            <a:r>
              <a:rPr lang="en-US" dirty="0">
                <a:ea typeface="MS Mincho" panose="02020609040205080304" pitchFamily="49" charset="-128"/>
                <a:cs typeface="Times New Roman" panose="02020603050405020304" pitchFamily="18" charset="0"/>
              </a:rPr>
              <a:t>3</a:t>
            </a:r>
            <a:endParaRPr lang="de-DE" dirty="0"/>
          </a:p>
        </p:txBody>
      </p:sp>
    </p:spTree>
    <p:extLst>
      <p:ext uri="{BB962C8B-B14F-4D97-AF65-F5344CB8AC3E}">
        <p14:creationId xmlns:p14="http://schemas.microsoft.com/office/powerpoint/2010/main" val="3826115497"/>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5135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26B0E7F-3BC1-4F26-9AE3-12B0FE478A26}"/>
              </a:ext>
            </a:extLst>
          </p:cNvPr>
          <p:cNvSpPr>
            <a:spLocks noGrp="1"/>
          </p:cNvSpPr>
          <p:nvPr>
            <p:ph sz="quarter" idx="13" hasCustomPrompt="1"/>
          </p:nvPr>
        </p:nvSpPr>
        <p:spPr>
          <a:xfrm>
            <a:off x="336000" y="1052736"/>
            <a:ext cx="11520000" cy="5472608"/>
          </a:xfrm>
        </p:spPr>
        <p:txBody>
          <a:bodyPr/>
          <a:lstStyle/>
          <a:p>
            <a:pPr>
              <a:spcAft>
                <a:spcPts val="600"/>
              </a:spcAft>
              <a:buFont typeface="Wingdings" panose="05000000000000000000" pitchFamily="2" charset="2"/>
              <a:buChar char="Ø"/>
            </a:pPr>
            <a:r>
              <a:rPr lang="en-US" sz="1700" b="1" dirty="0">
                <a:solidFill>
                  <a:srgbClr val="202122"/>
                </a:solidFill>
                <a:highlight>
                  <a:srgbClr val="FFFFFF"/>
                </a:highlight>
                <a:latin typeface="Arial" panose="020B0604020202020204" pitchFamily="34" charset="0"/>
                <a:cs typeface="Arial" panose="020B0604020202020204" pitchFamily="34" charset="0"/>
                <a:hlinkClick r:id="rId3"/>
              </a:rPr>
              <a:t>Automotive Gateway </a:t>
            </a:r>
            <a:r>
              <a:rPr lang="de-DE" sz="1700" b="1" i="0" u="none" strike="noStrike" baseline="0" dirty="0">
                <a:solidFill>
                  <a:srgbClr val="000000"/>
                </a:solidFill>
                <a:latin typeface="Arial" panose="020B0604020202020204" pitchFamily="34" charset="0"/>
                <a:cs typeface="Arial" panose="020B0604020202020204" pitchFamily="34" charset="0"/>
                <a:hlinkClick r:id="rId3"/>
              </a:rPr>
              <a:t>V2</a:t>
            </a:r>
            <a:r>
              <a:rPr lang="de-DE" sz="1700" b="1" i="0" u="none" strike="noStrike" baseline="0" dirty="0">
                <a:solidFill>
                  <a:srgbClr val="000000"/>
                </a:solidFill>
                <a:latin typeface="Arial" panose="020B0604020202020204" pitchFamily="34" charset="0"/>
                <a:cs typeface="Arial" panose="020B0604020202020204" pitchFamily="34" charset="0"/>
              </a:rPr>
              <a:t> </a:t>
            </a:r>
            <a:r>
              <a:rPr lang="en-US" sz="1700" b="1" dirty="0">
                <a:solidFill>
                  <a:srgbClr val="202122"/>
                </a:solidFill>
                <a:highlight>
                  <a:srgbClr val="FFFFFF"/>
                </a:highlight>
                <a:latin typeface="Arial" panose="020B0604020202020204" pitchFamily="34" charset="0"/>
                <a:cs typeface="Arial" panose="020B0604020202020204" pitchFamily="34" charset="0"/>
              </a:rPr>
              <a:t> </a:t>
            </a:r>
            <a:r>
              <a:rPr lang="en-US" sz="1700" dirty="0">
                <a:solidFill>
                  <a:srgbClr val="202122"/>
                </a:solidFill>
                <a:highlight>
                  <a:srgbClr val="FFFFFF"/>
                </a:highlight>
                <a:latin typeface="Arial" panose="020B0604020202020204" pitchFamily="34" charset="0"/>
                <a:cs typeface="Arial" panose="020B0604020202020204" pitchFamily="34" charset="0"/>
              </a:rPr>
              <a:t>– it contains two </a:t>
            </a:r>
            <a:r>
              <a:rPr lang="de-DE" sz="1700" b="0" i="0" u="none" strike="noStrike" baseline="0" dirty="0">
                <a:solidFill>
                  <a:srgbClr val="000000"/>
                </a:solidFill>
                <a:latin typeface="Arial" panose="020B0604020202020204" pitchFamily="34" charset="0"/>
                <a:cs typeface="Arial" panose="020B0604020202020204" pitchFamily="34" charset="0"/>
              </a:rPr>
              <a:t>TC397 – </a:t>
            </a:r>
            <a:r>
              <a:rPr lang="de-DE" sz="1700" b="1" i="0" u="none" strike="noStrike" baseline="0" dirty="0">
                <a:solidFill>
                  <a:srgbClr val="000000"/>
                </a:solidFill>
                <a:latin typeface="Arial" panose="020B0604020202020204" pitchFamily="34" charset="0"/>
                <a:cs typeface="Arial" panose="020B0604020202020204" pitchFamily="34" charset="0"/>
              </a:rPr>
              <a:t>RGMII</a:t>
            </a:r>
            <a:r>
              <a:rPr lang="de-DE" sz="1700" b="0" i="0" u="none" strike="noStrike" baseline="0" dirty="0">
                <a:solidFill>
                  <a:srgbClr val="000000"/>
                </a:solidFill>
                <a:latin typeface="Arial" panose="020B0604020202020204" pitchFamily="34" charset="0"/>
                <a:cs typeface="Arial" panose="020B0604020202020204" pitchFamily="34" charset="0"/>
              </a:rPr>
              <a:t> connection between a TC397 GETH module and a Realtek RTL9047AA switch and between the switch and a Realtek RTL8211F Ethernet PHY;</a:t>
            </a:r>
          </a:p>
          <a:p>
            <a:pPr>
              <a:spcAft>
                <a:spcPts val="600"/>
              </a:spcAft>
              <a:buFont typeface="Wingdings" panose="05000000000000000000" pitchFamily="2" charset="2"/>
              <a:buChar char="Ø"/>
            </a:pPr>
            <a:r>
              <a:rPr lang="de-DE" sz="1700" b="1" dirty="0">
                <a:latin typeface="Arial" panose="020B0604020202020204" pitchFamily="34" charset="0"/>
                <a:cs typeface="Arial" panose="020B0604020202020204" pitchFamily="34" charset="0"/>
                <a:hlinkClick r:id="rId4"/>
              </a:rPr>
              <a:t>Lite Gateway V1.0</a:t>
            </a:r>
            <a:r>
              <a:rPr lang="de-DE" sz="1700" b="1" dirty="0">
                <a:latin typeface="Arial" panose="020B0604020202020204" pitchFamily="34" charset="0"/>
                <a:cs typeface="Arial" panose="020B0604020202020204" pitchFamily="34" charset="0"/>
              </a:rPr>
              <a:t> </a:t>
            </a:r>
            <a:r>
              <a:rPr lang="de-DE" sz="1700" dirty="0">
                <a:latin typeface="Arial" panose="020B0604020202020204" pitchFamily="34" charset="0"/>
                <a:cs typeface="Arial" panose="020B0604020202020204" pitchFamily="34" charset="0"/>
              </a:rPr>
              <a:t>– it contains a TC377 - </a:t>
            </a:r>
            <a:r>
              <a:rPr lang="de-DE" sz="1700" b="1" i="0" u="none" strike="noStrike" baseline="0" dirty="0">
                <a:solidFill>
                  <a:srgbClr val="000000"/>
                </a:solidFill>
                <a:latin typeface="Arial" panose="020B0604020202020204" pitchFamily="34" charset="0"/>
                <a:cs typeface="Arial" panose="020B0604020202020204" pitchFamily="34" charset="0"/>
              </a:rPr>
              <a:t>RGMII</a:t>
            </a:r>
            <a:r>
              <a:rPr lang="de-DE" sz="1700" b="0" i="0" u="none" strike="noStrike" baseline="0" dirty="0">
                <a:solidFill>
                  <a:srgbClr val="000000"/>
                </a:solidFill>
                <a:latin typeface="Arial" panose="020B0604020202020204" pitchFamily="34" charset="0"/>
                <a:cs typeface="Arial" panose="020B0604020202020204" pitchFamily="34" charset="0"/>
              </a:rPr>
              <a:t> connection between a TC377 GETH module and a </a:t>
            </a:r>
            <a:r>
              <a:rPr lang="de-DE" sz="1700" dirty="0">
                <a:latin typeface="Arial" panose="020B0604020202020204" pitchFamily="34" charset="0"/>
                <a:cs typeface="Arial" panose="020B0604020202020204" pitchFamily="34" charset="0"/>
              </a:rPr>
              <a:t>Broadcom BCM89559G Switch</a:t>
            </a:r>
            <a:r>
              <a:rPr lang="de-DE" sz="1700" b="0" i="0" u="none" strike="noStrike" baseline="0" dirty="0">
                <a:solidFill>
                  <a:srgbClr val="000000"/>
                </a:solidFill>
                <a:latin typeface="Arial" panose="020B0604020202020204" pitchFamily="34" charset="0"/>
                <a:cs typeface="Arial" panose="020B0604020202020204" pitchFamily="34" charset="0"/>
              </a:rPr>
              <a:t> and between the switch and a </a:t>
            </a:r>
            <a:r>
              <a:rPr lang="de-DE" sz="1700" dirty="0">
                <a:latin typeface="Arial" panose="020B0604020202020204" pitchFamily="34" charset="0"/>
                <a:cs typeface="Arial" panose="020B0604020202020204" pitchFamily="34" charset="0"/>
              </a:rPr>
              <a:t>Broadcom</a:t>
            </a:r>
            <a:r>
              <a:rPr lang="de-DE" sz="1700" b="0" i="0" u="none" strike="noStrike" baseline="0" dirty="0">
                <a:solidFill>
                  <a:srgbClr val="000000"/>
                </a:solidFill>
                <a:latin typeface="Arial" panose="020B0604020202020204" pitchFamily="34" charset="0"/>
                <a:cs typeface="Arial" panose="020B0604020202020204" pitchFamily="34" charset="0"/>
              </a:rPr>
              <a:t> </a:t>
            </a:r>
            <a:r>
              <a:rPr lang="de-DE" sz="1700" dirty="0">
                <a:latin typeface="Arial" panose="020B0604020202020204" pitchFamily="34" charset="0"/>
                <a:cs typeface="Arial" panose="020B0604020202020204" pitchFamily="34" charset="0"/>
              </a:rPr>
              <a:t>BCM89610 Ethernet PHY - </a:t>
            </a:r>
            <a:r>
              <a:rPr lang="de-DE" sz="1700" b="0" i="0" u="none" strike="noStrike" baseline="0" dirty="0">
                <a:solidFill>
                  <a:srgbClr val="FF0000"/>
                </a:solidFill>
                <a:latin typeface="Arial" panose="020B0604020202020204" pitchFamily="34" charset="0"/>
                <a:cs typeface="Arial" panose="020B0604020202020204" pitchFamily="34" charset="0"/>
              </a:rPr>
              <a:t>NDA required!</a:t>
            </a:r>
          </a:p>
          <a:p>
            <a:pPr>
              <a:spcAft>
                <a:spcPts val="600"/>
              </a:spcAft>
              <a:buFont typeface="Wingdings" panose="05000000000000000000" pitchFamily="2" charset="2"/>
              <a:buChar char="Ø"/>
            </a:pPr>
            <a:r>
              <a:rPr lang="de-DE" sz="1700" b="1" dirty="0">
                <a:latin typeface="Arial" panose="020B0604020202020204" pitchFamily="34" charset="0"/>
                <a:cs typeface="Arial" panose="020B0604020202020204" pitchFamily="34" charset="0"/>
                <a:hlinkClick r:id="rId5"/>
              </a:rPr>
              <a:t>Secure Gateway V1.1 </a:t>
            </a:r>
            <a:r>
              <a:rPr lang="de-DE" sz="1700" dirty="0">
                <a:latin typeface="Arial" panose="020B0604020202020204" pitchFamily="34" charset="0"/>
                <a:cs typeface="Arial" panose="020B0604020202020204" pitchFamily="34" charset="0"/>
              </a:rPr>
              <a:t>– it contains a TC377TX* - </a:t>
            </a:r>
            <a:r>
              <a:rPr lang="de-DE" sz="1700" b="1" i="0" u="none" strike="noStrike" baseline="0" dirty="0">
                <a:solidFill>
                  <a:srgbClr val="000000"/>
                </a:solidFill>
                <a:latin typeface="Arial" panose="020B0604020202020204" pitchFamily="34" charset="0"/>
                <a:cs typeface="Arial" panose="020B0604020202020204" pitchFamily="34" charset="0"/>
              </a:rPr>
              <a:t>RGMII</a:t>
            </a:r>
            <a:r>
              <a:rPr lang="de-DE" sz="1700" b="0" i="0" u="none" strike="noStrike" baseline="0" dirty="0">
                <a:solidFill>
                  <a:srgbClr val="000000"/>
                </a:solidFill>
                <a:latin typeface="Arial" panose="020B0604020202020204" pitchFamily="34" charset="0"/>
                <a:cs typeface="Arial" panose="020B0604020202020204" pitchFamily="34" charset="0"/>
              </a:rPr>
              <a:t> connection between a TC377TX GETH module and a </a:t>
            </a:r>
            <a:r>
              <a:rPr lang="de-DE" sz="1700" dirty="0">
                <a:latin typeface="Arial" panose="020B0604020202020204" pitchFamily="34" charset="0"/>
                <a:cs typeface="Arial" panose="020B0604020202020204" pitchFamily="34" charset="0"/>
              </a:rPr>
              <a:t>Marvell 88Q5050 Switch</a:t>
            </a:r>
            <a:r>
              <a:rPr lang="de-DE" sz="1700" b="0" i="0" u="none" strike="noStrike" baseline="0" dirty="0">
                <a:solidFill>
                  <a:srgbClr val="000000"/>
                </a:solidFill>
                <a:latin typeface="Arial" panose="020B0604020202020204" pitchFamily="34" charset="0"/>
                <a:cs typeface="Arial" panose="020B0604020202020204" pitchFamily="34" charset="0"/>
              </a:rPr>
              <a:t> and an </a:t>
            </a:r>
            <a:r>
              <a:rPr lang="de-DE" sz="1700" b="1" i="0" u="none" strike="noStrike" baseline="0" dirty="0">
                <a:solidFill>
                  <a:srgbClr val="000000"/>
                </a:solidFill>
                <a:latin typeface="Arial" panose="020B0604020202020204" pitchFamily="34" charset="0"/>
                <a:cs typeface="Arial" panose="020B0604020202020204" pitchFamily="34" charset="0"/>
              </a:rPr>
              <a:t>SGMII</a:t>
            </a:r>
            <a:r>
              <a:rPr lang="de-DE" sz="1700" b="0" i="0" u="none" strike="noStrike" baseline="0" dirty="0">
                <a:solidFill>
                  <a:srgbClr val="000000"/>
                </a:solidFill>
                <a:latin typeface="Arial" panose="020B0604020202020204" pitchFamily="34" charset="0"/>
                <a:cs typeface="Arial" panose="020B0604020202020204" pitchFamily="34" charset="0"/>
              </a:rPr>
              <a:t> connection between the switch and a </a:t>
            </a:r>
            <a:r>
              <a:rPr lang="de-DE" sz="1700" dirty="0">
                <a:latin typeface="Arial" panose="020B0604020202020204" pitchFamily="34" charset="0"/>
                <a:cs typeface="Arial" panose="020B0604020202020204" pitchFamily="34" charset="0"/>
              </a:rPr>
              <a:t>Marvell</a:t>
            </a:r>
            <a:r>
              <a:rPr lang="de-DE" sz="1700" b="0" i="0" u="none" strike="noStrike" baseline="0" dirty="0">
                <a:solidFill>
                  <a:srgbClr val="000000"/>
                </a:solidFill>
                <a:latin typeface="Arial" panose="020B0604020202020204" pitchFamily="34" charset="0"/>
                <a:cs typeface="Arial" panose="020B0604020202020204" pitchFamily="34" charset="0"/>
              </a:rPr>
              <a:t> </a:t>
            </a:r>
            <a:r>
              <a:rPr lang="de-DE" sz="1700" dirty="0">
                <a:latin typeface="Arial" panose="020B0604020202020204" pitchFamily="34" charset="0"/>
                <a:cs typeface="Arial" panose="020B0604020202020204" pitchFamily="34" charset="0"/>
              </a:rPr>
              <a:t>88Q2112 Ethernet PHY - </a:t>
            </a:r>
            <a:r>
              <a:rPr lang="de-DE" sz="1700" b="0" i="0" u="none" strike="noStrike" baseline="0" dirty="0">
                <a:solidFill>
                  <a:srgbClr val="FF0000"/>
                </a:solidFill>
                <a:latin typeface="Arial" panose="020B0604020202020204" pitchFamily="34" charset="0"/>
                <a:cs typeface="Arial" panose="020B0604020202020204" pitchFamily="34" charset="0"/>
              </a:rPr>
              <a:t>NDA required!</a:t>
            </a:r>
          </a:p>
          <a:p>
            <a:pPr>
              <a:spcAft>
                <a:spcPts val="600"/>
              </a:spcAft>
              <a:buFont typeface="Wingdings" panose="05000000000000000000" pitchFamily="2" charset="2"/>
              <a:buChar char="Ø"/>
            </a:pPr>
            <a:r>
              <a:rPr lang="de-DE" sz="1700" b="1" dirty="0">
                <a:latin typeface="Arial" panose="020B0604020202020204" pitchFamily="34" charset="0"/>
                <a:cs typeface="Arial" panose="020B0604020202020204" pitchFamily="34" charset="0"/>
                <a:hlinkClick r:id="rId6"/>
              </a:rPr>
              <a:t>TC3X7 Application Kit </a:t>
            </a:r>
            <a:r>
              <a:rPr lang="de-DE" sz="1700" b="1" dirty="0">
                <a:latin typeface="Arial" panose="020B0604020202020204" pitchFamily="34" charset="0"/>
                <a:cs typeface="Arial" panose="020B0604020202020204" pitchFamily="34" charset="0"/>
              </a:rPr>
              <a:t>– </a:t>
            </a:r>
            <a:r>
              <a:rPr lang="de-DE" sz="1700" dirty="0">
                <a:latin typeface="Arial" panose="020B0604020202020204" pitchFamily="34" charset="0"/>
                <a:cs typeface="Arial" panose="020B0604020202020204" pitchFamily="34" charset="0"/>
              </a:rPr>
              <a:t>it can contain </a:t>
            </a:r>
            <a:r>
              <a:rPr lang="pt-BR" sz="1700" dirty="0">
                <a:latin typeface="Arial" panose="020B0604020202020204" pitchFamily="34" charset="0"/>
                <a:cs typeface="Arial" panose="020B0604020202020204" pitchFamily="34" charset="0"/>
              </a:rPr>
              <a:t>TC397, TC387, TC377, TC367 or TC3E7 – </a:t>
            </a:r>
            <a:r>
              <a:rPr lang="pt-BR" sz="1700" b="1" dirty="0">
                <a:latin typeface="Arial" panose="020B0604020202020204" pitchFamily="34" charset="0"/>
                <a:cs typeface="Arial" panose="020B0604020202020204" pitchFamily="34" charset="0"/>
              </a:rPr>
              <a:t>RGMII</a:t>
            </a:r>
            <a:r>
              <a:rPr lang="pt-BR" sz="1700" dirty="0">
                <a:latin typeface="Arial" panose="020B0604020202020204" pitchFamily="34" charset="0"/>
                <a:cs typeface="Arial" panose="020B0604020202020204" pitchFamily="34" charset="0"/>
              </a:rPr>
              <a:t> connection between the TC3X7 GETH module and a </a:t>
            </a:r>
            <a:r>
              <a:rPr lang="de-DE" sz="1700" b="0" i="0" u="none" strike="noStrike" baseline="0" dirty="0">
                <a:solidFill>
                  <a:srgbClr val="000000"/>
                </a:solidFill>
                <a:latin typeface="Arial" panose="020B0604020202020204" pitchFamily="34" charset="0"/>
                <a:cs typeface="Arial" panose="020B0604020202020204" pitchFamily="34" charset="0"/>
              </a:rPr>
              <a:t>Realtek RTL8211F Ethernet PHY;</a:t>
            </a:r>
          </a:p>
          <a:p>
            <a:pPr>
              <a:spcAft>
                <a:spcPts val="600"/>
              </a:spcAft>
              <a:buFont typeface="Wingdings" panose="05000000000000000000" pitchFamily="2" charset="2"/>
              <a:buChar char="Ø"/>
            </a:pPr>
            <a:r>
              <a:rPr lang="de-DE" sz="1700" b="1" dirty="0">
                <a:latin typeface="Arial" panose="020B0604020202020204" pitchFamily="34" charset="0"/>
                <a:cs typeface="Arial" panose="020B0604020202020204" pitchFamily="34" charset="0"/>
                <a:hlinkClick r:id="rId7"/>
              </a:rPr>
              <a:t>AURIX™ lite Kit V2 </a:t>
            </a:r>
            <a:r>
              <a:rPr lang="de-DE" sz="1700" dirty="0">
                <a:latin typeface="Arial" panose="020B0604020202020204" pitchFamily="34" charset="0"/>
                <a:cs typeface="Arial" panose="020B0604020202020204" pitchFamily="34" charset="0"/>
              </a:rPr>
              <a:t>– it can contain TC375, TC365, TC275** or TC265** </a:t>
            </a:r>
            <a:r>
              <a:rPr lang="de-DE" sz="1700" b="1" dirty="0">
                <a:latin typeface="Arial" panose="020B0604020202020204" pitchFamily="34" charset="0"/>
                <a:cs typeface="Arial" panose="020B0604020202020204" pitchFamily="34" charset="0"/>
              </a:rPr>
              <a:t>–</a:t>
            </a:r>
            <a:r>
              <a:rPr lang="de-DE" sz="1700" dirty="0">
                <a:latin typeface="Arial" panose="020B0604020202020204" pitchFamily="34" charset="0"/>
                <a:cs typeface="Arial" panose="020B0604020202020204" pitchFamily="34" charset="0"/>
              </a:rPr>
              <a:t> </a:t>
            </a:r>
            <a:r>
              <a:rPr lang="de-DE" sz="1700" b="1" dirty="0">
                <a:latin typeface="Arial" panose="020B0604020202020204" pitchFamily="34" charset="0"/>
                <a:cs typeface="Arial" panose="020B0604020202020204" pitchFamily="34" charset="0"/>
              </a:rPr>
              <a:t>RMII</a:t>
            </a:r>
            <a:r>
              <a:rPr lang="de-DE" sz="1700" dirty="0">
                <a:latin typeface="Arial" panose="020B0604020202020204" pitchFamily="34" charset="0"/>
                <a:cs typeface="Arial" panose="020B0604020202020204" pitchFamily="34" charset="0"/>
              </a:rPr>
              <a:t> connection between the Aurix Ethernet domain and a Texas Instruments DP83825I Ethernet PHY;</a:t>
            </a:r>
            <a:endParaRPr lang="en-US" sz="1700" b="1" dirty="0">
              <a:solidFill>
                <a:srgbClr val="202122"/>
              </a:solidFill>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r>
              <a:rPr lang="en-US" sz="1700" b="1" dirty="0">
                <a:solidFill>
                  <a:srgbClr val="202122"/>
                </a:solidFill>
                <a:highlight>
                  <a:srgbClr val="FFFFFF"/>
                </a:highlight>
                <a:latin typeface="Arial" panose="020B0604020202020204" pitchFamily="34" charset="0"/>
                <a:cs typeface="Arial" panose="020B0604020202020204" pitchFamily="34" charset="0"/>
                <a:hlinkClick r:id="rId8"/>
              </a:rPr>
              <a:t>TC3XX </a:t>
            </a:r>
            <a:r>
              <a:rPr lang="en-US" sz="1700" b="1" dirty="0" err="1">
                <a:solidFill>
                  <a:srgbClr val="202122"/>
                </a:solidFill>
                <a:highlight>
                  <a:srgbClr val="FFFFFF"/>
                </a:highlight>
                <a:latin typeface="Arial" panose="020B0604020202020204" pitchFamily="34" charset="0"/>
                <a:cs typeface="Arial" panose="020B0604020202020204" pitchFamily="34" charset="0"/>
                <a:hlinkClick r:id="rId8"/>
              </a:rPr>
              <a:t>Triboards</a:t>
            </a:r>
            <a:r>
              <a:rPr lang="en-US" sz="1700" b="1" dirty="0">
                <a:solidFill>
                  <a:srgbClr val="202122"/>
                </a:solidFill>
                <a:highlight>
                  <a:srgbClr val="FFFFFF"/>
                </a:highlight>
                <a:latin typeface="Arial" panose="020B0604020202020204" pitchFamily="34" charset="0"/>
                <a:cs typeface="Arial" panose="020B0604020202020204" pitchFamily="34" charset="0"/>
                <a:hlinkClick r:id="rId8"/>
              </a:rPr>
              <a:t> </a:t>
            </a:r>
            <a:r>
              <a:rPr lang="en-US" sz="1700" dirty="0">
                <a:solidFill>
                  <a:srgbClr val="202122"/>
                </a:solidFill>
                <a:highlight>
                  <a:srgbClr val="FFFFFF"/>
                </a:highlight>
                <a:latin typeface="Arial" panose="020B0604020202020204" pitchFamily="34" charset="0"/>
                <a:cs typeface="Arial" panose="020B0604020202020204" pitchFamily="34" charset="0"/>
              </a:rPr>
              <a:t>– it can contain TC3X2, TC3X3, TC3X4, TC3X5, TC3X6, TC3X7 and TC3X9 – </a:t>
            </a:r>
            <a:r>
              <a:rPr lang="en-US" sz="1700" b="1" dirty="0">
                <a:solidFill>
                  <a:srgbClr val="202122"/>
                </a:solidFill>
                <a:highlight>
                  <a:srgbClr val="FFFFFF"/>
                </a:highlight>
                <a:latin typeface="Arial" panose="020B0604020202020204" pitchFamily="34" charset="0"/>
                <a:cs typeface="Arial" panose="020B0604020202020204" pitchFamily="34" charset="0"/>
              </a:rPr>
              <a:t>RGMII</a:t>
            </a:r>
            <a:r>
              <a:rPr lang="en-US" sz="1700" dirty="0">
                <a:solidFill>
                  <a:srgbClr val="202122"/>
                </a:solidFill>
                <a:highlight>
                  <a:srgbClr val="FFFFFF"/>
                </a:highlight>
                <a:latin typeface="Arial" panose="020B0604020202020204" pitchFamily="34" charset="0"/>
                <a:cs typeface="Arial" panose="020B0604020202020204" pitchFamily="34" charset="0"/>
              </a:rPr>
              <a:t> connection between the TC3XX GETH module and a </a:t>
            </a:r>
            <a:r>
              <a:rPr lang="de-DE" sz="1700" b="0" i="0" u="none" strike="noStrike" baseline="0" dirty="0">
                <a:solidFill>
                  <a:srgbClr val="000000"/>
                </a:solidFill>
                <a:latin typeface="Arial" panose="020B0604020202020204" pitchFamily="34" charset="0"/>
                <a:cs typeface="Arial" panose="020B0604020202020204" pitchFamily="34" charset="0"/>
              </a:rPr>
              <a:t>Realtek RTL8211F Ethernet PHY;</a:t>
            </a:r>
          </a:p>
          <a:p>
            <a:pPr marL="0" indent="0">
              <a:buNone/>
            </a:pPr>
            <a:endParaRPr lang="en-US" sz="1700" dirty="0">
              <a:solidFill>
                <a:srgbClr val="202122"/>
              </a:solidFill>
              <a:highlight>
                <a:srgbClr val="FFFFFF"/>
              </a:highlight>
              <a:latin typeface="Arial" panose="020B0604020202020204" pitchFamily="34" charset="0"/>
              <a:cs typeface="Arial" panose="020B0604020202020204" pitchFamily="34" charset="0"/>
            </a:endParaRPr>
          </a:p>
          <a:p>
            <a:pPr marL="0" indent="0">
              <a:buNone/>
            </a:pPr>
            <a:r>
              <a:rPr lang="en-US" sz="1700" dirty="0">
                <a:solidFill>
                  <a:srgbClr val="202122"/>
                </a:solidFill>
                <a:highlight>
                  <a:srgbClr val="FFFFFF"/>
                </a:highlight>
                <a:latin typeface="Arial" panose="020B0604020202020204" pitchFamily="34" charset="0"/>
                <a:cs typeface="Arial" panose="020B0604020202020204" pitchFamily="34" charset="0"/>
              </a:rPr>
              <a:t>*  TC377TX is the only Aurix 2G that has two GETH modules;</a:t>
            </a:r>
          </a:p>
          <a:p>
            <a:pPr marL="0" indent="0">
              <a:buNone/>
            </a:pPr>
            <a:r>
              <a:rPr lang="en-US" sz="1700" dirty="0">
                <a:solidFill>
                  <a:srgbClr val="202122"/>
                </a:solidFill>
                <a:highlight>
                  <a:srgbClr val="FFFFFF"/>
                </a:highlight>
                <a:latin typeface="Arial" panose="020B0604020202020204" pitchFamily="34" charset="0"/>
                <a:cs typeface="Arial" panose="020B0604020202020204" pitchFamily="34" charset="0"/>
              </a:rPr>
              <a:t>**  TC2XX does not have gigabit capabilities. Only MII and RMII are available;</a:t>
            </a:r>
          </a:p>
          <a:p>
            <a:pPr>
              <a:buFont typeface="Wingdings" panose="05000000000000000000" pitchFamily="2" charset="2"/>
              <a:buChar char="Ø"/>
            </a:pPr>
            <a:endParaRPr lang="en-US" dirty="0">
              <a:solidFill>
                <a:srgbClr val="202122"/>
              </a:solidFill>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en-US" dirty="0">
              <a:solidFill>
                <a:srgbClr val="202122"/>
              </a:solidFill>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en-US" dirty="0">
              <a:solidFill>
                <a:srgbClr val="202122"/>
              </a:solidFill>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en-US" dirty="0">
              <a:solidFill>
                <a:srgbClr val="202122"/>
              </a:solidFill>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de-DE" b="0" i="0" dirty="0">
              <a:effectLst/>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de-DE"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34144C2C-0081-4C97-B5A5-1D1E02BBAB13}"/>
              </a:ext>
            </a:extLst>
          </p:cNvPr>
          <p:cNvSpPr>
            <a:spLocks noGrp="1"/>
          </p:cNvSpPr>
          <p:nvPr>
            <p:ph type="title" hasCustomPrompt="1"/>
          </p:nvPr>
        </p:nvSpPr>
        <p:spPr/>
        <p:txBody>
          <a:bodyPr/>
          <a:lstStyle/>
          <a:p>
            <a:r>
              <a:rPr lang="en-US" dirty="0"/>
              <a:t>TC3xx available boards</a:t>
            </a:r>
          </a:p>
        </p:txBody>
      </p:sp>
    </p:spTree>
    <p:extLst>
      <p:ext uri="{BB962C8B-B14F-4D97-AF65-F5344CB8AC3E}">
        <p14:creationId xmlns:p14="http://schemas.microsoft.com/office/powerpoint/2010/main" val="888338937"/>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E7346C-7432-9E61-56AF-25ADD2F8B3F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45F2B70-ADEA-9A50-782A-50DAA5A146D4}"/>
              </a:ext>
            </a:extLst>
          </p:cNvPr>
          <p:cNvSpPr>
            <a:spLocks noGrp="1"/>
          </p:cNvSpPr>
          <p:nvPr>
            <p:ph type="sldNum" sz="quarter" idx="12"/>
          </p:nvPr>
        </p:nvSpPr>
        <p:spPr/>
        <p:txBody>
          <a:bodyPr/>
          <a:lstStyle/>
          <a:p>
            <a:r>
              <a:rPr lang="en-US"/>
              <a:t> </a:t>
            </a:r>
            <a:endParaRPr lang="en-US" dirty="0"/>
          </a:p>
        </p:txBody>
      </p:sp>
      <p:grpSp>
        <p:nvGrpSpPr>
          <p:cNvPr id="29" name="Group 28">
            <a:extLst>
              <a:ext uri="{FF2B5EF4-FFF2-40B4-BE49-F238E27FC236}">
                <a16:creationId xmlns:a16="http://schemas.microsoft.com/office/drawing/2014/main" id="{A024CBE8-0A15-BCA2-2302-2127BF2B34F4}"/>
              </a:ext>
            </a:extLst>
          </p:cNvPr>
          <p:cNvGrpSpPr/>
          <p:nvPr>
            <p:custDataLst>
              <p:tags r:id="rId1"/>
            </p:custDataLst>
          </p:nvPr>
        </p:nvGrpSpPr>
        <p:grpSpPr>
          <a:xfrm>
            <a:off x="334434" y="1268413"/>
            <a:ext cx="11521020" cy="4103995"/>
            <a:chOff x="334434" y="1268413"/>
            <a:chExt cx="11521020" cy="4103995"/>
          </a:xfrm>
        </p:grpSpPr>
        <p:sp>
          <p:nvSpPr>
            <p:cNvPr id="5" name="MIO_AGENDA_ELEMENT_TITEL_1">
              <a:hlinkClick r:id="rId29" action="ppaction://hlinksldjump"/>
              <a:extLst>
                <a:ext uri="{FF2B5EF4-FFF2-40B4-BE49-F238E27FC236}">
                  <a16:creationId xmlns:a16="http://schemas.microsoft.com/office/drawing/2014/main" id="{C925D92E-0838-58B1-C38B-D7CE1D2C9660}"/>
                </a:ext>
              </a:extLst>
            </p:cNvPr>
            <p:cNvSpPr>
              <a:spLocks/>
            </p:cNvSpPr>
            <p:nvPr>
              <p:custDataLst>
                <p:tags r:id="rId3"/>
              </p:custDataLst>
            </p:nvPr>
          </p:nvSpPr>
          <p:spPr>
            <a:xfrm>
              <a:off x="1235076" y="1268413"/>
              <a:ext cx="9791589" cy="504000"/>
            </a:xfrm>
            <a:prstGeom prst="rect">
              <a:avLst/>
            </a:prstGeom>
            <a:noFill/>
            <a:extLst>
              <a:ext uri="{909E8E84-426E-40DD-AFC4-6F175D3DCCD1}">
                <a14:hiddenFill xmlns:a14="http://schemas.microsoft.com/office/drawing/2010/main">
                  <a:solidFill>
                    <a:srgbClr val="E9E6E6"/>
                  </a:solidFill>
                </a14:hiddenFill>
              </a:ext>
            </a:extLst>
          </p:spPr>
          <p:txBody>
            <a:bodyPr vert="horz" wrap="none" lIns="0" tIns="36000" rIns="3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defTabSz="576000" fontAlgn="auto">
                <a:spcBef>
                  <a:spcPts val="0"/>
                </a:spcBef>
                <a:spcAft>
                  <a:spcPts val="0"/>
                </a:spcAft>
                <a:buClr>
                  <a:schemeClr val="accent1"/>
                </a:buClr>
                <a:buSzPct val="100000"/>
                <a:buFont typeface="Arial" panose="020B0604020202020204" pitchFamily="34" charset="0"/>
                <a:buNone/>
              </a:pPr>
              <a:r>
                <a:rPr lang="de-DE" sz="1800">
                  <a:latin typeface="+mn-lt"/>
                </a:rPr>
                <a:t>TC3xx available boards</a:t>
              </a:r>
              <a:endParaRPr lang="de-DE" sz="1800" dirty="0">
                <a:latin typeface="+mn-lt"/>
              </a:endParaRPr>
            </a:p>
          </p:txBody>
        </p:sp>
        <p:sp>
          <p:nvSpPr>
            <p:cNvPr id="6" name="MIO_AGENDA_ELEMENT_ELEMENTNUMBER_1">
              <a:hlinkClick r:id="rId29" action="ppaction://hlinksldjump"/>
              <a:extLst>
                <a:ext uri="{FF2B5EF4-FFF2-40B4-BE49-F238E27FC236}">
                  <a16:creationId xmlns:a16="http://schemas.microsoft.com/office/drawing/2014/main" id="{9D3A4744-DA5C-FC58-2564-F5FBD56125E2}"/>
                </a:ext>
              </a:extLst>
            </p:cNvPr>
            <p:cNvSpPr>
              <a:spLocks noChangeAspect="1"/>
            </p:cNvSpPr>
            <p:nvPr>
              <p:custDataLst>
                <p:tags r:id="rId4"/>
              </p:custDataLst>
            </p:nvPr>
          </p:nvSpPr>
          <p:spPr>
            <a:xfrm>
              <a:off x="334434" y="1268413"/>
              <a:ext cx="503937" cy="504000"/>
            </a:xfrm>
            <a:prstGeom prst="ellipse">
              <a:avLst/>
            </a:prstGeom>
            <a:solidFill>
              <a:schemeClr val="accent1"/>
            </a:solidFill>
          </p:spPr>
          <p:txBody>
            <a:bodyPr vert="horz" wrap="none" lIns="0" tIns="36000" rIns="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ctr" fontAlgn="auto">
                <a:spcBef>
                  <a:spcPts val="0"/>
                </a:spcBef>
                <a:spcAft>
                  <a:spcPts val="0"/>
                </a:spcAft>
                <a:buClr>
                  <a:schemeClr val="accent1"/>
                </a:buClr>
                <a:buSzPct val="100000"/>
              </a:pPr>
              <a:r>
                <a:rPr lang="de-DE" b="1">
                  <a:solidFill>
                    <a:schemeClr val="bg1"/>
                  </a:solidFill>
                  <a:latin typeface="+mn-lt"/>
                  <a:cs typeface="Arial" panose="020B0604020202020204" pitchFamily="34" charset="0"/>
                </a:rPr>
                <a:t>1</a:t>
              </a:r>
              <a:endParaRPr lang="de-DE" b="1" dirty="0">
                <a:solidFill>
                  <a:schemeClr val="bg1"/>
                </a:solidFill>
                <a:latin typeface="+mn-lt"/>
                <a:cs typeface="Arial" panose="020B0604020202020204" pitchFamily="34" charset="0"/>
              </a:endParaRPr>
            </a:p>
          </p:txBody>
        </p:sp>
        <p:sp>
          <p:nvSpPr>
            <p:cNvPr id="7" name="MIO_AGENDA_ELEMENT_PAGENUMBER_1">
              <a:hlinkClick r:id="rId29" action="ppaction://hlinksldjump"/>
              <a:extLst>
                <a:ext uri="{FF2B5EF4-FFF2-40B4-BE49-F238E27FC236}">
                  <a16:creationId xmlns:a16="http://schemas.microsoft.com/office/drawing/2014/main" id="{75368962-606A-F2B1-0F99-4F7E8EE1C0E1}"/>
                </a:ext>
              </a:extLst>
            </p:cNvPr>
            <p:cNvSpPr txBox="1">
              <a:spLocks/>
            </p:cNvSpPr>
            <p:nvPr>
              <p:custDataLst>
                <p:tags r:id="rId5"/>
              </p:custDataLst>
            </p:nvPr>
          </p:nvSpPr>
          <p:spPr>
            <a:xfrm>
              <a:off x="11026666" y="1268413"/>
              <a:ext cx="828785" cy="504000"/>
            </a:xfrm>
            <a:prstGeom prst="rect">
              <a:avLst/>
            </a:prstGeom>
            <a:noFill/>
          </p:spPr>
          <p:txBody>
            <a:bodyPr vert="horz" wrap="none" lIns="0" tIns="36000" rIns="21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marL="0" lvl="1" algn="r"/>
              <a:r>
                <a:rPr lang="de-DE" sz="1800">
                  <a:latin typeface="+mn-lt"/>
                </a:rPr>
                <a:t>3</a:t>
              </a:r>
              <a:endParaRPr lang="de-DE" sz="1800" dirty="0">
                <a:latin typeface="+mn-lt"/>
              </a:endParaRPr>
            </a:p>
          </p:txBody>
        </p:sp>
        <p:sp>
          <p:nvSpPr>
            <p:cNvPr id="8" name="MIO_AGENDA_ELEMENT_TITEL_2">
              <a:hlinkClick r:id="rId30" action="ppaction://hlinksldjump"/>
              <a:extLst>
                <a:ext uri="{FF2B5EF4-FFF2-40B4-BE49-F238E27FC236}">
                  <a16:creationId xmlns:a16="http://schemas.microsoft.com/office/drawing/2014/main" id="{750E4125-65FB-E5EA-ABEE-F6518805E6D7}"/>
                </a:ext>
              </a:extLst>
            </p:cNvPr>
            <p:cNvSpPr>
              <a:spLocks/>
            </p:cNvSpPr>
            <p:nvPr>
              <p:custDataLst>
                <p:tags r:id="rId6"/>
              </p:custDataLst>
            </p:nvPr>
          </p:nvSpPr>
          <p:spPr>
            <a:xfrm>
              <a:off x="1235075" y="1844412"/>
              <a:ext cx="9791589" cy="504000"/>
            </a:xfrm>
            <a:prstGeom prst="rect">
              <a:avLst/>
            </a:prstGeom>
            <a:noFill/>
            <a:extLst>
              <a:ext uri="{909E8E84-426E-40DD-AFC4-6F175D3DCCD1}">
                <a14:hiddenFill xmlns:a14="http://schemas.microsoft.com/office/drawing/2010/main">
                  <a:solidFill>
                    <a:schemeClr val="bg2"/>
                  </a:solidFill>
                </a14:hiddenFill>
              </a:ext>
            </a:extLst>
          </p:spPr>
          <p:txBody>
            <a:bodyPr vert="horz" wrap="none" lIns="0" tIns="36000" rIns="3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defTabSz="576000" fontAlgn="auto">
                <a:spcBef>
                  <a:spcPts val="0"/>
                </a:spcBef>
                <a:spcAft>
                  <a:spcPts val="0"/>
                </a:spcAft>
                <a:buClr>
                  <a:schemeClr val="accent1"/>
                </a:buClr>
                <a:buSzPct val="100000"/>
                <a:buFont typeface="Arial" panose="020B0604020202020204" pitchFamily="34" charset="0"/>
                <a:buNone/>
              </a:pPr>
              <a:r>
                <a:rPr lang="en-US" sz="1800" b="1">
                  <a:solidFill>
                    <a:schemeClr val="tx2"/>
                  </a:solidFill>
                  <a:latin typeface="+mn-lt"/>
                </a:rPr>
                <a:t>Introduction to the TC3x GETH module</a:t>
              </a:r>
              <a:endParaRPr lang="de-DE" sz="1800" b="1" dirty="0">
                <a:solidFill>
                  <a:schemeClr val="tx2"/>
                </a:solidFill>
                <a:latin typeface="+mn-lt"/>
              </a:endParaRPr>
            </a:p>
          </p:txBody>
        </p:sp>
        <p:sp>
          <p:nvSpPr>
            <p:cNvPr id="9" name="MIO_AGENDA_ELEMENT_ELEMENTNUMBER_2">
              <a:hlinkClick r:id="rId30" action="ppaction://hlinksldjump"/>
              <a:extLst>
                <a:ext uri="{FF2B5EF4-FFF2-40B4-BE49-F238E27FC236}">
                  <a16:creationId xmlns:a16="http://schemas.microsoft.com/office/drawing/2014/main" id="{A2E45F83-9F93-6B76-3419-DA2F82637CA9}"/>
                </a:ext>
              </a:extLst>
            </p:cNvPr>
            <p:cNvSpPr>
              <a:spLocks noChangeAspect="1"/>
            </p:cNvSpPr>
            <p:nvPr>
              <p:custDataLst>
                <p:tags r:id="rId7"/>
              </p:custDataLst>
            </p:nvPr>
          </p:nvSpPr>
          <p:spPr>
            <a:xfrm>
              <a:off x="334434" y="1844412"/>
              <a:ext cx="503937" cy="504000"/>
            </a:xfrm>
            <a:prstGeom prst="ellipse">
              <a:avLst/>
            </a:prstGeom>
            <a:solidFill>
              <a:schemeClr val="accent1"/>
            </a:solidFill>
          </p:spPr>
          <p:txBody>
            <a:bodyPr vert="horz" wrap="none" lIns="0" tIns="36000" rIns="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ctr" fontAlgn="auto">
                <a:spcBef>
                  <a:spcPts val="0"/>
                </a:spcBef>
                <a:spcAft>
                  <a:spcPts val="0"/>
                </a:spcAft>
                <a:buClr>
                  <a:schemeClr val="accent1"/>
                </a:buClr>
                <a:buSzPct val="100000"/>
              </a:pPr>
              <a:r>
                <a:rPr lang="de-DE" b="1">
                  <a:solidFill>
                    <a:schemeClr val="bg1"/>
                  </a:solidFill>
                  <a:latin typeface="+mn-lt"/>
                  <a:cs typeface="Arial" panose="020B0604020202020204" pitchFamily="34" charset="0"/>
                </a:rPr>
                <a:t>2</a:t>
              </a:r>
              <a:endParaRPr lang="de-DE" b="1" dirty="0">
                <a:solidFill>
                  <a:schemeClr val="bg1"/>
                </a:solidFill>
                <a:latin typeface="+mn-lt"/>
                <a:cs typeface="Arial" panose="020B0604020202020204" pitchFamily="34" charset="0"/>
              </a:endParaRPr>
            </a:p>
          </p:txBody>
        </p:sp>
        <p:sp>
          <p:nvSpPr>
            <p:cNvPr id="10" name="MIO_AGENDA_ELEMENT_PAGENUMBER_2">
              <a:hlinkClick r:id="rId30" action="ppaction://hlinksldjump"/>
              <a:extLst>
                <a:ext uri="{FF2B5EF4-FFF2-40B4-BE49-F238E27FC236}">
                  <a16:creationId xmlns:a16="http://schemas.microsoft.com/office/drawing/2014/main" id="{6409B099-7364-C236-E651-69BB9EB3D98D}"/>
                </a:ext>
              </a:extLst>
            </p:cNvPr>
            <p:cNvSpPr txBox="1">
              <a:spLocks/>
            </p:cNvSpPr>
            <p:nvPr>
              <p:custDataLst>
                <p:tags r:id="rId8"/>
              </p:custDataLst>
            </p:nvPr>
          </p:nvSpPr>
          <p:spPr>
            <a:xfrm>
              <a:off x="11026666" y="1844412"/>
              <a:ext cx="828785" cy="504000"/>
            </a:xfrm>
            <a:prstGeom prst="rect">
              <a:avLst/>
            </a:prstGeom>
            <a:noFill/>
          </p:spPr>
          <p:txBody>
            <a:bodyPr wrap="none" lIns="0" tIns="36000" rIns="216000" bIns="36000" rtlCol="0" anchor="ctr" anchorCtr="0">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r"/>
              <a:r>
                <a:rPr lang="de-DE" sz="1800" b="1">
                  <a:solidFill>
                    <a:schemeClr val="tx2"/>
                  </a:solidFill>
                  <a:latin typeface="+mn-lt"/>
                  <a:cs typeface="Segoe UI Semibold" panose="020B0702040204020203" pitchFamily="34" charset="0"/>
                </a:rPr>
                <a:t>5</a:t>
              </a:r>
              <a:endParaRPr lang="de-DE" sz="1800" b="1" dirty="0">
                <a:solidFill>
                  <a:schemeClr val="tx2"/>
                </a:solidFill>
                <a:latin typeface="+mn-lt"/>
                <a:cs typeface="Segoe UI Semibold" panose="020B0702040204020203" pitchFamily="34" charset="0"/>
              </a:endParaRPr>
            </a:p>
          </p:txBody>
        </p:sp>
        <p:sp>
          <p:nvSpPr>
            <p:cNvPr id="11" name="MIO_AGENDA_ELEMENT_TITEL_2_1">
              <a:hlinkClick r:id="rId31" action="ppaction://hlinksldjump"/>
              <a:extLst>
                <a:ext uri="{FF2B5EF4-FFF2-40B4-BE49-F238E27FC236}">
                  <a16:creationId xmlns:a16="http://schemas.microsoft.com/office/drawing/2014/main" id="{ED1FE5EF-A018-BA47-2E01-B4AA1BA019D7}"/>
                </a:ext>
              </a:extLst>
            </p:cNvPr>
            <p:cNvSpPr>
              <a:spLocks/>
            </p:cNvSpPr>
            <p:nvPr>
              <p:custDataLst>
                <p:tags r:id="rId9"/>
              </p:custDataLst>
            </p:nvPr>
          </p:nvSpPr>
          <p:spPr>
            <a:xfrm>
              <a:off x="1235076" y="2420412"/>
              <a:ext cx="9791588" cy="431999"/>
            </a:xfrm>
            <a:prstGeom prst="rect">
              <a:avLst/>
            </a:prstGeom>
            <a:noFill/>
            <a:extLst>
              <a:ext uri="{909E8E84-426E-40DD-AFC4-6F175D3DCCD1}">
                <a14:hiddenFill xmlns:a14="http://schemas.microsoft.com/office/drawing/2010/main">
                  <a:solidFill>
                    <a:srgbClr val="E9E6E6"/>
                  </a:solidFill>
                </a14:hiddenFill>
              </a:ext>
            </a:extLst>
          </p:spPr>
          <p:txBody>
            <a:bodyPr vert="horz" wrap="none" lIns="0" tIns="36000" rIns="3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defTabSz="576000" fontAlgn="auto">
                <a:spcBef>
                  <a:spcPts val="0"/>
                </a:spcBef>
                <a:spcAft>
                  <a:spcPts val="0"/>
                </a:spcAft>
                <a:buClr>
                  <a:schemeClr val="accent1"/>
                </a:buClr>
                <a:buSzPct val="100000"/>
                <a:buFont typeface="Arial" panose="020B0604020202020204" pitchFamily="34" charset="0"/>
                <a:buNone/>
              </a:pPr>
              <a:r>
                <a:rPr lang="en-US" sz="1600">
                  <a:latin typeface="+mn-lt"/>
                </a:rPr>
                <a:t>Brief description of the GETH module</a:t>
              </a:r>
              <a:endParaRPr lang="de-DE" sz="1600" dirty="0">
                <a:latin typeface="+mn-lt"/>
              </a:endParaRPr>
            </a:p>
          </p:txBody>
        </p:sp>
        <p:sp>
          <p:nvSpPr>
            <p:cNvPr id="12" name="MIO_AGENDA_ELEMENT_ELEMENTNUMBER_2_1">
              <a:hlinkClick r:id="rId31" action="ppaction://hlinksldjump"/>
              <a:extLst>
                <a:ext uri="{FF2B5EF4-FFF2-40B4-BE49-F238E27FC236}">
                  <a16:creationId xmlns:a16="http://schemas.microsoft.com/office/drawing/2014/main" id="{ACA4F5DE-8DF1-3E1D-B707-6D6F57BF0719}"/>
                </a:ext>
              </a:extLst>
            </p:cNvPr>
            <p:cNvSpPr>
              <a:spLocks noChangeAspect="1"/>
            </p:cNvSpPr>
            <p:nvPr>
              <p:custDataLst>
                <p:tags r:id="rId10"/>
              </p:custDataLst>
            </p:nvPr>
          </p:nvSpPr>
          <p:spPr>
            <a:xfrm>
              <a:off x="334435" y="2420412"/>
              <a:ext cx="431945" cy="431999"/>
            </a:xfrm>
            <a:prstGeom prst="ellipse">
              <a:avLst/>
            </a:prstGeom>
            <a:noFill/>
            <a:ln>
              <a:noFill/>
            </a:ln>
          </p:spPr>
          <p:txBody>
            <a:bodyPr vert="horz" wrap="none" lIns="0" tIns="36000" rIns="0" bIns="36000" rtlCol="0" anchor="ctr">
              <a:no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ctr" fontAlgn="auto">
                <a:spcBef>
                  <a:spcPts val="0"/>
                </a:spcBef>
                <a:spcAft>
                  <a:spcPts val="0"/>
                </a:spcAft>
                <a:buClr>
                  <a:schemeClr val="accent1"/>
                </a:buClr>
                <a:buSzPct val="100000"/>
              </a:pPr>
              <a:r>
                <a:rPr lang="de-DE" sz="1600">
                  <a:noFill/>
                  <a:latin typeface="+mn-lt"/>
                  <a:cs typeface="Arial" panose="020B0604020202020204" pitchFamily="34" charset="0"/>
                </a:rPr>
                <a:t>2.1</a:t>
              </a:r>
              <a:endParaRPr lang="de-DE" sz="1600" dirty="0">
                <a:noFill/>
                <a:latin typeface="+mn-lt"/>
                <a:cs typeface="Arial" panose="020B0604020202020204" pitchFamily="34" charset="0"/>
              </a:endParaRPr>
            </a:p>
          </p:txBody>
        </p:sp>
        <p:sp>
          <p:nvSpPr>
            <p:cNvPr id="13" name="MIO_AGENDA_ELEMENT_PAGENUMBER_2_1">
              <a:hlinkClick r:id="rId31" action="ppaction://hlinksldjump"/>
              <a:extLst>
                <a:ext uri="{FF2B5EF4-FFF2-40B4-BE49-F238E27FC236}">
                  <a16:creationId xmlns:a16="http://schemas.microsoft.com/office/drawing/2014/main" id="{887241B1-8600-A5CE-19B1-9A790CDB1972}"/>
                </a:ext>
              </a:extLst>
            </p:cNvPr>
            <p:cNvSpPr txBox="1">
              <a:spLocks/>
            </p:cNvSpPr>
            <p:nvPr>
              <p:custDataLst>
                <p:tags r:id="rId11"/>
              </p:custDataLst>
            </p:nvPr>
          </p:nvSpPr>
          <p:spPr>
            <a:xfrm>
              <a:off x="11026666" y="2420412"/>
              <a:ext cx="828788" cy="431999"/>
            </a:xfrm>
            <a:prstGeom prst="rect">
              <a:avLst/>
            </a:prstGeom>
            <a:noFill/>
          </p:spPr>
          <p:txBody>
            <a:bodyPr vert="horz" wrap="none" lIns="0" tIns="36000" rIns="21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r"/>
              <a:r>
                <a:rPr lang="de-DE" sz="1600">
                  <a:latin typeface="+mn-lt"/>
                </a:rPr>
                <a:t>6</a:t>
              </a:r>
              <a:endParaRPr lang="de-DE" sz="1600" dirty="0">
                <a:latin typeface="+mn-lt"/>
              </a:endParaRPr>
            </a:p>
          </p:txBody>
        </p:sp>
        <p:sp>
          <p:nvSpPr>
            <p:cNvPr id="14" name="MIO_AGENDA_ELEMENT_TITEL_2_2">
              <a:hlinkClick r:id="rId32" action="ppaction://hlinksldjump"/>
              <a:extLst>
                <a:ext uri="{FF2B5EF4-FFF2-40B4-BE49-F238E27FC236}">
                  <a16:creationId xmlns:a16="http://schemas.microsoft.com/office/drawing/2014/main" id="{5708513E-9B77-8906-D162-D4DA8E7663F5}"/>
                </a:ext>
              </a:extLst>
            </p:cNvPr>
            <p:cNvSpPr>
              <a:spLocks/>
            </p:cNvSpPr>
            <p:nvPr>
              <p:custDataLst>
                <p:tags r:id="rId12"/>
              </p:custDataLst>
            </p:nvPr>
          </p:nvSpPr>
          <p:spPr>
            <a:xfrm>
              <a:off x="1235076" y="2924411"/>
              <a:ext cx="9791588" cy="431999"/>
            </a:xfrm>
            <a:prstGeom prst="rect">
              <a:avLst/>
            </a:prstGeom>
            <a:noFill/>
            <a:extLst>
              <a:ext uri="{909E8E84-426E-40DD-AFC4-6F175D3DCCD1}">
                <a14:hiddenFill xmlns:a14="http://schemas.microsoft.com/office/drawing/2010/main">
                  <a:solidFill>
                    <a:srgbClr val="E9E6E6"/>
                  </a:solidFill>
                </a14:hiddenFill>
              </a:ext>
            </a:extLst>
          </p:spPr>
          <p:txBody>
            <a:bodyPr vert="horz" wrap="none" lIns="0" tIns="36000" rIns="3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defTabSz="576000" fontAlgn="auto">
                <a:spcBef>
                  <a:spcPts val="0"/>
                </a:spcBef>
                <a:spcAft>
                  <a:spcPts val="0"/>
                </a:spcAft>
                <a:buClr>
                  <a:schemeClr val="accent1"/>
                </a:buClr>
                <a:buSzPct val="100000"/>
                <a:buFont typeface="Arial" panose="020B0604020202020204" pitchFamily="34" charset="0"/>
                <a:buNone/>
              </a:pPr>
              <a:r>
                <a:rPr lang="de-DE" sz="1600">
                  <a:latin typeface="+mn-lt"/>
                </a:rPr>
                <a:t>GETH Master/Slave AHB</a:t>
              </a:r>
              <a:endParaRPr lang="de-DE" sz="1600" dirty="0">
                <a:latin typeface="+mn-lt"/>
              </a:endParaRPr>
            </a:p>
          </p:txBody>
        </p:sp>
        <p:sp>
          <p:nvSpPr>
            <p:cNvPr id="15" name="MIO_AGENDA_ELEMENT_ELEMENTNUMBER_2_2">
              <a:hlinkClick r:id="rId32" action="ppaction://hlinksldjump"/>
              <a:extLst>
                <a:ext uri="{FF2B5EF4-FFF2-40B4-BE49-F238E27FC236}">
                  <a16:creationId xmlns:a16="http://schemas.microsoft.com/office/drawing/2014/main" id="{C3841ABB-13C9-7500-8DEA-9C91C916E610}"/>
                </a:ext>
              </a:extLst>
            </p:cNvPr>
            <p:cNvSpPr>
              <a:spLocks noChangeAspect="1"/>
            </p:cNvSpPr>
            <p:nvPr>
              <p:custDataLst>
                <p:tags r:id="rId13"/>
              </p:custDataLst>
            </p:nvPr>
          </p:nvSpPr>
          <p:spPr>
            <a:xfrm>
              <a:off x="334435" y="2924411"/>
              <a:ext cx="431945" cy="431999"/>
            </a:xfrm>
            <a:prstGeom prst="ellipse">
              <a:avLst/>
            </a:prstGeom>
            <a:noFill/>
            <a:ln>
              <a:noFill/>
            </a:ln>
          </p:spPr>
          <p:txBody>
            <a:bodyPr vert="horz" wrap="none" lIns="0" tIns="36000" rIns="0" bIns="36000" rtlCol="0" anchor="ctr">
              <a:no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ctr" fontAlgn="auto">
                <a:spcBef>
                  <a:spcPts val="0"/>
                </a:spcBef>
                <a:spcAft>
                  <a:spcPts val="0"/>
                </a:spcAft>
                <a:buClr>
                  <a:schemeClr val="accent1"/>
                </a:buClr>
                <a:buSzPct val="100000"/>
              </a:pPr>
              <a:r>
                <a:rPr lang="de-DE" sz="1600">
                  <a:noFill/>
                  <a:latin typeface="+mn-lt"/>
                  <a:cs typeface="Arial" panose="020B0604020202020204" pitchFamily="34" charset="0"/>
                </a:rPr>
                <a:t>2.2</a:t>
              </a:r>
              <a:endParaRPr lang="de-DE" sz="1600" dirty="0">
                <a:noFill/>
                <a:latin typeface="+mn-lt"/>
                <a:cs typeface="Arial" panose="020B0604020202020204" pitchFamily="34" charset="0"/>
              </a:endParaRPr>
            </a:p>
          </p:txBody>
        </p:sp>
        <p:sp>
          <p:nvSpPr>
            <p:cNvPr id="16" name="MIO_AGENDA_ELEMENT_PAGENUMBER_2_2">
              <a:hlinkClick r:id="rId32" action="ppaction://hlinksldjump"/>
              <a:extLst>
                <a:ext uri="{FF2B5EF4-FFF2-40B4-BE49-F238E27FC236}">
                  <a16:creationId xmlns:a16="http://schemas.microsoft.com/office/drawing/2014/main" id="{ABE9D16C-F653-D8D9-41C6-5BA4ADFAE1CA}"/>
                </a:ext>
              </a:extLst>
            </p:cNvPr>
            <p:cNvSpPr txBox="1">
              <a:spLocks/>
            </p:cNvSpPr>
            <p:nvPr>
              <p:custDataLst>
                <p:tags r:id="rId14"/>
              </p:custDataLst>
            </p:nvPr>
          </p:nvSpPr>
          <p:spPr>
            <a:xfrm>
              <a:off x="11026666" y="2924411"/>
              <a:ext cx="828788" cy="431999"/>
            </a:xfrm>
            <a:prstGeom prst="rect">
              <a:avLst/>
            </a:prstGeom>
            <a:noFill/>
          </p:spPr>
          <p:txBody>
            <a:bodyPr vert="horz" wrap="none" lIns="0" tIns="36000" rIns="21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r"/>
              <a:r>
                <a:rPr lang="de-DE" sz="1600">
                  <a:latin typeface="+mn-lt"/>
                </a:rPr>
                <a:t>12</a:t>
              </a:r>
              <a:endParaRPr lang="de-DE" sz="1600" dirty="0">
                <a:latin typeface="+mn-lt"/>
              </a:endParaRPr>
            </a:p>
          </p:txBody>
        </p:sp>
        <p:sp>
          <p:nvSpPr>
            <p:cNvPr id="17" name="MIO_AGENDA_ELEMENT_TITEL_2_3">
              <a:hlinkClick r:id="rId33" action="ppaction://hlinksldjump"/>
              <a:extLst>
                <a:ext uri="{FF2B5EF4-FFF2-40B4-BE49-F238E27FC236}">
                  <a16:creationId xmlns:a16="http://schemas.microsoft.com/office/drawing/2014/main" id="{E592CE52-8B18-07EF-0C56-AD2A27F33DCE}"/>
                </a:ext>
              </a:extLst>
            </p:cNvPr>
            <p:cNvSpPr>
              <a:spLocks/>
            </p:cNvSpPr>
            <p:nvPr>
              <p:custDataLst>
                <p:tags r:id="rId15"/>
              </p:custDataLst>
            </p:nvPr>
          </p:nvSpPr>
          <p:spPr>
            <a:xfrm>
              <a:off x="1235076" y="3428411"/>
              <a:ext cx="9791588" cy="431999"/>
            </a:xfrm>
            <a:prstGeom prst="rect">
              <a:avLst/>
            </a:prstGeom>
            <a:noFill/>
            <a:extLst>
              <a:ext uri="{909E8E84-426E-40DD-AFC4-6F175D3DCCD1}">
                <a14:hiddenFill xmlns:a14="http://schemas.microsoft.com/office/drawing/2010/main">
                  <a:solidFill>
                    <a:srgbClr val="E9E6E6"/>
                  </a:solidFill>
                </a14:hiddenFill>
              </a:ext>
            </a:extLst>
          </p:spPr>
          <p:txBody>
            <a:bodyPr vert="horz" wrap="none" lIns="0" tIns="36000" rIns="3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defTabSz="576000" fontAlgn="auto">
                <a:spcBef>
                  <a:spcPts val="0"/>
                </a:spcBef>
                <a:spcAft>
                  <a:spcPts val="0"/>
                </a:spcAft>
                <a:buClr>
                  <a:schemeClr val="accent1"/>
                </a:buClr>
                <a:buSzPct val="100000"/>
                <a:buFont typeface="Arial" panose="020B0604020202020204" pitchFamily="34" charset="0"/>
                <a:buNone/>
              </a:pPr>
              <a:r>
                <a:rPr lang="de-DE" sz="1600">
                  <a:latin typeface="+mn-lt"/>
                </a:rPr>
                <a:t>Descriptors</a:t>
              </a:r>
              <a:endParaRPr lang="de-DE" sz="1600" dirty="0">
                <a:latin typeface="+mn-lt"/>
              </a:endParaRPr>
            </a:p>
          </p:txBody>
        </p:sp>
        <p:sp>
          <p:nvSpPr>
            <p:cNvPr id="18" name="MIO_AGENDA_ELEMENT_ELEMENTNUMBER_2_3">
              <a:hlinkClick r:id="rId33" action="ppaction://hlinksldjump"/>
              <a:extLst>
                <a:ext uri="{FF2B5EF4-FFF2-40B4-BE49-F238E27FC236}">
                  <a16:creationId xmlns:a16="http://schemas.microsoft.com/office/drawing/2014/main" id="{3D4B6C52-E9C1-32B8-3908-E48A3C53688A}"/>
                </a:ext>
              </a:extLst>
            </p:cNvPr>
            <p:cNvSpPr>
              <a:spLocks noChangeAspect="1"/>
            </p:cNvSpPr>
            <p:nvPr>
              <p:custDataLst>
                <p:tags r:id="rId16"/>
              </p:custDataLst>
            </p:nvPr>
          </p:nvSpPr>
          <p:spPr>
            <a:xfrm>
              <a:off x="334435" y="3428411"/>
              <a:ext cx="431945" cy="431999"/>
            </a:xfrm>
            <a:prstGeom prst="ellipse">
              <a:avLst/>
            </a:prstGeom>
            <a:noFill/>
            <a:ln>
              <a:noFill/>
            </a:ln>
          </p:spPr>
          <p:txBody>
            <a:bodyPr vert="horz" wrap="none" lIns="0" tIns="36000" rIns="0" bIns="36000" rtlCol="0" anchor="ctr">
              <a:no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ctr" fontAlgn="auto">
                <a:spcBef>
                  <a:spcPts val="0"/>
                </a:spcBef>
                <a:spcAft>
                  <a:spcPts val="0"/>
                </a:spcAft>
                <a:buClr>
                  <a:schemeClr val="accent1"/>
                </a:buClr>
                <a:buSzPct val="100000"/>
              </a:pPr>
              <a:r>
                <a:rPr lang="de-DE" sz="1600">
                  <a:noFill/>
                  <a:latin typeface="+mn-lt"/>
                  <a:cs typeface="Arial" panose="020B0604020202020204" pitchFamily="34" charset="0"/>
                </a:rPr>
                <a:t>2.3</a:t>
              </a:r>
              <a:endParaRPr lang="de-DE" sz="1600" dirty="0">
                <a:noFill/>
                <a:latin typeface="+mn-lt"/>
                <a:cs typeface="Arial" panose="020B0604020202020204" pitchFamily="34" charset="0"/>
              </a:endParaRPr>
            </a:p>
          </p:txBody>
        </p:sp>
        <p:sp>
          <p:nvSpPr>
            <p:cNvPr id="19" name="MIO_AGENDA_ELEMENT_PAGENUMBER_2_3">
              <a:hlinkClick r:id="rId33" action="ppaction://hlinksldjump"/>
              <a:extLst>
                <a:ext uri="{FF2B5EF4-FFF2-40B4-BE49-F238E27FC236}">
                  <a16:creationId xmlns:a16="http://schemas.microsoft.com/office/drawing/2014/main" id="{DFFEE967-EB92-335F-615F-3E83C7A93ACC}"/>
                </a:ext>
              </a:extLst>
            </p:cNvPr>
            <p:cNvSpPr txBox="1">
              <a:spLocks/>
            </p:cNvSpPr>
            <p:nvPr>
              <p:custDataLst>
                <p:tags r:id="rId17"/>
              </p:custDataLst>
            </p:nvPr>
          </p:nvSpPr>
          <p:spPr>
            <a:xfrm>
              <a:off x="11026666" y="3428411"/>
              <a:ext cx="828788" cy="431999"/>
            </a:xfrm>
            <a:prstGeom prst="rect">
              <a:avLst/>
            </a:prstGeom>
            <a:noFill/>
          </p:spPr>
          <p:txBody>
            <a:bodyPr vert="horz" wrap="none" lIns="0" tIns="36000" rIns="21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r"/>
              <a:r>
                <a:rPr lang="de-DE" sz="1600">
                  <a:latin typeface="+mn-lt"/>
                </a:rPr>
                <a:t>14</a:t>
              </a:r>
              <a:endParaRPr lang="de-DE" sz="1600" dirty="0">
                <a:latin typeface="+mn-lt"/>
              </a:endParaRPr>
            </a:p>
          </p:txBody>
        </p:sp>
        <p:sp>
          <p:nvSpPr>
            <p:cNvPr id="20" name="MIO_AGENDA_ELEMENT_TITEL_2_4">
              <a:hlinkClick r:id="rId34" action="ppaction://hlinksldjump"/>
              <a:extLst>
                <a:ext uri="{FF2B5EF4-FFF2-40B4-BE49-F238E27FC236}">
                  <a16:creationId xmlns:a16="http://schemas.microsoft.com/office/drawing/2014/main" id="{62B39FAB-C116-D82C-88E6-F679FBEE26A4}"/>
                </a:ext>
              </a:extLst>
            </p:cNvPr>
            <p:cNvSpPr>
              <a:spLocks/>
            </p:cNvSpPr>
            <p:nvPr>
              <p:custDataLst>
                <p:tags r:id="rId18"/>
              </p:custDataLst>
            </p:nvPr>
          </p:nvSpPr>
          <p:spPr>
            <a:xfrm>
              <a:off x="1235076" y="3932410"/>
              <a:ext cx="9791588" cy="431999"/>
            </a:xfrm>
            <a:prstGeom prst="rect">
              <a:avLst/>
            </a:prstGeom>
            <a:noFill/>
            <a:extLst>
              <a:ext uri="{909E8E84-426E-40DD-AFC4-6F175D3DCCD1}">
                <a14:hiddenFill xmlns:a14="http://schemas.microsoft.com/office/drawing/2010/main">
                  <a:solidFill>
                    <a:srgbClr val="E9E6E6"/>
                  </a:solidFill>
                </a14:hiddenFill>
              </a:ext>
            </a:extLst>
          </p:spPr>
          <p:txBody>
            <a:bodyPr vert="horz" wrap="none" lIns="0" tIns="36000" rIns="3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defTabSz="576000" fontAlgn="auto">
                <a:spcBef>
                  <a:spcPts val="0"/>
                </a:spcBef>
                <a:spcAft>
                  <a:spcPts val="0"/>
                </a:spcAft>
                <a:buClr>
                  <a:schemeClr val="accent1"/>
                </a:buClr>
                <a:buSzPct val="100000"/>
                <a:buFont typeface="Arial" panose="020B0604020202020204" pitchFamily="34" charset="0"/>
                <a:buNone/>
              </a:pPr>
              <a:r>
                <a:rPr lang="de-DE" sz="1600">
                  <a:latin typeface="+mn-lt"/>
                </a:rPr>
                <a:t>Transmit Descriptors</a:t>
              </a:r>
              <a:endParaRPr lang="de-DE" sz="1600" dirty="0">
                <a:latin typeface="+mn-lt"/>
              </a:endParaRPr>
            </a:p>
          </p:txBody>
        </p:sp>
        <p:sp>
          <p:nvSpPr>
            <p:cNvPr id="21" name="MIO_AGENDA_ELEMENT_ELEMENTNUMBER_2_4">
              <a:hlinkClick r:id="rId34" action="ppaction://hlinksldjump"/>
              <a:extLst>
                <a:ext uri="{FF2B5EF4-FFF2-40B4-BE49-F238E27FC236}">
                  <a16:creationId xmlns:a16="http://schemas.microsoft.com/office/drawing/2014/main" id="{A3E0E855-67C6-114B-5972-3432CA88D953}"/>
                </a:ext>
              </a:extLst>
            </p:cNvPr>
            <p:cNvSpPr>
              <a:spLocks noChangeAspect="1"/>
            </p:cNvSpPr>
            <p:nvPr>
              <p:custDataLst>
                <p:tags r:id="rId19"/>
              </p:custDataLst>
            </p:nvPr>
          </p:nvSpPr>
          <p:spPr>
            <a:xfrm>
              <a:off x="334435" y="3932410"/>
              <a:ext cx="431945" cy="431999"/>
            </a:xfrm>
            <a:prstGeom prst="ellipse">
              <a:avLst/>
            </a:prstGeom>
            <a:noFill/>
            <a:ln>
              <a:noFill/>
            </a:ln>
          </p:spPr>
          <p:txBody>
            <a:bodyPr vert="horz" wrap="none" lIns="0" tIns="36000" rIns="0" bIns="36000" rtlCol="0" anchor="ctr">
              <a:no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ctr" fontAlgn="auto">
                <a:spcBef>
                  <a:spcPts val="0"/>
                </a:spcBef>
                <a:spcAft>
                  <a:spcPts val="0"/>
                </a:spcAft>
                <a:buClr>
                  <a:schemeClr val="accent1"/>
                </a:buClr>
                <a:buSzPct val="100000"/>
              </a:pPr>
              <a:r>
                <a:rPr lang="de-DE" sz="1600">
                  <a:noFill/>
                  <a:latin typeface="+mn-lt"/>
                  <a:cs typeface="Arial" panose="020B0604020202020204" pitchFamily="34" charset="0"/>
                </a:rPr>
                <a:t>2.4</a:t>
              </a:r>
              <a:endParaRPr lang="de-DE" sz="1600" dirty="0">
                <a:noFill/>
                <a:latin typeface="+mn-lt"/>
                <a:cs typeface="Arial" panose="020B0604020202020204" pitchFamily="34" charset="0"/>
              </a:endParaRPr>
            </a:p>
          </p:txBody>
        </p:sp>
        <p:sp>
          <p:nvSpPr>
            <p:cNvPr id="22" name="MIO_AGENDA_ELEMENT_PAGENUMBER_2_4">
              <a:hlinkClick r:id="rId34" action="ppaction://hlinksldjump"/>
              <a:extLst>
                <a:ext uri="{FF2B5EF4-FFF2-40B4-BE49-F238E27FC236}">
                  <a16:creationId xmlns:a16="http://schemas.microsoft.com/office/drawing/2014/main" id="{661229DB-12E3-25D6-5684-3E6AC5BDF579}"/>
                </a:ext>
              </a:extLst>
            </p:cNvPr>
            <p:cNvSpPr txBox="1">
              <a:spLocks/>
            </p:cNvSpPr>
            <p:nvPr>
              <p:custDataLst>
                <p:tags r:id="rId20"/>
              </p:custDataLst>
            </p:nvPr>
          </p:nvSpPr>
          <p:spPr>
            <a:xfrm>
              <a:off x="11026666" y="3932410"/>
              <a:ext cx="828788" cy="431999"/>
            </a:xfrm>
            <a:prstGeom prst="rect">
              <a:avLst/>
            </a:prstGeom>
            <a:noFill/>
          </p:spPr>
          <p:txBody>
            <a:bodyPr vert="horz" wrap="none" lIns="0" tIns="36000" rIns="21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r"/>
              <a:r>
                <a:rPr lang="de-DE" sz="1600">
                  <a:latin typeface="+mn-lt"/>
                </a:rPr>
                <a:t>21</a:t>
              </a:r>
              <a:endParaRPr lang="de-DE" sz="1600" dirty="0">
                <a:latin typeface="+mn-lt"/>
              </a:endParaRPr>
            </a:p>
          </p:txBody>
        </p:sp>
        <p:sp>
          <p:nvSpPr>
            <p:cNvPr id="23" name="MIO_AGENDA_ELEMENT_TITEL_2_5">
              <a:hlinkClick r:id="rId35" action="ppaction://hlinksldjump"/>
              <a:extLst>
                <a:ext uri="{FF2B5EF4-FFF2-40B4-BE49-F238E27FC236}">
                  <a16:creationId xmlns:a16="http://schemas.microsoft.com/office/drawing/2014/main" id="{76034A32-B486-2F38-E6AB-1B43833AF31A}"/>
                </a:ext>
              </a:extLst>
            </p:cNvPr>
            <p:cNvSpPr>
              <a:spLocks/>
            </p:cNvSpPr>
            <p:nvPr>
              <p:custDataLst>
                <p:tags r:id="rId21"/>
              </p:custDataLst>
            </p:nvPr>
          </p:nvSpPr>
          <p:spPr>
            <a:xfrm>
              <a:off x="1235076" y="4436410"/>
              <a:ext cx="9791588" cy="431999"/>
            </a:xfrm>
            <a:prstGeom prst="rect">
              <a:avLst/>
            </a:prstGeom>
            <a:noFill/>
            <a:extLst>
              <a:ext uri="{909E8E84-426E-40DD-AFC4-6F175D3DCCD1}">
                <a14:hiddenFill xmlns:a14="http://schemas.microsoft.com/office/drawing/2010/main">
                  <a:solidFill>
                    <a:srgbClr val="E9E6E6"/>
                  </a:solidFill>
                </a14:hiddenFill>
              </a:ext>
            </a:extLst>
          </p:spPr>
          <p:txBody>
            <a:bodyPr vert="horz" wrap="none" lIns="0" tIns="36000" rIns="3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defTabSz="576000" fontAlgn="auto">
                <a:spcBef>
                  <a:spcPts val="0"/>
                </a:spcBef>
                <a:spcAft>
                  <a:spcPts val="0"/>
                </a:spcAft>
                <a:buClr>
                  <a:schemeClr val="accent1"/>
                </a:buClr>
                <a:buSzPct val="100000"/>
                <a:buFont typeface="Arial" panose="020B0604020202020204" pitchFamily="34" charset="0"/>
                <a:buNone/>
              </a:pPr>
              <a:r>
                <a:rPr lang="de-DE" sz="1600">
                  <a:latin typeface="+mn-lt"/>
                </a:rPr>
                <a:t>Receive Descriptors</a:t>
              </a:r>
              <a:endParaRPr lang="de-DE" sz="1600" dirty="0">
                <a:latin typeface="+mn-lt"/>
              </a:endParaRPr>
            </a:p>
          </p:txBody>
        </p:sp>
        <p:sp>
          <p:nvSpPr>
            <p:cNvPr id="24" name="MIO_AGENDA_ELEMENT_ELEMENTNUMBER_2_5">
              <a:hlinkClick r:id="rId35" action="ppaction://hlinksldjump"/>
              <a:extLst>
                <a:ext uri="{FF2B5EF4-FFF2-40B4-BE49-F238E27FC236}">
                  <a16:creationId xmlns:a16="http://schemas.microsoft.com/office/drawing/2014/main" id="{B22CBD81-A15F-B4FA-167E-3DAD8C2F6182}"/>
                </a:ext>
              </a:extLst>
            </p:cNvPr>
            <p:cNvSpPr>
              <a:spLocks noChangeAspect="1"/>
            </p:cNvSpPr>
            <p:nvPr>
              <p:custDataLst>
                <p:tags r:id="rId22"/>
              </p:custDataLst>
            </p:nvPr>
          </p:nvSpPr>
          <p:spPr>
            <a:xfrm>
              <a:off x="334435" y="4436410"/>
              <a:ext cx="431945" cy="431999"/>
            </a:xfrm>
            <a:prstGeom prst="ellipse">
              <a:avLst/>
            </a:prstGeom>
            <a:noFill/>
            <a:ln>
              <a:noFill/>
            </a:ln>
          </p:spPr>
          <p:txBody>
            <a:bodyPr vert="horz" wrap="none" lIns="0" tIns="36000" rIns="0" bIns="36000" rtlCol="0" anchor="ctr">
              <a:no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ctr" fontAlgn="auto">
                <a:spcBef>
                  <a:spcPts val="0"/>
                </a:spcBef>
                <a:spcAft>
                  <a:spcPts val="0"/>
                </a:spcAft>
                <a:buClr>
                  <a:schemeClr val="accent1"/>
                </a:buClr>
                <a:buSzPct val="100000"/>
              </a:pPr>
              <a:r>
                <a:rPr lang="de-DE" sz="1600">
                  <a:noFill/>
                  <a:latin typeface="+mn-lt"/>
                  <a:cs typeface="Arial" panose="020B0604020202020204" pitchFamily="34" charset="0"/>
                </a:rPr>
                <a:t>2.5</a:t>
              </a:r>
              <a:endParaRPr lang="de-DE" sz="1600" dirty="0">
                <a:noFill/>
                <a:latin typeface="+mn-lt"/>
                <a:cs typeface="Arial" panose="020B0604020202020204" pitchFamily="34" charset="0"/>
              </a:endParaRPr>
            </a:p>
          </p:txBody>
        </p:sp>
        <p:sp>
          <p:nvSpPr>
            <p:cNvPr id="25" name="MIO_AGENDA_ELEMENT_PAGENUMBER_2_5">
              <a:hlinkClick r:id="rId35" action="ppaction://hlinksldjump"/>
              <a:extLst>
                <a:ext uri="{FF2B5EF4-FFF2-40B4-BE49-F238E27FC236}">
                  <a16:creationId xmlns:a16="http://schemas.microsoft.com/office/drawing/2014/main" id="{0FEFF243-53D1-D3D7-4647-F340EF8BEE82}"/>
                </a:ext>
              </a:extLst>
            </p:cNvPr>
            <p:cNvSpPr txBox="1">
              <a:spLocks/>
            </p:cNvSpPr>
            <p:nvPr>
              <p:custDataLst>
                <p:tags r:id="rId23"/>
              </p:custDataLst>
            </p:nvPr>
          </p:nvSpPr>
          <p:spPr>
            <a:xfrm>
              <a:off x="11026666" y="4436410"/>
              <a:ext cx="828788" cy="431999"/>
            </a:xfrm>
            <a:prstGeom prst="rect">
              <a:avLst/>
            </a:prstGeom>
            <a:noFill/>
          </p:spPr>
          <p:txBody>
            <a:bodyPr vert="horz" wrap="none" lIns="0" tIns="36000" rIns="21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r"/>
              <a:r>
                <a:rPr lang="de-DE" sz="1600">
                  <a:latin typeface="+mn-lt"/>
                </a:rPr>
                <a:t>28</a:t>
              </a:r>
              <a:endParaRPr lang="de-DE" sz="1600" dirty="0">
                <a:latin typeface="+mn-lt"/>
              </a:endParaRPr>
            </a:p>
          </p:txBody>
        </p:sp>
        <p:sp>
          <p:nvSpPr>
            <p:cNvPr id="26" name="MIO_AGENDA_ELEMENT_TITEL_2_6">
              <a:hlinkClick r:id="rId36" action="ppaction://hlinksldjump"/>
              <a:extLst>
                <a:ext uri="{FF2B5EF4-FFF2-40B4-BE49-F238E27FC236}">
                  <a16:creationId xmlns:a16="http://schemas.microsoft.com/office/drawing/2014/main" id="{BD52A244-475F-AB2B-97DD-5CB34C2801AA}"/>
                </a:ext>
              </a:extLst>
            </p:cNvPr>
            <p:cNvSpPr>
              <a:spLocks/>
            </p:cNvSpPr>
            <p:nvPr>
              <p:custDataLst>
                <p:tags r:id="rId24"/>
              </p:custDataLst>
            </p:nvPr>
          </p:nvSpPr>
          <p:spPr>
            <a:xfrm>
              <a:off x="1235076" y="4940409"/>
              <a:ext cx="9791588" cy="431999"/>
            </a:xfrm>
            <a:prstGeom prst="rect">
              <a:avLst/>
            </a:prstGeom>
            <a:noFill/>
            <a:extLst>
              <a:ext uri="{909E8E84-426E-40DD-AFC4-6F175D3DCCD1}">
                <a14:hiddenFill xmlns:a14="http://schemas.microsoft.com/office/drawing/2010/main">
                  <a:solidFill>
                    <a:srgbClr val="E9E6E6"/>
                  </a:solidFill>
                </a14:hiddenFill>
              </a:ext>
            </a:extLst>
          </p:spPr>
          <p:txBody>
            <a:bodyPr vert="horz" wrap="none" lIns="0" tIns="36000" rIns="3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defTabSz="576000" fontAlgn="auto">
                <a:spcBef>
                  <a:spcPts val="0"/>
                </a:spcBef>
                <a:spcAft>
                  <a:spcPts val="0"/>
                </a:spcAft>
                <a:buClr>
                  <a:schemeClr val="accent1"/>
                </a:buClr>
                <a:buSzPct val="100000"/>
                <a:buFont typeface="Arial" panose="020B0604020202020204" pitchFamily="34" charset="0"/>
                <a:buNone/>
              </a:pPr>
              <a:r>
                <a:rPr lang="de-DE" sz="1600">
                  <a:latin typeface="+mn-lt"/>
                </a:rPr>
                <a:t>MAC Transaction Layer (MTL)</a:t>
              </a:r>
              <a:endParaRPr lang="de-DE" sz="1600" dirty="0">
                <a:latin typeface="+mn-lt"/>
              </a:endParaRPr>
            </a:p>
          </p:txBody>
        </p:sp>
        <p:sp>
          <p:nvSpPr>
            <p:cNvPr id="27" name="MIO_AGENDA_ELEMENT_ELEMENTNUMBER_2_6">
              <a:hlinkClick r:id="rId36" action="ppaction://hlinksldjump"/>
              <a:extLst>
                <a:ext uri="{FF2B5EF4-FFF2-40B4-BE49-F238E27FC236}">
                  <a16:creationId xmlns:a16="http://schemas.microsoft.com/office/drawing/2014/main" id="{E4D756C9-684A-45F7-5204-7E1B6782B592}"/>
                </a:ext>
              </a:extLst>
            </p:cNvPr>
            <p:cNvSpPr>
              <a:spLocks noChangeAspect="1"/>
            </p:cNvSpPr>
            <p:nvPr>
              <p:custDataLst>
                <p:tags r:id="rId25"/>
              </p:custDataLst>
            </p:nvPr>
          </p:nvSpPr>
          <p:spPr>
            <a:xfrm>
              <a:off x="334435" y="4940409"/>
              <a:ext cx="431945" cy="431999"/>
            </a:xfrm>
            <a:prstGeom prst="ellipse">
              <a:avLst/>
            </a:prstGeom>
            <a:noFill/>
            <a:ln>
              <a:noFill/>
            </a:ln>
          </p:spPr>
          <p:txBody>
            <a:bodyPr vert="horz" wrap="none" lIns="0" tIns="36000" rIns="0" bIns="36000" rtlCol="0" anchor="ctr">
              <a:no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ctr" fontAlgn="auto">
                <a:spcBef>
                  <a:spcPts val="0"/>
                </a:spcBef>
                <a:spcAft>
                  <a:spcPts val="0"/>
                </a:spcAft>
                <a:buClr>
                  <a:schemeClr val="accent1"/>
                </a:buClr>
                <a:buSzPct val="100000"/>
              </a:pPr>
              <a:r>
                <a:rPr lang="de-DE" sz="1600">
                  <a:noFill/>
                  <a:latin typeface="+mn-lt"/>
                  <a:cs typeface="Arial" panose="020B0604020202020204" pitchFamily="34" charset="0"/>
                </a:rPr>
                <a:t>2.6</a:t>
              </a:r>
              <a:endParaRPr lang="de-DE" sz="1600" dirty="0">
                <a:noFill/>
                <a:latin typeface="+mn-lt"/>
                <a:cs typeface="Arial" panose="020B0604020202020204" pitchFamily="34" charset="0"/>
              </a:endParaRPr>
            </a:p>
          </p:txBody>
        </p:sp>
        <p:sp>
          <p:nvSpPr>
            <p:cNvPr id="28" name="MIO_AGENDA_ELEMENT_PAGENUMBER_2_6">
              <a:hlinkClick r:id="rId36" action="ppaction://hlinksldjump"/>
              <a:extLst>
                <a:ext uri="{FF2B5EF4-FFF2-40B4-BE49-F238E27FC236}">
                  <a16:creationId xmlns:a16="http://schemas.microsoft.com/office/drawing/2014/main" id="{51E40126-7A17-ED19-CCFC-B4CE8EA5A014}"/>
                </a:ext>
              </a:extLst>
            </p:cNvPr>
            <p:cNvSpPr txBox="1">
              <a:spLocks/>
            </p:cNvSpPr>
            <p:nvPr>
              <p:custDataLst>
                <p:tags r:id="rId26"/>
              </p:custDataLst>
            </p:nvPr>
          </p:nvSpPr>
          <p:spPr>
            <a:xfrm>
              <a:off x="11026666" y="4940409"/>
              <a:ext cx="828788" cy="431999"/>
            </a:xfrm>
            <a:prstGeom prst="rect">
              <a:avLst/>
            </a:prstGeom>
            <a:noFill/>
          </p:spPr>
          <p:txBody>
            <a:bodyPr vert="horz" wrap="none" lIns="0" tIns="36000" rIns="21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r"/>
              <a:r>
                <a:rPr lang="de-DE" sz="1600">
                  <a:latin typeface="+mn-lt"/>
                </a:rPr>
                <a:t>34</a:t>
              </a:r>
              <a:endParaRPr lang="de-DE" sz="1600" dirty="0">
                <a:latin typeface="+mn-lt"/>
              </a:endParaRPr>
            </a:p>
          </p:txBody>
        </p:sp>
      </p:grpSp>
      <p:sp>
        <p:nvSpPr>
          <p:cNvPr id="2" name="Title 1">
            <a:extLst>
              <a:ext uri="{FF2B5EF4-FFF2-40B4-BE49-F238E27FC236}">
                <a16:creationId xmlns:a16="http://schemas.microsoft.com/office/drawing/2014/main" id="{AC3C7C72-15E5-54A0-108B-7F6F9A5091DB}"/>
              </a:ext>
            </a:extLst>
          </p:cNvPr>
          <p:cNvSpPr>
            <a:spLocks noGrp="1"/>
          </p:cNvSpPr>
          <p:nvPr>
            <p:ph type="title"/>
            <p:custDataLst>
              <p:tags r:id="rId2"/>
            </p:custDataLst>
          </p:nvPr>
        </p:nvSpPr>
        <p:spPr/>
        <p:txBody>
          <a:bodyPr/>
          <a:lstStyle/>
          <a:p>
            <a:r>
              <a:rPr lang="de-DE"/>
              <a:t>Table of contents</a:t>
            </a:r>
          </a:p>
        </p:txBody>
      </p:sp>
    </p:spTree>
    <p:extLst>
      <p:ext uri="{BB962C8B-B14F-4D97-AF65-F5344CB8AC3E}">
        <p14:creationId xmlns:p14="http://schemas.microsoft.com/office/powerpoint/2010/main" val="2538380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E7346C-7432-9E61-56AF-25ADD2F8B3F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45F2B70-ADEA-9A50-782A-50DAA5A146D4}"/>
              </a:ext>
            </a:extLst>
          </p:cNvPr>
          <p:cNvSpPr>
            <a:spLocks noGrp="1"/>
          </p:cNvSpPr>
          <p:nvPr>
            <p:ph type="sldNum" sz="quarter" idx="12"/>
          </p:nvPr>
        </p:nvSpPr>
        <p:spPr/>
        <p:txBody>
          <a:bodyPr/>
          <a:lstStyle/>
          <a:p>
            <a:r>
              <a:rPr lang="en-US"/>
              <a:t> </a:t>
            </a:r>
            <a:endParaRPr lang="en-US" dirty="0"/>
          </a:p>
        </p:txBody>
      </p:sp>
      <p:grpSp>
        <p:nvGrpSpPr>
          <p:cNvPr id="29" name="Group 28">
            <a:extLst>
              <a:ext uri="{FF2B5EF4-FFF2-40B4-BE49-F238E27FC236}">
                <a16:creationId xmlns:a16="http://schemas.microsoft.com/office/drawing/2014/main" id="{829D9E33-D22A-97D5-BAAA-6998B9EF0A33}"/>
              </a:ext>
            </a:extLst>
          </p:cNvPr>
          <p:cNvGrpSpPr/>
          <p:nvPr>
            <p:custDataLst>
              <p:tags r:id="rId1"/>
            </p:custDataLst>
          </p:nvPr>
        </p:nvGrpSpPr>
        <p:grpSpPr>
          <a:xfrm>
            <a:off x="334434" y="1268413"/>
            <a:ext cx="11521020" cy="4103995"/>
            <a:chOff x="334434" y="1268413"/>
            <a:chExt cx="11521020" cy="4103995"/>
          </a:xfrm>
        </p:grpSpPr>
        <p:sp>
          <p:nvSpPr>
            <p:cNvPr id="5" name="MIO_AGENDA_ELEMENT_TITEL_1">
              <a:hlinkClick r:id="rId29" action="ppaction://hlinksldjump"/>
              <a:extLst>
                <a:ext uri="{FF2B5EF4-FFF2-40B4-BE49-F238E27FC236}">
                  <a16:creationId xmlns:a16="http://schemas.microsoft.com/office/drawing/2014/main" id="{EEA4F19D-8995-E130-90B6-608884DF1EA4}"/>
                </a:ext>
              </a:extLst>
            </p:cNvPr>
            <p:cNvSpPr>
              <a:spLocks/>
            </p:cNvSpPr>
            <p:nvPr>
              <p:custDataLst>
                <p:tags r:id="rId3"/>
              </p:custDataLst>
            </p:nvPr>
          </p:nvSpPr>
          <p:spPr>
            <a:xfrm>
              <a:off x="1235076" y="1268413"/>
              <a:ext cx="9791589" cy="504000"/>
            </a:xfrm>
            <a:prstGeom prst="rect">
              <a:avLst/>
            </a:prstGeom>
            <a:noFill/>
            <a:extLst>
              <a:ext uri="{909E8E84-426E-40DD-AFC4-6F175D3DCCD1}">
                <a14:hiddenFill xmlns:a14="http://schemas.microsoft.com/office/drawing/2010/main">
                  <a:solidFill>
                    <a:srgbClr val="E9E6E6"/>
                  </a:solidFill>
                </a14:hiddenFill>
              </a:ext>
            </a:extLst>
          </p:spPr>
          <p:txBody>
            <a:bodyPr vert="horz" wrap="none" lIns="0" tIns="36000" rIns="3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defTabSz="576000" fontAlgn="auto">
                <a:spcBef>
                  <a:spcPts val="0"/>
                </a:spcBef>
                <a:spcAft>
                  <a:spcPts val="0"/>
                </a:spcAft>
                <a:buClr>
                  <a:schemeClr val="accent1"/>
                </a:buClr>
                <a:buSzPct val="100000"/>
                <a:buFont typeface="Arial" panose="020B0604020202020204" pitchFamily="34" charset="0"/>
                <a:buNone/>
              </a:pPr>
              <a:r>
                <a:rPr lang="de-DE" sz="1800">
                  <a:latin typeface="+mn-lt"/>
                </a:rPr>
                <a:t>TC3xx available boards</a:t>
              </a:r>
              <a:endParaRPr lang="de-DE" sz="1800" dirty="0">
                <a:latin typeface="+mn-lt"/>
              </a:endParaRPr>
            </a:p>
          </p:txBody>
        </p:sp>
        <p:sp>
          <p:nvSpPr>
            <p:cNvPr id="6" name="MIO_AGENDA_ELEMENT_ELEMENTNUMBER_1">
              <a:hlinkClick r:id="rId29" action="ppaction://hlinksldjump"/>
              <a:extLst>
                <a:ext uri="{FF2B5EF4-FFF2-40B4-BE49-F238E27FC236}">
                  <a16:creationId xmlns:a16="http://schemas.microsoft.com/office/drawing/2014/main" id="{38CD2ACC-040E-350C-F208-219075700404}"/>
                </a:ext>
              </a:extLst>
            </p:cNvPr>
            <p:cNvSpPr>
              <a:spLocks noChangeAspect="1"/>
            </p:cNvSpPr>
            <p:nvPr>
              <p:custDataLst>
                <p:tags r:id="rId4"/>
              </p:custDataLst>
            </p:nvPr>
          </p:nvSpPr>
          <p:spPr>
            <a:xfrm>
              <a:off x="334434" y="1268413"/>
              <a:ext cx="503937" cy="504000"/>
            </a:xfrm>
            <a:prstGeom prst="ellipse">
              <a:avLst/>
            </a:prstGeom>
            <a:solidFill>
              <a:schemeClr val="accent1"/>
            </a:solidFill>
          </p:spPr>
          <p:txBody>
            <a:bodyPr vert="horz" wrap="none" lIns="0" tIns="36000" rIns="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ctr" fontAlgn="auto">
                <a:spcBef>
                  <a:spcPts val="0"/>
                </a:spcBef>
                <a:spcAft>
                  <a:spcPts val="0"/>
                </a:spcAft>
                <a:buClr>
                  <a:schemeClr val="accent1"/>
                </a:buClr>
                <a:buSzPct val="100000"/>
              </a:pPr>
              <a:r>
                <a:rPr lang="de-DE" b="1">
                  <a:solidFill>
                    <a:schemeClr val="bg1"/>
                  </a:solidFill>
                  <a:latin typeface="+mn-lt"/>
                  <a:cs typeface="Arial" panose="020B0604020202020204" pitchFamily="34" charset="0"/>
                </a:rPr>
                <a:t>1</a:t>
              </a:r>
              <a:endParaRPr lang="de-DE" b="1" dirty="0">
                <a:solidFill>
                  <a:schemeClr val="bg1"/>
                </a:solidFill>
                <a:latin typeface="+mn-lt"/>
                <a:cs typeface="Arial" panose="020B0604020202020204" pitchFamily="34" charset="0"/>
              </a:endParaRPr>
            </a:p>
          </p:txBody>
        </p:sp>
        <p:sp>
          <p:nvSpPr>
            <p:cNvPr id="7" name="MIO_AGENDA_ELEMENT_PAGENUMBER_1">
              <a:hlinkClick r:id="rId29" action="ppaction://hlinksldjump"/>
              <a:extLst>
                <a:ext uri="{FF2B5EF4-FFF2-40B4-BE49-F238E27FC236}">
                  <a16:creationId xmlns:a16="http://schemas.microsoft.com/office/drawing/2014/main" id="{C6D3E94E-828D-135E-BDA5-246F8D38D6FF}"/>
                </a:ext>
              </a:extLst>
            </p:cNvPr>
            <p:cNvSpPr txBox="1">
              <a:spLocks/>
            </p:cNvSpPr>
            <p:nvPr>
              <p:custDataLst>
                <p:tags r:id="rId5"/>
              </p:custDataLst>
            </p:nvPr>
          </p:nvSpPr>
          <p:spPr>
            <a:xfrm>
              <a:off x="11026666" y="1268413"/>
              <a:ext cx="828785" cy="504000"/>
            </a:xfrm>
            <a:prstGeom prst="rect">
              <a:avLst/>
            </a:prstGeom>
            <a:noFill/>
          </p:spPr>
          <p:txBody>
            <a:bodyPr vert="horz" wrap="none" lIns="0" tIns="36000" rIns="21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marL="0" lvl="1" algn="r"/>
              <a:r>
                <a:rPr lang="de-DE" sz="1800">
                  <a:latin typeface="+mn-lt"/>
                </a:rPr>
                <a:t>3</a:t>
              </a:r>
              <a:endParaRPr lang="de-DE" sz="1800" dirty="0">
                <a:latin typeface="+mn-lt"/>
              </a:endParaRPr>
            </a:p>
          </p:txBody>
        </p:sp>
        <p:sp>
          <p:nvSpPr>
            <p:cNvPr id="8" name="MIO_AGENDA_ELEMENT_TITEL_2">
              <a:hlinkClick r:id="rId30" action="ppaction://hlinksldjump"/>
              <a:extLst>
                <a:ext uri="{FF2B5EF4-FFF2-40B4-BE49-F238E27FC236}">
                  <a16:creationId xmlns:a16="http://schemas.microsoft.com/office/drawing/2014/main" id="{CECBFD21-620D-23F4-6E31-D0B24FED1ED1}"/>
                </a:ext>
              </a:extLst>
            </p:cNvPr>
            <p:cNvSpPr>
              <a:spLocks/>
            </p:cNvSpPr>
            <p:nvPr>
              <p:custDataLst>
                <p:tags r:id="rId6"/>
              </p:custDataLst>
            </p:nvPr>
          </p:nvSpPr>
          <p:spPr>
            <a:xfrm>
              <a:off x="1235075" y="1844412"/>
              <a:ext cx="9791589" cy="504000"/>
            </a:xfrm>
            <a:prstGeom prst="rect">
              <a:avLst/>
            </a:prstGeom>
            <a:noFill/>
            <a:extLst>
              <a:ext uri="{909E8E84-426E-40DD-AFC4-6F175D3DCCD1}">
                <a14:hiddenFill xmlns:a14="http://schemas.microsoft.com/office/drawing/2010/main">
                  <a:solidFill>
                    <a:schemeClr val="bg2"/>
                  </a:solidFill>
                </a14:hiddenFill>
              </a:ext>
            </a:extLst>
          </p:spPr>
          <p:txBody>
            <a:bodyPr vert="horz" wrap="none" lIns="0" tIns="36000" rIns="3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defTabSz="576000" fontAlgn="auto">
                <a:spcBef>
                  <a:spcPts val="0"/>
                </a:spcBef>
                <a:spcAft>
                  <a:spcPts val="0"/>
                </a:spcAft>
                <a:buClr>
                  <a:schemeClr val="accent1"/>
                </a:buClr>
                <a:buSzPct val="100000"/>
                <a:buFont typeface="Arial" panose="020B0604020202020204" pitchFamily="34" charset="0"/>
                <a:buNone/>
              </a:pPr>
              <a:r>
                <a:rPr lang="en-US" sz="1800" b="1">
                  <a:solidFill>
                    <a:schemeClr val="tx2"/>
                  </a:solidFill>
                  <a:latin typeface="+mn-lt"/>
                </a:rPr>
                <a:t>Introduction to the TC3x GETH module</a:t>
              </a:r>
              <a:endParaRPr lang="de-DE" sz="1800" b="1" dirty="0">
                <a:solidFill>
                  <a:schemeClr val="tx2"/>
                </a:solidFill>
                <a:latin typeface="+mn-lt"/>
              </a:endParaRPr>
            </a:p>
          </p:txBody>
        </p:sp>
        <p:sp>
          <p:nvSpPr>
            <p:cNvPr id="9" name="MIO_AGENDA_ELEMENT_ELEMENTNUMBER_2">
              <a:hlinkClick r:id="rId30" action="ppaction://hlinksldjump"/>
              <a:extLst>
                <a:ext uri="{FF2B5EF4-FFF2-40B4-BE49-F238E27FC236}">
                  <a16:creationId xmlns:a16="http://schemas.microsoft.com/office/drawing/2014/main" id="{0006B386-96A3-31DD-0EDF-5C328F42E828}"/>
                </a:ext>
              </a:extLst>
            </p:cNvPr>
            <p:cNvSpPr>
              <a:spLocks noChangeAspect="1"/>
            </p:cNvSpPr>
            <p:nvPr>
              <p:custDataLst>
                <p:tags r:id="rId7"/>
              </p:custDataLst>
            </p:nvPr>
          </p:nvSpPr>
          <p:spPr>
            <a:xfrm>
              <a:off x="334434" y="1844412"/>
              <a:ext cx="503937" cy="504000"/>
            </a:xfrm>
            <a:prstGeom prst="ellipse">
              <a:avLst/>
            </a:prstGeom>
            <a:solidFill>
              <a:schemeClr val="accent1"/>
            </a:solidFill>
          </p:spPr>
          <p:txBody>
            <a:bodyPr vert="horz" wrap="none" lIns="0" tIns="36000" rIns="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ctr" fontAlgn="auto">
                <a:spcBef>
                  <a:spcPts val="0"/>
                </a:spcBef>
                <a:spcAft>
                  <a:spcPts val="0"/>
                </a:spcAft>
                <a:buClr>
                  <a:schemeClr val="accent1"/>
                </a:buClr>
                <a:buSzPct val="100000"/>
              </a:pPr>
              <a:r>
                <a:rPr lang="de-DE" b="1">
                  <a:solidFill>
                    <a:schemeClr val="bg1"/>
                  </a:solidFill>
                  <a:latin typeface="+mn-lt"/>
                  <a:cs typeface="Arial" panose="020B0604020202020204" pitchFamily="34" charset="0"/>
                </a:rPr>
                <a:t>2</a:t>
              </a:r>
              <a:endParaRPr lang="de-DE" b="1" dirty="0">
                <a:solidFill>
                  <a:schemeClr val="bg1"/>
                </a:solidFill>
                <a:latin typeface="+mn-lt"/>
                <a:cs typeface="Arial" panose="020B0604020202020204" pitchFamily="34" charset="0"/>
              </a:endParaRPr>
            </a:p>
          </p:txBody>
        </p:sp>
        <p:sp>
          <p:nvSpPr>
            <p:cNvPr id="10" name="MIO_AGENDA_ELEMENT_PAGENUMBER_2">
              <a:hlinkClick r:id="rId30" action="ppaction://hlinksldjump"/>
              <a:extLst>
                <a:ext uri="{FF2B5EF4-FFF2-40B4-BE49-F238E27FC236}">
                  <a16:creationId xmlns:a16="http://schemas.microsoft.com/office/drawing/2014/main" id="{05020AD5-EDD3-4D42-4E60-6C0C5490658D}"/>
                </a:ext>
              </a:extLst>
            </p:cNvPr>
            <p:cNvSpPr txBox="1">
              <a:spLocks/>
            </p:cNvSpPr>
            <p:nvPr>
              <p:custDataLst>
                <p:tags r:id="rId8"/>
              </p:custDataLst>
            </p:nvPr>
          </p:nvSpPr>
          <p:spPr>
            <a:xfrm>
              <a:off x="11026666" y="1844412"/>
              <a:ext cx="828785" cy="504000"/>
            </a:xfrm>
            <a:prstGeom prst="rect">
              <a:avLst/>
            </a:prstGeom>
            <a:noFill/>
          </p:spPr>
          <p:txBody>
            <a:bodyPr wrap="none" lIns="0" tIns="36000" rIns="216000" bIns="36000" rtlCol="0" anchor="ctr" anchorCtr="0">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r"/>
              <a:r>
                <a:rPr lang="de-DE" sz="1800" b="1">
                  <a:solidFill>
                    <a:schemeClr val="tx2"/>
                  </a:solidFill>
                  <a:latin typeface="+mn-lt"/>
                  <a:cs typeface="Segoe UI Semibold" panose="020B0702040204020203" pitchFamily="34" charset="0"/>
                </a:rPr>
                <a:t>5</a:t>
              </a:r>
              <a:endParaRPr lang="de-DE" sz="1800" b="1" dirty="0">
                <a:solidFill>
                  <a:schemeClr val="tx2"/>
                </a:solidFill>
                <a:latin typeface="+mn-lt"/>
                <a:cs typeface="Segoe UI Semibold" panose="020B0702040204020203" pitchFamily="34" charset="0"/>
              </a:endParaRPr>
            </a:p>
          </p:txBody>
        </p:sp>
        <p:sp>
          <p:nvSpPr>
            <p:cNvPr id="11" name="MIO_AGENDA_ELEMENT_TITEL_2_1">
              <a:hlinkClick r:id="rId31" action="ppaction://hlinksldjump"/>
              <a:extLst>
                <a:ext uri="{FF2B5EF4-FFF2-40B4-BE49-F238E27FC236}">
                  <a16:creationId xmlns:a16="http://schemas.microsoft.com/office/drawing/2014/main" id="{5E9DECC0-87F5-C0F0-28BA-2E50B5B0D202}"/>
                </a:ext>
              </a:extLst>
            </p:cNvPr>
            <p:cNvSpPr>
              <a:spLocks/>
            </p:cNvSpPr>
            <p:nvPr>
              <p:custDataLst>
                <p:tags r:id="rId9"/>
              </p:custDataLst>
            </p:nvPr>
          </p:nvSpPr>
          <p:spPr>
            <a:xfrm>
              <a:off x="1235076" y="2420412"/>
              <a:ext cx="9791588" cy="431999"/>
            </a:xfrm>
            <a:prstGeom prst="rect">
              <a:avLst/>
            </a:prstGeom>
            <a:noFill/>
            <a:extLst>
              <a:ext uri="{909E8E84-426E-40DD-AFC4-6F175D3DCCD1}">
                <a14:hiddenFill xmlns:a14="http://schemas.microsoft.com/office/drawing/2010/main">
                  <a:solidFill>
                    <a:srgbClr val="E9E6E6"/>
                  </a:solidFill>
                </a14:hiddenFill>
              </a:ext>
            </a:extLst>
          </p:spPr>
          <p:txBody>
            <a:bodyPr vert="horz" wrap="none" lIns="0" tIns="36000" rIns="3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defTabSz="576000" fontAlgn="auto">
                <a:spcBef>
                  <a:spcPts val="0"/>
                </a:spcBef>
                <a:spcAft>
                  <a:spcPts val="0"/>
                </a:spcAft>
                <a:buClr>
                  <a:schemeClr val="accent1"/>
                </a:buClr>
                <a:buSzPct val="100000"/>
                <a:buFont typeface="Arial" panose="020B0604020202020204" pitchFamily="34" charset="0"/>
                <a:buNone/>
              </a:pPr>
              <a:r>
                <a:rPr lang="en-US" sz="1600">
                  <a:solidFill>
                    <a:schemeClr val="tx2"/>
                  </a:solidFill>
                  <a:latin typeface="+mn-lt"/>
                </a:rPr>
                <a:t>Brief description of the GETH module</a:t>
              </a:r>
              <a:endParaRPr lang="de-DE" sz="1600" dirty="0">
                <a:solidFill>
                  <a:schemeClr val="tx2"/>
                </a:solidFill>
                <a:latin typeface="+mn-lt"/>
              </a:endParaRPr>
            </a:p>
          </p:txBody>
        </p:sp>
        <p:sp>
          <p:nvSpPr>
            <p:cNvPr id="12" name="MIO_AGENDA_ELEMENT_ELEMENTNUMBER_2_1">
              <a:hlinkClick r:id="rId31" action="ppaction://hlinksldjump"/>
              <a:extLst>
                <a:ext uri="{FF2B5EF4-FFF2-40B4-BE49-F238E27FC236}">
                  <a16:creationId xmlns:a16="http://schemas.microsoft.com/office/drawing/2014/main" id="{E60CA0B9-A1FC-188A-2362-7511C22CAF32}"/>
                </a:ext>
              </a:extLst>
            </p:cNvPr>
            <p:cNvSpPr>
              <a:spLocks noChangeAspect="1"/>
            </p:cNvSpPr>
            <p:nvPr>
              <p:custDataLst>
                <p:tags r:id="rId10"/>
              </p:custDataLst>
            </p:nvPr>
          </p:nvSpPr>
          <p:spPr>
            <a:xfrm>
              <a:off x="334435" y="2420412"/>
              <a:ext cx="431945" cy="431999"/>
            </a:xfrm>
            <a:prstGeom prst="ellipse">
              <a:avLst/>
            </a:prstGeom>
            <a:noFill/>
            <a:ln>
              <a:noFill/>
            </a:ln>
          </p:spPr>
          <p:txBody>
            <a:bodyPr vert="horz" wrap="none" lIns="0" tIns="36000" rIns="0" bIns="36000" rtlCol="0" anchor="ctr">
              <a:no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ctr" fontAlgn="auto">
                <a:spcBef>
                  <a:spcPts val="0"/>
                </a:spcBef>
                <a:spcAft>
                  <a:spcPts val="0"/>
                </a:spcAft>
                <a:buClr>
                  <a:schemeClr val="accent1"/>
                </a:buClr>
                <a:buSzPct val="100000"/>
              </a:pPr>
              <a:r>
                <a:rPr lang="de-DE" sz="1600">
                  <a:noFill/>
                  <a:latin typeface="+mn-lt"/>
                  <a:cs typeface="Arial" panose="020B0604020202020204" pitchFamily="34" charset="0"/>
                </a:rPr>
                <a:t>2.1</a:t>
              </a:r>
              <a:endParaRPr lang="de-DE" sz="1600" dirty="0">
                <a:noFill/>
                <a:latin typeface="+mn-lt"/>
                <a:cs typeface="Arial" panose="020B0604020202020204" pitchFamily="34" charset="0"/>
              </a:endParaRPr>
            </a:p>
          </p:txBody>
        </p:sp>
        <p:sp>
          <p:nvSpPr>
            <p:cNvPr id="13" name="MIO_AGENDA_ELEMENT_PAGENUMBER_2_1">
              <a:hlinkClick r:id="rId31" action="ppaction://hlinksldjump"/>
              <a:extLst>
                <a:ext uri="{FF2B5EF4-FFF2-40B4-BE49-F238E27FC236}">
                  <a16:creationId xmlns:a16="http://schemas.microsoft.com/office/drawing/2014/main" id="{847DF5F3-1015-C56A-7153-3C46B6F32349}"/>
                </a:ext>
              </a:extLst>
            </p:cNvPr>
            <p:cNvSpPr txBox="1">
              <a:spLocks/>
            </p:cNvSpPr>
            <p:nvPr>
              <p:custDataLst>
                <p:tags r:id="rId11"/>
              </p:custDataLst>
            </p:nvPr>
          </p:nvSpPr>
          <p:spPr>
            <a:xfrm>
              <a:off x="11026666" y="2420412"/>
              <a:ext cx="828788" cy="431999"/>
            </a:xfrm>
            <a:prstGeom prst="rect">
              <a:avLst/>
            </a:prstGeom>
            <a:noFill/>
          </p:spPr>
          <p:txBody>
            <a:bodyPr vert="horz" wrap="none" lIns="0" tIns="36000" rIns="21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r"/>
              <a:r>
                <a:rPr lang="de-DE" sz="1600">
                  <a:solidFill>
                    <a:schemeClr val="tx2"/>
                  </a:solidFill>
                  <a:latin typeface="+mn-lt"/>
                </a:rPr>
                <a:t>6</a:t>
              </a:r>
              <a:endParaRPr lang="de-DE" sz="1600" dirty="0">
                <a:solidFill>
                  <a:schemeClr val="tx2"/>
                </a:solidFill>
                <a:latin typeface="+mn-lt"/>
              </a:endParaRPr>
            </a:p>
          </p:txBody>
        </p:sp>
        <p:sp>
          <p:nvSpPr>
            <p:cNvPr id="14" name="MIO_AGENDA_ELEMENT_TITEL_2_2">
              <a:hlinkClick r:id="rId32" action="ppaction://hlinksldjump"/>
              <a:extLst>
                <a:ext uri="{FF2B5EF4-FFF2-40B4-BE49-F238E27FC236}">
                  <a16:creationId xmlns:a16="http://schemas.microsoft.com/office/drawing/2014/main" id="{C3387C8E-8BFC-5BA3-EC42-E44B5CA3B80E}"/>
                </a:ext>
              </a:extLst>
            </p:cNvPr>
            <p:cNvSpPr>
              <a:spLocks/>
            </p:cNvSpPr>
            <p:nvPr>
              <p:custDataLst>
                <p:tags r:id="rId12"/>
              </p:custDataLst>
            </p:nvPr>
          </p:nvSpPr>
          <p:spPr>
            <a:xfrm>
              <a:off x="1235076" y="2924411"/>
              <a:ext cx="9791588" cy="431999"/>
            </a:xfrm>
            <a:prstGeom prst="rect">
              <a:avLst/>
            </a:prstGeom>
            <a:noFill/>
            <a:extLst>
              <a:ext uri="{909E8E84-426E-40DD-AFC4-6F175D3DCCD1}">
                <a14:hiddenFill xmlns:a14="http://schemas.microsoft.com/office/drawing/2010/main">
                  <a:solidFill>
                    <a:srgbClr val="E9E6E6"/>
                  </a:solidFill>
                </a14:hiddenFill>
              </a:ext>
            </a:extLst>
          </p:spPr>
          <p:txBody>
            <a:bodyPr vert="horz" wrap="none" lIns="0" tIns="36000" rIns="3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defTabSz="576000" fontAlgn="auto">
                <a:spcBef>
                  <a:spcPts val="0"/>
                </a:spcBef>
                <a:spcAft>
                  <a:spcPts val="0"/>
                </a:spcAft>
                <a:buClr>
                  <a:schemeClr val="accent1"/>
                </a:buClr>
                <a:buSzPct val="100000"/>
                <a:buFont typeface="Arial" panose="020B0604020202020204" pitchFamily="34" charset="0"/>
                <a:buNone/>
              </a:pPr>
              <a:r>
                <a:rPr lang="de-DE" sz="1600">
                  <a:latin typeface="+mn-lt"/>
                </a:rPr>
                <a:t>GETH Master/Slave AHB</a:t>
              </a:r>
              <a:endParaRPr lang="de-DE" sz="1600" dirty="0">
                <a:latin typeface="+mn-lt"/>
              </a:endParaRPr>
            </a:p>
          </p:txBody>
        </p:sp>
        <p:sp>
          <p:nvSpPr>
            <p:cNvPr id="15" name="MIO_AGENDA_ELEMENT_ELEMENTNUMBER_2_2">
              <a:hlinkClick r:id="rId32" action="ppaction://hlinksldjump"/>
              <a:extLst>
                <a:ext uri="{FF2B5EF4-FFF2-40B4-BE49-F238E27FC236}">
                  <a16:creationId xmlns:a16="http://schemas.microsoft.com/office/drawing/2014/main" id="{3EADED6F-06D8-7131-52F7-C370FD7ABDF8}"/>
                </a:ext>
              </a:extLst>
            </p:cNvPr>
            <p:cNvSpPr>
              <a:spLocks noChangeAspect="1"/>
            </p:cNvSpPr>
            <p:nvPr>
              <p:custDataLst>
                <p:tags r:id="rId13"/>
              </p:custDataLst>
            </p:nvPr>
          </p:nvSpPr>
          <p:spPr>
            <a:xfrm>
              <a:off x="334435" y="2924411"/>
              <a:ext cx="431945" cy="431999"/>
            </a:xfrm>
            <a:prstGeom prst="ellipse">
              <a:avLst/>
            </a:prstGeom>
            <a:noFill/>
            <a:ln>
              <a:noFill/>
            </a:ln>
          </p:spPr>
          <p:txBody>
            <a:bodyPr vert="horz" wrap="none" lIns="0" tIns="36000" rIns="0" bIns="36000" rtlCol="0" anchor="ctr">
              <a:no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ctr" fontAlgn="auto">
                <a:spcBef>
                  <a:spcPts val="0"/>
                </a:spcBef>
                <a:spcAft>
                  <a:spcPts val="0"/>
                </a:spcAft>
                <a:buClr>
                  <a:schemeClr val="accent1"/>
                </a:buClr>
                <a:buSzPct val="100000"/>
              </a:pPr>
              <a:r>
                <a:rPr lang="de-DE" sz="1600">
                  <a:noFill/>
                  <a:latin typeface="+mn-lt"/>
                  <a:cs typeface="Arial" panose="020B0604020202020204" pitchFamily="34" charset="0"/>
                </a:rPr>
                <a:t>2.2</a:t>
              </a:r>
              <a:endParaRPr lang="de-DE" sz="1600" dirty="0">
                <a:noFill/>
                <a:latin typeface="+mn-lt"/>
                <a:cs typeface="Arial" panose="020B0604020202020204" pitchFamily="34" charset="0"/>
              </a:endParaRPr>
            </a:p>
          </p:txBody>
        </p:sp>
        <p:sp>
          <p:nvSpPr>
            <p:cNvPr id="16" name="MIO_AGENDA_ELEMENT_PAGENUMBER_2_2">
              <a:hlinkClick r:id="rId32" action="ppaction://hlinksldjump"/>
              <a:extLst>
                <a:ext uri="{FF2B5EF4-FFF2-40B4-BE49-F238E27FC236}">
                  <a16:creationId xmlns:a16="http://schemas.microsoft.com/office/drawing/2014/main" id="{F6F26078-8AE9-8267-3818-1274BE451A35}"/>
                </a:ext>
              </a:extLst>
            </p:cNvPr>
            <p:cNvSpPr txBox="1">
              <a:spLocks/>
            </p:cNvSpPr>
            <p:nvPr>
              <p:custDataLst>
                <p:tags r:id="rId14"/>
              </p:custDataLst>
            </p:nvPr>
          </p:nvSpPr>
          <p:spPr>
            <a:xfrm>
              <a:off x="11026666" y="2924411"/>
              <a:ext cx="828788" cy="431999"/>
            </a:xfrm>
            <a:prstGeom prst="rect">
              <a:avLst/>
            </a:prstGeom>
            <a:noFill/>
          </p:spPr>
          <p:txBody>
            <a:bodyPr vert="horz" wrap="none" lIns="0" tIns="36000" rIns="21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r"/>
              <a:r>
                <a:rPr lang="de-DE" sz="1600">
                  <a:latin typeface="+mn-lt"/>
                </a:rPr>
                <a:t>12</a:t>
              </a:r>
              <a:endParaRPr lang="de-DE" sz="1600" dirty="0">
                <a:latin typeface="+mn-lt"/>
              </a:endParaRPr>
            </a:p>
          </p:txBody>
        </p:sp>
        <p:sp>
          <p:nvSpPr>
            <p:cNvPr id="17" name="MIO_AGENDA_ELEMENT_TITEL_2_3">
              <a:hlinkClick r:id="rId33" action="ppaction://hlinksldjump"/>
              <a:extLst>
                <a:ext uri="{FF2B5EF4-FFF2-40B4-BE49-F238E27FC236}">
                  <a16:creationId xmlns:a16="http://schemas.microsoft.com/office/drawing/2014/main" id="{730D75DA-4AF1-B132-14B9-1825ABE4312A}"/>
                </a:ext>
              </a:extLst>
            </p:cNvPr>
            <p:cNvSpPr>
              <a:spLocks/>
            </p:cNvSpPr>
            <p:nvPr>
              <p:custDataLst>
                <p:tags r:id="rId15"/>
              </p:custDataLst>
            </p:nvPr>
          </p:nvSpPr>
          <p:spPr>
            <a:xfrm>
              <a:off x="1235076" y="3428411"/>
              <a:ext cx="9791588" cy="431999"/>
            </a:xfrm>
            <a:prstGeom prst="rect">
              <a:avLst/>
            </a:prstGeom>
            <a:noFill/>
            <a:extLst>
              <a:ext uri="{909E8E84-426E-40DD-AFC4-6F175D3DCCD1}">
                <a14:hiddenFill xmlns:a14="http://schemas.microsoft.com/office/drawing/2010/main">
                  <a:solidFill>
                    <a:srgbClr val="E9E6E6"/>
                  </a:solidFill>
                </a14:hiddenFill>
              </a:ext>
            </a:extLst>
          </p:spPr>
          <p:txBody>
            <a:bodyPr vert="horz" wrap="none" lIns="0" tIns="36000" rIns="3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defTabSz="576000" fontAlgn="auto">
                <a:spcBef>
                  <a:spcPts val="0"/>
                </a:spcBef>
                <a:spcAft>
                  <a:spcPts val="0"/>
                </a:spcAft>
                <a:buClr>
                  <a:schemeClr val="accent1"/>
                </a:buClr>
                <a:buSzPct val="100000"/>
                <a:buFont typeface="Arial" panose="020B0604020202020204" pitchFamily="34" charset="0"/>
                <a:buNone/>
              </a:pPr>
              <a:r>
                <a:rPr lang="de-DE" sz="1600">
                  <a:latin typeface="+mn-lt"/>
                </a:rPr>
                <a:t>Descriptors</a:t>
              </a:r>
              <a:endParaRPr lang="de-DE" sz="1600" dirty="0">
                <a:latin typeface="+mn-lt"/>
              </a:endParaRPr>
            </a:p>
          </p:txBody>
        </p:sp>
        <p:sp>
          <p:nvSpPr>
            <p:cNvPr id="18" name="MIO_AGENDA_ELEMENT_ELEMENTNUMBER_2_3">
              <a:hlinkClick r:id="rId33" action="ppaction://hlinksldjump"/>
              <a:extLst>
                <a:ext uri="{FF2B5EF4-FFF2-40B4-BE49-F238E27FC236}">
                  <a16:creationId xmlns:a16="http://schemas.microsoft.com/office/drawing/2014/main" id="{27CFC2CE-CF3C-879C-FEE8-777EFE2AD527}"/>
                </a:ext>
              </a:extLst>
            </p:cNvPr>
            <p:cNvSpPr>
              <a:spLocks noChangeAspect="1"/>
            </p:cNvSpPr>
            <p:nvPr>
              <p:custDataLst>
                <p:tags r:id="rId16"/>
              </p:custDataLst>
            </p:nvPr>
          </p:nvSpPr>
          <p:spPr>
            <a:xfrm>
              <a:off x="334435" y="3428411"/>
              <a:ext cx="431945" cy="431999"/>
            </a:xfrm>
            <a:prstGeom prst="ellipse">
              <a:avLst/>
            </a:prstGeom>
            <a:noFill/>
            <a:ln>
              <a:noFill/>
            </a:ln>
          </p:spPr>
          <p:txBody>
            <a:bodyPr vert="horz" wrap="none" lIns="0" tIns="36000" rIns="0" bIns="36000" rtlCol="0" anchor="ctr">
              <a:no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ctr" fontAlgn="auto">
                <a:spcBef>
                  <a:spcPts val="0"/>
                </a:spcBef>
                <a:spcAft>
                  <a:spcPts val="0"/>
                </a:spcAft>
                <a:buClr>
                  <a:schemeClr val="accent1"/>
                </a:buClr>
                <a:buSzPct val="100000"/>
              </a:pPr>
              <a:r>
                <a:rPr lang="de-DE" sz="1600">
                  <a:noFill/>
                  <a:latin typeface="+mn-lt"/>
                  <a:cs typeface="Arial" panose="020B0604020202020204" pitchFamily="34" charset="0"/>
                </a:rPr>
                <a:t>2.3</a:t>
              </a:r>
              <a:endParaRPr lang="de-DE" sz="1600" dirty="0">
                <a:noFill/>
                <a:latin typeface="+mn-lt"/>
                <a:cs typeface="Arial" panose="020B0604020202020204" pitchFamily="34" charset="0"/>
              </a:endParaRPr>
            </a:p>
          </p:txBody>
        </p:sp>
        <p:sp>
          <p:nvSpPr>
            <p:cNvPr id="19" name="MIO_AGENDA_ELEMENT_PAGENUMBER_2_3">
              <a:hlinkClick r:id="rId33" action="ppaction://hlinksldjump"/>
              <a:extLst>
                <a:ext uri="{FF2B5EF4-FFF2-40B4-BE49-F238E27FC236}">
                  <a16:creationId xmlns:a16="http://schemas.microsoft.com/office/drawing/2014/main" id="{41C70A6B-98DE-51AF-3255-8AA9F3DE9B24}"/>
                </a:ext>
              </a:extLst>
            </p:cNvPr>
            <p:cNvSpPr txBox="1">
              <a:spLocks/>
            </p:cNvSpPr>
            <p:nvPr>
              <p:custDataLst>
                <p:tags r:id="rId17"/>
              </p:custDataLst>
            </p:nvPr>
          </p:nvSpPr>
          <p:spPr>
            <a:xfrm>
              <a:off x="11026666" y="3428411"/>
              <a:ext cx="828788" cy="431999"/>
            </a:xfrm>
            <a:prstGeom prst="rect">
              <a:avLst/>
            </a:prstGeom>
            <a:noFill/>
          </p:spPr>
          <p:txBody>
            <a:bodyPr vert="horz" wrap="none" lIns="0" tIns="36000" rIns="21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r"/>
              <a:r>
                <a:rPr lang="de-DE" sz="1600">
                  <a:latin typeface="+mn-lt"/>
                </a:rPr>
                <a:t>14</a:t>
              </a:r>
              <a:endParaRPr lang="de-DE" sz="1600" dirty="0">
                <a:latin typeface="+mn-lt"/>
              </a:endParaRPr>
            </a:p>
          </p:txBody>
        </p:sp>
        <p:sp>
          <p:nvSpPr>
            <p:cNvPr id="20" name="MIO_AGENDA_ELEMENT_TITEL_2_4">
              <a:hlinkClick r:id="rId34" action="ppaction://hlinksldjump"/>
              <a:extLst>
                <a:ext uri="{FF2B5EF4-FFF2-40B4-BE49-F238E27FC236}">
                  <a16:creationId xmlns:a16="http://schemas.microsoft.com/office/drawing/2014/main" id="{3BD6049A-D655-BAAD-6C2F-2ED9DFEEC747}"/>
                </a:ext>
              </a:extLst>
            </p:cNvPr>
            <p:cNvSpPr>
              <a:spLocks/>
            </p:cNvSpPr>
            <p:nvPr>
              <p:custDataLst>
                <p:tags r:id="rId18"/>
              </p:custDataLst>
            </p:nvPr>
          </p:nvSpPr>
          <p:spPr>
            <a:xfrm>
              <a:off x="1235076" y="3932410"/>
              <a:ext cx="9791588" cy="431999"/>
            </a:xfrm>
            <a:prstGeom prst="rect">
              <a:avLst/>
            </a:prstGeom>
            <a:noFill/>
            <a:extLst>
              <a:ext uri="{909E8E84-426E-40DD-AFC4-6F175D3DCCD1}">
                <a14:hiddenFill xmlns:a14="http://schemas.microsoft.com/office/drawing/2010/main">
                  <a:solidFill>
                    <a:srgbClr val="E9E6E6"/>
                  </a:solidFill>
                </a14:hiddenFill>
              </a:ext>
            </a:extLst>
          </p:spPr>
          <p:txBody>
            <a:bodyPr vert="horz" wrap="none" lIns="0" tIns="36000" rIns="3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defTabSz="576000" fontAlgn="auto">
                <a:spcBef>
                  <a:spcPts val="0"/>
                </a:spcBef>
                <a:spcAft>
                  <a:spcPts val="0"/>
                </a:spcAft>
                <a:buClr>
                  <a:schemeClr val="accent1"/>
                </a:buClr>
                <a:buSzPct val="100000"/>
                <a:buFont typeface="Arial" panose="020B0604020202020204" pitchFamily="34" charset="0"/>
                <a:buNone/>
              </a:pPr>
              <a:r>
                <a:rPr lang="de-DE" sz="1600">
                  <a:latin typeface="+mn-lt"/>
                </a:rPr>
                <a:t>Transmit Descriptors</a:t>
              </a:r>
              <a:endParaRPr lang="de-DE" sz="1600" dirty="0">
                <a:latin typeface="+mn-lt"/>
              </a:endParaRPr>
            </a:p>
          </p:txBody>
        </p:sp>
        <p:sp>
          <p:nvSpPr>
            <p:cNvPr id="21" name="MIO_AGENDA_ELEMENT_ELEMENTNUMBER_2_4">
              <a:hlinkClick r:id="rId34" action="ppaction://hlinksldjump"/>
              <a:extLst>
                <a:ext uri="{FF2B5EF4-FFF2-40B4-BE49-F238E27FC236}">
                  <a16:creationId xmlns:a16="http://schemas.microsoft.com/office/drawing/2014/main" id="{8BBC839A-AD3C-AA1F-E754-68AC9ACA5AF2}"/>
                </a:ext>
              </a:extLst>
            </p:cNvPr>
            <p:cNvSpPr>
              <a:spLocks noChangeAspect="1"/>
            </p:cNvSpPr>
            <p:nvPr>
              <p:custDataLst>
                <p:tags r:id="rId19"/>
              </p:custDataLst>
            </p:nvPr>
          </p:nvSpPr>
          <p:spPr>
            <a:xfrm>
              <a:off x="334435" y="3932410"/>
              <a:ext cx="431945" cy="431999"/>
            </a:xfrm>
            <a:prstGeom prst="ellipse">
              <a:avLst/>
            </a:prstGeom>
            <a:noFill/>
            <a:ln>
              <a:noFill/>
            </a:ln>
          </p:spPr>
          <p:txBody>
            <a:bodyPr vert="horz" wrap="none" lIns="0" tIns="36000" rIns="0" bIns="36000" rtlCol="0" anchor="ctr">
              <a:no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ctr" fontAlgn="auto">
                <a:spcBef>
                  <a:spcPts val="0"/>
                </a:spcBef>
                <a:spcAft>
                  <a:spcPts val="0"/>
                </a:spcAft>
                <a:buClr>
                  <a:schemeClr val="accent1"/>
                </a:buClr>
                <a:buSzPct val="100000"/>
              </a:pPr>
              <a:r>
                <a:rPr lang="de-DE" sz="1600">
                  <a:noFill/>
                  <a:latin typeface="+mn-lt"/>
                  <a:cs typeface="Arial" panose="020B0604020202020204" pitchFamily="34" charset="0"/>
                </a:rPr>
                <a:t>2.4</a:t>
              </a:r>
              <a:endParaRPr lang="de-DE" sz="1600" dirty="0">
                <a:noFill/>
                <a:latin typeface="+mn-lt"/>
                <a:cs typeface="Arial" panose="020B0604020202020204" pitchFamily="34" charset="0"/>
              </a:endParaRPr>
            </a:p>
          </p:txBody>
        </p:sp>
        <p:sp>
          <p:nvSpPr>
            <p:cNvPr id="22" name="MIO_AGENDA_ELEMENT_PAGENUMBER_2_4">
              <a:hlinkClick r:id="rId34" action="ppaction://hlinksldjump"/>
              <a:extLst>
                <a:ext uri="{FF2B5EF4-FFF2-40B4-BE49-F238E27FC236}">
                  <a16:creationId xmlns:a16="http://schemas.microsoft.com/office/drawing/2014/main" id="{168ED0ED-72AF-12D0-5E55-82021278C206}"/>
                </a:ext>
              </a:extLst>
            </p:cNvPr>
            <p:cNvSpPr txBox="1">
              <a:spLocks/>
            </p:cNvSpPr>
            <p:nvPr>
              <p:custDataLst>
                <p:tags r:id="rId20"/>
              </p:custDataLst>
            </p:nvPr>
          </p:nvSpPr>
          <p:spPr>
            <a:xfrm>
              <a:off x="11026666" y="3932410"/>
              <a:ext cx="828788" cy="431999"/>
            </a:xfrm>
            <a:prstGeom prst="rect">
              <a:avLst/>
            </a:prstGeom>
            <a:noFill/>
          </p:spPr>
          <p:txBody>
            <a:bodyPr vert="horz" wrap="none" lIns="0" tIns="36000" rIns="21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r"/>
              <a:r>
                <a:rPr lang="de-DE" sz="1600">
                  <a:latin typeface="+mn-lt"/>
                </a:rPr>
                <a:t>21</a:t>
              </a:r>
              <a:endParaRPr lang="de-DE" sz="1600" dirty="0">
                <a:latin typeface="+mn-lt"/>
              </a:endParaRPr>
            </a:p>
          </p:txBody>
        </p:sp>
        <p:sp>
          <p:nvSpPr>
            <p:cNvPr id="23" name="MIO_AGENDA_ELEMENT_TITEL_2_5">
              <a:hlinkClick r:id="rId35" action="ppaction://hlinksldjump"/>
              <a:extLst>
                <a:ext uri="{FF2B5EF4-FFF2-40B4-BE49-F238E27FC236}">
                  <a16:creationId xmlns:a16="http://schemas.microsoft.com/office/drawing/2014/main" id="{8E874E8C-D4BD-5DC6-C08B-73C324F5A046}"/>
                </a:ext>
              </a:extLst>
            </p:cNvPr>
            <p:cNvSpPr>
              <a:spLocks/>
            </p:cNvSpPr>
            <p:nvPr>
              <p:custDataLst>
                <p:tags r:id="rId21"/>
              </p:custDataLst>
            </p:nvPr>
          </p:nvSpPr>
          <p:spPr>
            <a:xfrm>
              <a:off x="1235076" y="4436410"/>
              <a:ext cx="9791588" cy="431999"/>
            </a:xfrm>
            <a:prstGeom prst="rect">
              <a:avLst/>
            </a:prstGeom>
            <a:noFill/>
            <a:extLst>
              <a:ext uri="{909E8E84-426E-40DD-AFC4-6F175D3DCCD1}">
                <a14:hiddenFill xmlns:a14="http://schemas.microsoft.com/office/drawing/2010/main">
                  <a:solidFill>
                    <a:srgbClr val="E9E6E6"/>
                  </a:solidFill>
                </a14:hiddenFill>
              </a:ext>
            </a:extLst>
          </p:spPr>
          <p:txBody>
            <a:bodyPr vert="horz" wrap="none" lIns="0" tIns="36000" rIns="3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defTabSz="576000" fontAlgn="auto">
                <a:spcBef>
                  <a:spcPts val="0"/>
                </a:spcBef>
                <a:spcAft>
                  <a:spcPts val="0"/>
                </a:spcAft>
                <a:buClr>
                  <a:schemeClr val="accent1"/>
                </a:buClr>
                <a:buSzPct val="100000"/>
                <a:buFont typeface="Arial" panose="020B0604020202020204" pitchFamily="34" charset="0"/>
                <a:buNone/>
              </a:pPr>
              <a:r>
                <a:rPr lang="de-DE" sz="1600">
                  <a:latin typeface="+mn-lt"/>
                </a:rPr>
                <a:t>Receive Descriptors</a:t>
              </a:r>
              <a:endParaRPr lang="de-DE" sz="1600" dirty="0">
                <a:latin typeface="+mn-lt"/>
              </a:endParaRPr>
            </a:p>
          </p:txBody>
        </p:sp>
        <p:sp>
          <p:nvSpPr>
            <p:cNvPr id="24" name="MIO_AGENDA_ELEMENT_ELEMENTNUMBER_2_5">
              <a:hlinkClick r:id="rId35" action="ppaction://hlinksldjump"/>
              <a:extLst>
                <a:ext uri="{FF2B5EF4-FFF2-40B4-BE49-F238E27FC236}">
                  <a16:creationId xmlns:a16="http://schemas.microsoft.com/office/drawing/2014/main" id="{A4891892-F830-BCC8-E7A0-DD97A668F5E6}"/>
                </a:ext>
              </a:extLst>
            </p:cNvPr>
            <p:cNvSpPr>
              <a:spLocks noChangeAspect="1"/>
            </p:cNvSpPr>
            <p:nvPr>
              <p:custDataLst>
                <p:tags r:id="rId22"/>
              </p:custDataLst>
            </p:nvPr>
          </p:nvSpPr>
          <p:spPr>
            <a:xfrm>
              <a:off x="334435" y="4436410"/>
              <a:ext cx="431945" cy="431999"/>
            </a:xfrm>
            <a:prstGeom prst="ellipse">
              <a:avLst/>
            </a:prstGeom>
            <a:noFill/>
            <a:ln>
              <a:noFill/>
            </a:ln>
          </p:spPr>
          <p:txBody>
            <a:bodyPr vert="horz" wrap="none" lIns="0" tIns="36000" rIns="0" bIns="36000" rtlCol="0" anchor="ctr">
              <a:no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ctr" fontAlgn="auto">
                <a:spcBef>
                  <a:spcPts val="0"/>
                </a:spcBef>
                <a:spcAft>
                  <a:spcPts val="0"/>
                </a:spcAft>
                <a:buClr>
                  <a:schemeClr val="accent1"/>
                </a:buClr>
                <a:buSzPct val="100000"/>
              </a:pPr>
              <a:r>
                <a:rPr lang="de-DE" sz="1600">
                  <a:noFill/>
                  <a:latin typeface="+mn-lt"/>
                  <a:cs typeface="Arial" panose="020B0604020202020204" pitchFamily="34" charset="0"/>
                </a:rPr>
                <a:t>2.5</a:t>
              </a:r>
              <a:endParaRPr lang="de-DE" sz="1600" dirty="0">
                <a:noFill/>
                <a:latin typeface="+mn-lt"/>
                <a:cs typeface="Arial" panose="020B0604020202020204" pitchFamily="34" charset="0"/>
              </a:endParaRPr>
            </a:p>
          </p:txBody>
        </p:sp>
        <p:sp>
          <p:nvSpPr>
            <p:cNvPr id="25" name="MIO_AGENDA_ELEMENT_PAGENUMBER_2_5">
              <a:hlinkClick r:id="rId35" action="ppaction://hlinksldjump"/>
              <a:extLst>
                <a:ext uri="{FF2B5EF4-FFF2-40B4-BE49-F238E27FC236}">
                  <a16:creationId xmlns:a16="http://schemas.microsoft.com/office/drawing/2014/main" id="{35839EB2-E7A8-6DA5-EF25-127D583C5EF3}"/>
                </a:ext>
              </a:extLst>
            </p:cNvPr>
            <p:cNvSpPr txBox="1">
              <a:spLocks/>
            </p:cNvSpPr>
            <p:nvPr>
              <p:custDataLst>
                <p:tags r:id="rId23"/>
              </p:custDataLst>
            </p:nvPr>
          </p:nvSpPr>
          <p:spPr>
            <a:xfrm>
              <a:off x="11026666" y="4436410"/>
              <a:ext cx="828788" cy="431999"/>
            </a:xfrm>
            <a:prstGeom prst="rect">
              <a:avLst/>
            </a:prstGeom>
            <a:noFill/>
          </p:spPr>
          <p:txBody>
            <a:bodyPr vert="horz" wrap="none" lIns="0" tIns="36000" rIns="21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r"/>
              <a:r>
                <a:rPr lang="de-DE" sz="1600">
                  <a:latin typeface="+mn-lt"/>
                </a:rPr>
                <a:t>28</a:t>
              </a:r>
              <a:endParaRPr lang="de-DE" sz="1600" dirty="0">
                <a:latin typeface="+mn-lt"/>
              </a:endParaRPr>
            </a:p>
          </p:txBody>
        </p:sp>
        <p:sp>
          <p:nvSpPr>
            <p:cNvPr id="26" name="MIO_AGENDA_ELEMENT_TITEL_2_6">
              <a:hlinkClick r:id="rId36" action="ppaction://hlinksldjump"/>
              <a:extLst>
                <a:ext uri="{FF2B5EF4-FFF2-40B4-BE49-F238E27FC236}">
                  <a16:creationId xmlns:a16="http://schemas.microsoft.com/office/drawing/2014/main" id="{810A112A-B89D-07D4-7FBA-A6A1FA51D36B}"/>
                </a:ext>
              </a:extLst>
            </p:cNvPr>
            <p:cNvSpPr>
              <a:spLocks/>
            </p:cNvSpPr>
            <p:nvPr>
              <p:custDataLst>
                <p:tags r:id="rId24"/>
              </p:custDataLst>
            </p:nvPr>
          </p:nvSpPr>
          <p:spPr>
            <a:xfrm>
              <a:off x="1235076" y="4940409"/>
              <a:ext cx="9791588" cy="431999"/>
            </a:xfrm>
            <a:prstGeom prst="rect">
              <a:avLst/>
            </a:prstGeom>
            <a:noFill/>
            <a:extLst>
              <a:ext uri="{909E8E84-426E-40DD-AFC4-6F175D3DCCD1}">
                <a14:hiddenFill xmlns:a14="http://schemas.microsoft.com/office/drawing/2010/main">
                  <a:solidFill>
                    <a:srgbClr val="E9E6E6"/>
                  </a:solidFill>
                </a14:hiddenFill>
              </a:ext>
            </a:extLst>
          </p:spPr>
          <p:txBody>
            <a:bodyPr vert="horz" wrap="none" lIns="0" tIns="36000" rIns="3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defTabSz="576000" fontAlgn="auto">
                <a:spcBef>
                  <a:spcPts val="0"/>
                </a:spcBef>
                <a:spcAft>
                  <a:spcPts val="0"/>
                </a:spcAft>
                <a:buClr>
                  <a:schemeClr val="accent1"/>
                </a:buClr>
                <a:buSzPct val="100000"/>
                <a:buFont typeface="Arial" panose="020B0604020202020204" pitchFamily="34" charset="0"/>
                <a:buNone/>
              </a:pPr>
              <a:r>
                <a:rPr lang="de-DE" sz="1600">
                  <a:latin typeface="+mn-lt"/>
                </a:rPr>
                <a:t>MAC Transaction Layer (MTL)</a:t>
              </a:r>
              <a:endParaRPr lang="de-DE" sz="1600" dirty="0">
                <a:latin typeface="+mn-lt"/>
              </a:endParaRPr>
            </a:p>
          </p:txBody>
        </p:sp>
        <p:sp>
          <p:nvSpPr>
            <p:cNvPr id="27" name="MIO_AGENDA_ELEMENT_ELEMENTNUMBER_2_6">
              <a:hlinkClick r:id="rId36" action="ppaction://hlinksldjump"/>
              <a:extLst>
                <a:ext uri="{FF2B5EF4-FFF2-40B4-BE49-F238E27FC236}">
                  <a16:creationId xmlns:a16="http://schemas.microsoft.com/office/drawing/2014/main" id="{B28F3B76-6608-EF97-7361-A875794EDDE8}"/>
                </a:ext>
              </a:extLst>
            </p:cNvPr>
            <p:cNvSpPr>
              <a:spLocks noChangeAspect="1"/>
            </p:cNvSpPr>
            <p:nvPr>
              <p:custDataLst>
                <p:tags r:id="rId25"/>
              </p:custDataLst>
            </p:nvPr>
          </p:nvSpPr>
          <p:spPr>
            <a:xfrm>
              <a:off x="334435" y="4940409"/>
              <a:ext cx="431945" cy="431999"/>
            </a:xfrm>
            <a:prstGeom prst="ellipse">
              <a:avLst/>
            </a:prstGeom>
            <a:noFill/>
            <a:ln>
              <a:noFill/>
            </a:ln>
          </p:spPr>
          <p:txBody>
            <a:bodyPr vert="horz" wrap="none" lIns="0" tIns="36000" rIns="0" bIns="36000" rtlCol="0" anchor="ctr">
              <a:no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ctr" fontAlgn="auto">
                <a:spcBef>
                  <a:spcPts val="0"/>
                </a:spcBef>
                <a:spcAft>
                  <a:spcPts val="0"/>
                </a:spcAft>
                <a:buClr>
                  <a:schemeClr val="accent1"/>
                </a:buClr>
                <a:buSzPct val="100000"/>
              </a:pPr>
              <a:r>
                <a:rPr lang="de-DE" sz="1600">
                  <a:noFill/>
                  <a:latin typeface="+mn-lt"/>
                  <a:cs typeface="Arial" panose="020B0604020202020204" pitchFamily="34" charset="0"/>
                </a:rPr>
                <a:t>2.6</a:t>
              </a:r>
              <a:endParaRPr lang="de-DE" sz="1600" dirty="0">
                <a:noFill/>
                <a:latin typeface="+mn-lt"/>
                <a:cs typeface="Arial" panose="020B0604020202020204" pitchFamily="34" charset="0"/>
              </a:endParaRPr>
            </a:p>
          </p:txBody>
        </p:sp>
        <p:sp>
          <p:nvSpPr>
            <p:cNvPr id="28" name="MIO_AGENDA_ELEMENT_PAGENUMBER_2_6">
              <a:hlinkClick r:id="rId36" action="ppaction://hlinksldjump"/>
              <a:extLst>
                <a:ext uri="{FF2B5EF4-FFF2-40B4-BE49-F238E27FC236}">
                  <a16:creationId xmlns:a16="http://schemas.microsoft.com/office/drawing/2014/main" id="{CC12B8FC-80F8-A83C-58D7-F4B5653478EF}"/>
                </a:ext>
              </a:extLst>
            </p:cNvPr>
            <p:cNvSpPr txBox="1">
              <a:spLocks/>
            </p:cNvSpPr>
            <p:nvPr>
              <p:custDataLst>
                <p:tags r:id="rId26"/>
              </p:custDataLst>
            </p:nvPr>
          </p:nvSpPr>
          <p:spPr>
            <a:xfrm>
              <a:off x="11026666" y="4940409"/>
              <a:ext cx="828788" cy="431999"/>
            </a:xfrm>
            <a:prstGeom prst="rect">
              <a:avLst/>
            </a:prstGeom>
            <a:noFill/>
          </p:spPr>
          <p:txBody>
            <a:bodyPr vert="horz" wrap="none" lIns="0" tIns="36000" rIns="216000" bIns="36000" rtlCol="0" anchor="ctr">
              <a:normAutofit/>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a:lstStyle>
            <a:p>
              <a:pPr algn="r"/>
              <a:r>
                <a:rPr lang="de-DE" sz="1600">
                  <a:latin typeface="+mn-lt"/>
                </a:rPr>
                <a:t>34</a:t>
              </a:r>
              <a:endParaRPr lang="de-DE" sz="1600" dirty="0">
                <a:latin typeface="+mn-lt"/>
              </a:endParaRPr>
            </a:p>
          </p:txBody>
        </p:sp>
      </p:grpSp>
      <p:sp>
        <p:nvSpPr>
          <p:cNvPr id="2" name="Title 1">
            <a:extLst>
              <a:ext uri="{FF2B5EF4-FFF2-40B4-BE49-F238E27FC236}">
                <a16:creationId xmlns:a16="http://schemas.microsoft.com/office/drawing/2014/main" id="{AC3C7C72-15E5-54A0-108B-7F6F9A5091DB}"/>
              </a:ext>
            </a:extLst>
          </p:cNvPr>
          <p:cNvSpPr>
            <a:spLocks noGrp="1"/>
          </p:cNvSpPr>
          <p:nvPr>
            <p:ph type="title"/>
            <p:custDataLst>
              <p:tags r:id="rId2"/>
            </p:custDataLst>
          </p:nvPr>
        </p:nvSpPr>
        <p:spPr/>
        <p:txBody>
          <a:bodyPr/>
          <a:lstStyle/>
          <a:p>
            <a:r>
              <a:rPr lang="de-DE"/>
              <a:t>Table of contents</a:t>
            </a:r>
          </a:p>
        </p:txBody>
      </p:sp>
    </p:spTree>
    <p:extLst>
      <p:ext uri="{BB962C8B-B14F-4D97-AF65-F5344CB8AC3E}">
        <p14:creationId xmlns:p14="http://schemas.microsoft.com/office/powerpoint/2010/main" val="1628801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26B0E7F-3BC1-4F26-9AE3-12B0FE478A26}"/>
              </a:ext>
            </a:extLst>
          </p:cNvPr>
          <p:cNvSpPr>
            <a:spLocks noGrp="1"/>
          </p:cNvSpPr>
          <p:nvPr>
            <p:ph sz="quarter" idx="13" hasCustomPrompt="1"/>
          </p:nvPr>
        </p:nvSpPr>
        <p:spPr>
          <a:xfrm>
            <a:off x="336000" y="1052736"/>
            <a:ext cx="11520000" cy="5472608"/>
          </a:xfrm>
        </p:spPr>
        <p:txBody>
          <a:bodyPr/>
          <a:lstStyle/>
          <a:p>
            <a:pPr>
              <a:spcAft>
                <a:spcPts val="600"/>
              </a:spcAft>
              <a:buFont typeface="Wingdings" panose="05000000000000000000" pitchFamily="2" charset="2"/>
              <a:buChar char="Ø"/>
            </a:pPr>
            <a:r>
              <a:rPr lang="en-US" sz="1800" kern="0" dirty="0">
                <a:solidFill>
                  <a:srgbClr val="202122"/>
                </a:solidFill>
                <a:highlight>
                  <a:srgbClr val="FFFFFF"/>
                </a:highlight>
                <a:latin typeface="Arial" panose="020B0604020202020204" pitchFamily="34" charset="0"/>
                <a:cs typeface="Arial" panose="020B0604020202020204" pitchFamily="34" charset="0"/>
              </a:rPr>
              <a:t>The TC3x GTH module is described in the </a:t>
            </a:r>
            <a:r>
              <a:rPr lang="en-US" sz="1800" kern="0" dirty="0">
                <a:solidFill>
                  <a:srgbClr val="202122"/>
                </a:solidFill>
                <a:highlight>
                  <a:srgbClr val="FFFFFF"/>
                </a:highlight>
                <a:latin typeface="Arial" panose="020B0604020202020204" pitchFamily="34" charset="0"/>
                <a:cs typeface="Arial" panose="020B0604020202020204" pitchFamily="34" charset="0"/>
                <a:hlinkClick r:id="rId3"/>
              </a:rPr>
              <a:t>second part of the TC3x family User Manual</a:t>
            </a:r>
            <a:r>
              <a:rPr lang="en-US" sz="1800" kern="0" dirty="0">
                <a:solidFill>
                  <a:srgbClr val="202122"/>
                </a:solidFill>
                <a:highlight>
                  <a:srgbClr val="FFFFFF"/>
                </a:highlight>
                <a:latin typeface="Arial" panose="020B0604020202020204" pitchFamily="34" charset="0"/>
                <a:cs typeface="Arial" panose="020B0604020202020204" pitchFamily="34" charset="0"/>
              </a:rPr>
              <a:t>, in chapter 44 </a:t>
            </a:r>
            <a:r>
              <a:rPr lang="de-DE" dirty="0"/>
              <a:t>Gigabit Ethernet MAC (GETH);</a:t>
            </a:r>
          </a:p>
          <a:p>
            <a:pPr>
              <a:spcAft>
                <a:spcPts val="600"/>
              </a:spcAft>
              <a:buFont typeface="Wingdings" panose="05000000000000000000" pitchFamily="2" charset="2"/>
              <a:buChar char="Ø"/>
            </a:pPr>
            <a:endParaRPr lang="de-DE" kern="0" dirty="0">
              <a:solidFill>
                <a:srgbClr val="202122"/>
              </a:solidFill>
              <a:highlight>
                <a:srgbClr val="FFFFFF"/>
              </a:highlight>
              <a:latin typeface="Arial" panose="020B0604020202020204" pitchFamily="34" charset="0"/>
              <a:cs typeface="Arial" panose="020B0604020202020204" pitchFamily="34" charset="0"/>
            </a:endParaRPr>
          </a:p>
          <a:p>
            <a:pPr>
              <a:spcAft>
                <a:spcPts val="600"/>
              </a:spcAft>
              <a:buFont typeface="Wingdings" panose="05000000000000000000" pitchFamily="2" charset="2"/>
              <a:buChar char="Ø"/>
            </a:pPr>
            <a:r>
              <a:rPr lang="de-DE" dirty="0"/>
              <a:t>DWC_ether_qos is the name of the Ethernet IP that is implemented in all TC3x. The IP provider is Synopsys;</a:t>
            </a:r>
          </a:p>
          <a:p>
            <a:pPr>
              <a:spcAft>
                <a:spcPts val="600"/>
              </a:spcAft>
              <a:buFont typeface="Wingdings" panose="05000000000000000000" pitchFamily="2" charset="2"/>
              <a:buChar char="Ø"/>
            </a:pPr>
            <a:endParaRPr lang="de-DE" kern="0" dirty="0">
              <a:solidFill>
                <a:srgbClr val="202122"/>
              </a:solidFill>
              <a:highlight>
                <a:srgbClr val="FFFFFF"/>
              </a:highlight>
              <a:latin typeface="Arial" panose="020B0604020202020204" pitchFamily="34" charset="0"/>
              <a:cs typeface="Arial" panose="020B0604020202020204" pitchFamily="34" charset="0"/>
            </a:endParaRPr>
          </a:p>
          <a:p>
            <a:pPr>
              <a:spcAft>
                <a:spcPts val="600"/>
              </a:spcAft>
              <a:buFont typeface="Wingdings" panose="05000000000000000000" pitchFamily="2" charset="2"/>
              <a:buChar char="Ø"/>
            </a:pPr>
            <a:r>
              <a:rPr lang="de-DE" dirty="0"/>
              <a:t>DWC_ether_qos and GETH refer to the same block;</a:t>
            </a:r>
            <a:endParaRPr lang="en-US" kern="0" dirty="0">
              <a:solidFill>
                <a:srgbClr val="202122"/>
              </a:solidFill>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en-US" kern="0" dirty="0">
              <a:solidFill>
                <a:srgbClr val="202122"/>
              </a:solidFill>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en-US" kern="0" dirty="0">
              <a:solidFill>
                <a:srgbClr val="202122"/>
              </a:solidFill>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en-US" kern="0"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de-DE" kern="0" dirty="0">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de-DE" kern="0" dirty="0">
              <a:latin typeface="Arial" panose="020B0604020202020204" pitchFamily="34" charset="0"/>
              <a:cs typeface="Arial" panose="020B0604020202020204" pitchFamily="34" charset="0"/>
            </a:endParaRPr>
          </a:p>
          <a:p>
            <a:pPr>
              <a:spcAft>
                <a:spcPts val="600"/>
              </a:spcAft>
              <a:buFont typeface="Wingdings" panose="05000000000000000000" pitchFamily="2" charset="2"/>
              <a:buChar char="Ø"/>
            </a:pPr>
            <a:endParaRPr lang="en-US" dirty="0">
              <a:solidFill>
                <a:srgbClr val="202122"/>
              </a:solidFill>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en-US" dirty="0">
              <a:solidFill>
                <a:srgbClr val="202122"/>
              </a:solidFill>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en-US" dirty="0">
              <a:solidFill>
                <a:srgbClr val="202122"/>
              </a:solidFill>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en-US" dirty="0">
              <a:solidFill>
                <a:srgbClr val="202122"/>
              </a:solidFill>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de-DE" b="0" i="0" dirty="0">
              <a:effectLst/>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endParaRPr lang="de-DE"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34144C2C-0081-4C97-B5A5-1D1E02BBAB13}"/>
              </a:ext>
            </a:extLst>
          </p:cNvPr>
          <p:cNvSpPr>
            <a:spLocks noGrp="1"/>
          </p:cNvSpPr>
          <p:nvPr>
            <p:ph type="title" hasCustomPrompt="1"/>
          </p:nvPr>
        </p:nvSpPr>
        <p:spPr/>
        <p:txBody>
          <a:bodyPr/>
          <a:lstStyle/>
          <a:p>
            <a:r>
              <a:rPr lang="en-US" dirty="0"/>
              <a:t>Introduction to the TC3x GETH module</a:t>
            </a:r>
          </a:p>
        </p:txBody>
      </p:sp>
    </p:spTree>
    <p:extLst>
      <p:ext uri="{BB962C8B-B14F-4D97-AF65-F5344CB8AC3E}">
        <p14:creationId xmlns:p14="http://schemas.microsoft.com/office/powerpoint/2010/main" val="3503048566"/>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44C2C-0081-4C97-B5A5-1D1E02BBAB13}"/>
              </a:ext>
            </a:extLst>
          </p:cNvPr>
          <p:cNvSpPr>
            <a:spLocks noGrp="1"/>
          </p:cNvSpPr>
          <p:nvPr>
            <p:ph type="title" hasCustomPrompt="1"/>
          </p:nvPr>
        </p:nvSpPr>
        <p:spPr/>
        <p:txBody>
          <a:bodyPr/>
          <a:lstStyle/>
          <a:p>
            <a:r>
              <a:rPr lang="en-US" dirty="0"/>
              <a:t>Introduction to the TC3x GETH module</a:t>
            </a:r>
          </a:p>
        </p:txBody>
      </p:sp>
      <p:pic>
        <p:nvPicPr>
          <p:cNvPr id="11" name="Picture 10">
            <a:extLst>
              <a:ext uri="{FF2B5EF4-FFF2-40B4-BE49-F238E27FC236}">
                <a16:creationId xmlns:a16="http://schemas.microsoft.com/office/drawing/2014/main" id="{B2C3D14E-7E83-FF82-44C3-CECF842838E2}"/>
              </a:ext>
            </a:extLst>
          </p:cNvPr>
          <p:cNvPicPr>
            <a:picLocks noChangeAspect="1"/>
          </p:cNvPicPr>
          <p:nvPr/>
        </p:nvPicPr>
        <p:blipFill>
          <a:blip r:embed="rId3"/>
          <a:stretch>
            <a:fillRect/>
          </a:stretch>
        </p:blipFill>
        <p:spPr>
          <a:xfrm>
            <a:off x="1908051" y="1135875"/>
            <a:ext cx="8375898" cy="4586249"/>
          </a:xfrm>
          <a:prstGeom prst="rect">
            <a:avLst/>
          </a:prstGeom>
        </p:spPr>
      </p:pic>
    </p:spTree>
    <p:extLst>
      <p:ext uri="{BB962C8B-B14F-4D97-AF65-F5344CB8AC3E}">
        <p14:creationId xmlns:p14="http://schemas.microsoft.com/office/powerpoint/2010/main" val="2687352861"/>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44C2C-0081-4C97-B5A5-1D1E02BBAB13}"/>
              </a:ext>
            </a:extLst>
          </p:cNvPr>
          <p:cNvSpPr>
            <a:spLocks noGrp="1"/>
          </p:cNvSpPr>
          <p:nvPr>
            <p:ph type="title" hasCustomPrompt="1"/>
          </p:nvPr>
        </p:nvSpPr>
        <p:spPr/>
        <p:txBody>
          <a:bodyPr/>
          <a:lstStyle/>
          <a:p>
            <a:r>
              <a:rPr lang="en-US" dirty="0"/>
              <a:t>Introduction to the TC3x GETH module</a:t>
            </a:r>
          </a:p>
        </p:txBody>
      </p:sp>
      <p:pic>
        <p:nvPicPr>
          <p:cNvPr id="4" name="Picture 3">
            <a:extLst>
              <a:ext uri="{FF2B5EF4-FFF2-40B4-BE49-F238E27FC236}">
                <a16:creationId xmlns:a16="http://schemas.microsoft.com/office/drawing/2014/main" id="{D62D10BF-588E-D852-7CA8-55BDF7FCAD07}"/>
              </a:ext>
            </a:extLst>
          </p:cNvPr>
          <p:cNvPicPr>
            <a:picLocks noChangeAspect="1"/>
          </p:cNvPicPr>
          <p:nvPr/>
        </p:nvPicPr>
        <p:blipFill>
          <a:blip r:embed="rId3"/>
          <a:stretch>
            <a:fillRect/>
          </a:stretch>
        </p:blipFill>
        <p:spPr>
          <a:xfrm>
            <a:off x="2512515" y="1124744"/>
            <a:ext cx="7166969" cy="5152207"/>
          </a:xfrm>
          <a:prstGeom prst="rect">
            <a:avLst/>
          </a:prstGeom>
        </p:spPr>
      </p:pic>
    </p:spTree>
    <p:extLst>
      <p:ext uri="{BB962C8B-B14F-4D97-AF65-F5344CB8AC3E}">
        <p14:creationId xmlns:p14="http://schemas.microsoft.com/office/powerpoint/2010/main" val="3664829745"/>
      </p:ext>
    </p:extLst>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INCLMASTER" val="0"/>
  <p:tag name="SLIDESPERROW" val="4"/>
  <p:tag name="THUMBWIDTH" val="220"/>
  <p:tag name="INFINEON_CATEGORY" val="{&quot;CategoryList&quot;:[],&quot;CategoryDictionary&quot;:{}}"/>
  <p:tag name="EMPOWERCHARTSPROPERTIES_B_0" val="AAAAAAH//////////wEAAAAAAAAAAAAAACoqIFRoaXMgaXMgYSBMaXRlREIgZmlsZSAqKgcE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g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YBAQEBAQEBAQEBAQEBAQIAAAAAAAAAAwAAAAMAAAAA/////wQASwwAAAAAAAAAAAAAIAD///////////////8AAAD///////////////8DAAAAAgD///////////////////////////////////////////////////////////////////////////////////////////////////////////////////////////////////////////////////////////////////////////////////////////////////////////////////////////////////////////////////////////////////////////////////////////////////////////////////////////////////////////////////////////////////////////////////////////////////////////////////////////////////////////////////////////////////////////////////////////////////////////////8BACAA////////////////AAAO////////AwAAAAMA////////////////////////////////////////////////////////////////////////////////////////////////////////////////////////////////////////////////////////////////////////////////////////////////////////////////////////////////////////////////////////////////////////////////////////////////////////////////////////////////////////////////////////////////////////////////////////////////////////////////////////////////////////////////////////////////////////////////////////////////////////////////////////AgABAP///////wQAAAACABAAC10GBAEGmsRCrWeMKWDzcgcFAAAAAAADAAAAAAADAAAAAwADAAEA////////BAAAAAMAEAALVNGgrCHzak+1I7mkeTCCY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EAPALAAAAAAAAAAAAACAB////////////////AAAA////////////////BAAAAAMA////////BAAAAAMA////////BAAAAAMA////////BAAAAAMA////////BAAAAAMA////////BAAAAAMA////////////////////////////////////////////////////////////////////////////////////////////////////////////////////////////////////////////////////////////////////////////////////////////////////////////////////////////////////////////////////////////////////////////////////////////////////////////////////////////////////////////////////////////////////////////////////////////////////////////////////////////////AQAgAf///////////////wAADv///////wQAAAACAP///////////////////////////////////////////////////////////////////////////////////////////////////////////////////////////////////////////////////////////////////////////////////////////////////////////////////////////////////////////////////////////////////////////////////////////////////////////////////////////////////////////////////////////////////////////////////////////////////////////////////////////////////////////////////////////////////////////////////////////////////////////////////////wIAAQEDAAAAAgD///////8aAAZMaW5rZWRTaGFwZXNEYXRhUHJvcGVydHlfMAUAAAAAAAQAAAADAAQAAAABAAMABgEDAAAAAwD///////8lAAZMaW5rZWRTaGFwZVByZXNlbnRhdGlvblNldHRpbmdzRGF0YV8wBQAAAAEABAAAAAAABAAAAAIABAAAAAAA////////BAAAAAAA////////BAAAAAAA////////BAAA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gCODgAAAAAAAAAAAAD/////gwCDAAAABV9pZAAQAAAABF0GBAEGmsRCrWeMKWDzcgcDRGF0YQAbAAAABExpbmtlZFNoYXBlRGF0YQAFAAAAAAACTmFtZQAZAAAATGlua2VkU2hhcGVzRGF0YVByb3BlcnR5ABBWZXJzaW9uAAAAAAAJTGFzdFdyaXRlAEHvOgOCAQAAAAEA/////8YAxgAAAAVfaWQAEAAAAARU0aCsIfNqT7UjuaR5MIJhA0RhdGEAUwAAAAhQcmVzZW50YXRpb25TY2FubmVkRm9yTGlua2VkU2hhcGVzAAECTnVtYmVyRm9ybWF0U2VwYXJhdG9yTW9kZQAKAAAAQXV0b21hdGljAAACTmFtZQAkAAAATGlua2VkU2hhcGVQcmVzZW50YXRpb25TZXR0aW5nc0RhdGEAEFZlcnNpb24AAAAAAAlMYXN0V3JpdGUAWe86A4I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B"/>
  <p:tag name="EMPOWERCHARTSPROPERTIES_B_LENGTH" val="24576"/>
  <p:tag name="EMPOWER.INTEGRATIONS.LOCALMASTER" val="{&quot;path&quot;:null,&quot;elementId&quot;:&quot;f8120ca7-cceb-428f-a7d0-f20ce9397e1b&quot;,&quot;elementName&quot;:null,&quot;databaseId&quot;:&quot;FDE84254-54DB-49E3-9A0E-CDE72035D530&quot;,&quot;timeStamp&quot;:&quot;2023-05-13T07:12:22&quot;}"/>
</p:tagLst>
</file>

<file path=ppt/tags/tag1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0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0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0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03.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0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0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0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07.xml><?xml version="1.0" encoding="utf-8"?>
<p:tagLst xmlns:a="http://schemas.openxmlformats.org/drawingml/2006/main" xmlns:r="http://schemas.openxmlformats.org/officeDocument/2006/relationships" xmlns:p="http://schemas.openxmlformats.org/presentationml/2006/main">
  <p:tag name="MIO_PLACEHOLDER_MAPPING" val="Infineon 16:9MIOPlaceholderMapping.IFX_Row_and_Two_ColumnsMIOPlaceholderMapping.11MIOPlaceholderMapping-Infineon 16:9MIOPlaceholderMapping.Row | 2 columnsMIOPlaceholderMapping.10"/>
</p:tagLst>
</file>

<file path=ppt/tags/tag10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0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1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1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1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1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1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1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16.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1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1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1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20.xml><?xml version="1.0" encoding="utf-8"?>
<p:tagLst xmlns:a="http://schemas.openxmlformats.org/drawingml/2006/main" xmlns:r="http://schemas.openxmlformats.org/officeDocument/2006/relationships" xmlns:p="http://schemas.openxmlformats.org/presentationml/2006/main">
  <p:tag name="MIO_PLACEHOLDER_MAPPING" val="Infineon 16:9MIOPlaceholderMapping.IFX_Row_Two_Columns_RowMIOPlaceholderMapping.12MIOPlaceholderMapping-Infineon 16:9MIOPlaceholderMapping.Row | 2 columns | rowMIOPlaceholderMapping.11"/>
</p:tagLst>
</file>

<file path=ppt/tags/tag12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2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2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2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2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2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2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2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29.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3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3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3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33.xml><?xml version="1.0" encoding="utf-8"?>
<p:tagLst xmlns:a="http://schemas.openxmlformats.org/drawingml/2006/main" xmlns:r="http://schemas.openxmlformats.org/officeDocument/2006/relationships" xmlns:p="http://schemas.openxmlformats.org/presentationml/2006/main">
  <p:tag name="MIO_PLACEHOLDER_MAPPING" val="Infineon 16:9MIOPlaceholderMapping.IFX_Title_and_Three_ColumnsMIOPlaceholderMapping.13MIOPlaceholderMapping-Infineon 16:9MIOPlaceholderMapping.3 columnsMIOPlaceholderMapping.12"/>
</p:tagLst>
</file>

<file path=ppt/tags/tag13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3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3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3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3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3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4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4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42.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4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4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4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46.xml><?xml version="1.0" encoding="utf-8"?>
<p:tagLst xmlns:a="http://schemas.openxmlformats.org/drawingml/2006/main" xmlns:r="http://schemas.openxmlformats.org/officeDocument/2006/relationships" xmlns:p="http://schemas.openxmlformats.org/presentationml/2006/main">
  <p:tag name="MIO_PLACEHOLDER_MAPPING" val="Infineon 16:9MIOPlaceholderMapping.IFX_Row_and_Three_ColumnsMIOPlaceholderMapping.14MIOPlaceholderMapping-Infineon 16:9MIOPlaceholderMapping.Row | 3 columnsMIOPlaceholderMapping.13"/>
</p:tagLst>
</file>

<file path=ppt/tags/tag14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4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4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5.xml><?xml version="1.0" encoding="utf-8"?>
<p:tagLst xmlns:a="http://schemas.openxmlformats.org/drawingml/2006/main" xmlns:r="http://schemas.openxmlformats.org/officeDocument/2006/relationships" xmlns:p="http://schemas.openxmlformats.org/presentationml/2006/main">
  <p:tag name="MIO_PLACEHOLDER_MAPPING" val="Infineon 16:9MIOPlaceholderMapping.IFX_PresentationTitle_1MIOPlaceholderMapping.2MIOPlaceholderMapping-Infineon 16:9MIOPlaceholderMapping.Presentation title 1MIOPlaceholderMapping.1MIOPlaceholderMapping;Infineon 16:9MIOPlaceholderMapping.IFX_PresentationTitle_2MIOPlaceholderMapping.3MIOPlaceholderMapping-Infineon 16:9MIOPlaceholderMapping.Presentation title 1MIOPlaceholderMapping.1MIOPlaceholderMapping;Infineon 16:9MIOPlaceholderMapping.IFX_PresentationTitle_3MIOPlaceholderMapping.4MIOPlaceholderMapping-Infineon 16:9MIOPlaceholderMapping.Presentation title 1MIOPlaceholderMapping.1MIOPlaceholderMapping;Infineon 16:9MIOPlaceholderMapping.IFX_PresentationTitle_1MIOPlaceholderMapping.2MIOPlaceholderMapping.Picture Placeholder 20MIOPlaceholderMapping.18MIOPlaceholderMapping-Infineon 16:9MIOPlaceholderMapping.Presentation title 1MIOPlaceholderMapping.1MIOPlaceholderMapping.Crystal Picture PlaceholderMIOPlaceholderMapping.15MIOPlaceholderMapping;Infineon 16:9MIOPlaceholderMapping.IFX_PresentationTitle_2MIOPlaceholderMapping.3MIOPlaceholderMapping.Picture Placeholder 20MIOPlaceholderMapping.14MIOPlaceholderMapping-Infineon 16:9MIOPlaceholderMapping.Presentation title 1MIOPlaceholderMapping.1MIOPlaceholderMapping.Crystal Picture PlaceholderMIOPlaceholderMapping.15"/>
</p:tagLst>
</file>

<file path=ppt/tags/tag15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5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5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5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5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55.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5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5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5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59.xml><?xml version="1.0" encoding="utf-8"?>
<p:tagLst xmlns:a="http://schemas.openxmlformats.org/drawingml/2006/main" xmlns:r="http://schemas.openxmlformats.org/officeDocument/2006/relationships" xmlns:p="http://schemas.openxmlformats.org/presentationml/2006/main">
  <p:tag name="MIO_PLACEHOLDER_MAPPING" val="Infineon 16:9MIOPlaceholderMapping.IFX_Four_ColumnsMIOPlaceholderMapping.15MIOPlaceholderMapping-Infineon 16:9MIOPlaceholderMapping.4 columnsMIOPlaceholderMapping.14"/>
</p:tagLst>
</file>

<file path=ppt/tags/tag16.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6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6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6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6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6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6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6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6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68.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6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7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7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72.xml><?xml version="1.0" encoding="utf-8"?>
<p:tagLst xmlns:a="http://schemas.openxmlformats.org/drawingml/2006/main" xmlns:r="http://schemas.openxmlformats.org/officeDocument/2006/relationships" xmlns:p="http://schemas.openxmlformats.org/presentationml/2006/main">
  <p:tag name="MIO_PLACEHOLDER_MAPPING" val="Infineon 16:9MIOPlaceholderMapping.IFX_Row_and_Four_ColumnsMIOPlaceholderMapping.16MIOPlaceholderMapping-Infineon 16:9MIOPlaceholderMapping.Row | 4 columnsMIOPlaceholderMapping.15"/>
</p:tagLst>
</file>

<file path=ppt/tags/tag17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7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7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7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7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7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7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8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8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8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8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84.xml><?xml version="1.0" encoding="utf-8"?>
<p:tagLst xmlns:a="http://schemas.openxmlformats.org/drawingml/2006/main" xmlns:r="http://schemas.openxmlformats.org/officeDocument/2006/relationships" xmlns:p="http://schemas.openxmlformats.org/presentationml/2006/main">
  <p:tag name="MIO_PLACEHOLDER_MAPPING" val="Infineon 16:9MIOPlaceholderMapping.IFX_EmptyMIOPlaceholderMapping.17MIOPlaceholderMapping-Infineon 16:9MIOPlaceholderMapping.EmptyMIOPlaceholderMapping.16"/>
</p:tagLst>
</file>

<file path=ppt/tags/tag18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8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8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88.xml><?xml version="1.0" encoding="utf-8"?>
<p:tagLst xmlns:a="http://schemas.openxmlformats.org/drawingml/2006/main" xmlns:r="http://schemas.openxmlformats.org/officeDocument/2006/relationships" xmlns:p="http://schemas.openxmlformats.org/presentationml/2006/main">
  <p:tag name="MIO_PLACEHOLDER_MAPPING" val="Infineon 16:9MIOPlaceholderMapping.IFX_FullpicMIOPlaceholderMapping.18MIOPlaceholderMapping-Infineon 16:9MIOPlaceholderMapping.FullpicMIOPlaceholderMapping.17"/>
</p:tagLst>
</file>

<file path=ppt/tags/tag189.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9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9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9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93.xml><?xml version="1.0" encoding="utf-8"?>
<p:tagLst xmlns:a="http://schemas.openxmlformats.org/drawingml/2006/main" xmlns:r="http://schemas.openxmlformats.org/officeDocument/2006/relationships" xmlns:p="http://schemas.openxmlformats.org/presentationml/2006/main">
  <p:tag name="MIO_PLACEHOLDER_MAPPING" val="Infineon 16:9MIOPlaceholderMapping.IFX_Final_ClaimMIOPlaceholderMapping.19MIOPlaceholderMapping-Infineon 16:9MIOPlaceholderMapping.FinalMIOPlaceholderMapping.18"/>
</p:tagLst>
</file>

<file path=ppt/tags/tag19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9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9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9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9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9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0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0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0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0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0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0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0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0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0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0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1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1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1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1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14.xml><?xml version="1.0" encoding="utf-8"?>
<p:tagLst xmlns:a="http://schemas.openxmlformats.org/drawingml/2006/main" xmlns:r="http://schemas.openxmlformats.org/officeDocument/2006/relationships" xmlns:p="http://schemas.openxmlformats.org/presentationml/2006/main">
  <p:tag name="MIO_AGENDA_ELEMENTNAME" val="MIO_AGENDA_OVERVIEW_SLIDE"/>
  <p:tag name="MIO_AGENDA_SHOW_SUBITEMS_LEVEL2_TAG" val="True"/>
  <p:tag name="MIO_AGENDA_SCALEMODE_MULTIPLE_SLIDES_TAG" val="True"/>
  <p:tag name="MIO_AGENDA_CREATE_AGENDA_SLIDENUMBERS_TAG" val="True"/>
  <p:tag name="MIO_AGENDA_AUTOMATIC_UPDATE_TAG" val="True"/>
  <p:tag name="MIO_AGENDA_CREATE_SECTIONS_TAG" val="True"/>
  <p:tag name="MIO_EKGUID" val="d9b0a732-6d6c-4fe3-b9e8-6a4a78dae162"/>
  <p:tag name="MIO_GUID" val="66276119-238f-4ab7-8a23-2b19fd68c7df"/>
  <p:tag name="MIO_VERSION" val="31.12.9999 23:59:59"/>
  <p:tag name="MIO_DBID" val="FDE84254-54DB-49E3-9A0E-CDE72035D530"/>
  <p:tag name="MIO_LASTDOWNLOADED" val="21.08.2024 17:19:01.152"/>
  <p:tag name="MIO_UPDATE" val="False"/>
</p:tagLst>
</file>

<file path=ppt/tags/tag215.xml><?xml version="1.0" encoding="utf-8"?>
<p:tagLst xmlns:a="http://schemas.openxmlformats.org/drawingml/2006/main" xmlns:r="http://schemas.openxmlformats.org/officeDocument/2006/relationships" xmlns:p="http://schemas.openxmlformats.org/presentationml/2006/main">
  <p:tag name="MIO_SHAPETYPES_AGENDA" val="MIO_AGENDA_TITLE"/>
</p:tagLst>
</file>

<file path=ppt/tags/tag216.xml><?xml version="1.0" encoding="utf-8"?>
<p:tagLst xmlns:a="http://schemas.openxmlformats.org/drawingml/2006/main" xmlns:r="http://schemas.openxmlformats.org/officeDocument/2006/relationships" xmlns:p="http://schemas.openxmlformats.org/presentationml/2006/main">
  <p:tag name="MIO_SHAPETYPES_AGENDA" val="MIO_AGENDA_FIRSTELEMENT"/>
</p:tagLst>
</file>

<file path=ppt/tags/tag217.xml><?xml version="1.0" encoding="utf-8"?>
<p:tagLst xmlns:a="http://schemas.openxmlformats.org/drawingml/2006/main" xmlns:r="http://schemas.openxmlformats.org/officeDocument/2006/relationships" xmlns:p="http://schemas.openxmlformats.org/presentationml/2006/main">
  <p:tag name="MIO_SHAPETYPES_AGENDA" val="MIO_AGENDA_FIRSTELEMENT_NUMBER"/>
</p:tagLst>
</file>

<file path=ppt/tags/tag218.xml><?xml version="1.0" encoding="utf-8"?>
<p:tagLst xmlns:a="http://schemas.openxmlformats.org/drawingml/2006/main" xmlns:r="http://schemas.openxmlformats.org/officeDocument/2006/relationships" xmlns:p="http://schemas.openxmlformats.org/presentationml/2006/main">
  <p:tag name="MIO_SHAPETYPES_AGENDA" val="MIO_AGENDA_FIRSTELEMENT_PAGENUMBER"/>
</p:tagLst>
</file>

<file path=ppt/tags/tag219.xml><?xml version="1.0" encoding="utf-8"?>
<p:tagLst xmlns:a="http://schemas.openxmlformats.org/drawingml/2006/main" xmlns:r="http://schemas.openxmlformats.org/officeDocument/2006/relationships" xmlns:p="http://schemas.openxmlformats.org/presentationml/2006/main">
  <p:tag name="MIO_SHAPETYPES_AGENDA" val="MIO_AGENDA_FIRSTELEMENT"/>
</p:tagLst>
</file>

<file path=ppt/tags/tag2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20.xml><?xml version="1.0" encoding="utf-8"?>
<p:tagLst xmlns:a="http://schemas.openxmlformats.org/drawingml/2006/main" xmlns:r="http://schemas.openxmlformats.org/officeDocument/2006/relationships" xmlns:p="http://schemas.openxmlformats.org/presentationml/2006/main">
  <p:tag name="MIO_SHAPETYPES_AGENDA" val="MIO_AGENDA_FIRSTELEMENT_NUMBER"/>
</p:tagLst>
</file>

<file path=ppt/tags/tag221.xml><?xml version="1.0" encoding="utf-8"?>
<p:tagLst xmlns:a="http://schemas.openxmlformats.org/drawingml/2006/main" xmlns:r="http://schemas.openxmlformats.org/officeDocument/2006/relationships" xmlns:p="http://schemas.openxmlformats.org/presentationml/2006/main">
  <p:tag name="MIO_SHAPETYPES_AGENDA" val="MIO_AGENDA_FIRSTELEMENT_PAGENUMBER"/>
</p:tagLst>
</file>

<file path=ppt/tags/tag222.xml><?xml version="1.0" encoding="utf-8"?>
<p:tagLst xmlns:a="http://schemas.openxmlformats.org/drawingml/2006/main" xmlns:r="http://schemas.openxmlformats.org/officeDocument/2006/relationships" xmlns:p="http://schemas.openxmlformats.org/presentationml/2006/main">
  <p:tag name="MIO_SHAPETYPES_AGENDA" val="MIO_AGENDA_SUBELEMENT"/>
</p:tagLst>
</file>

<file path=ppt/tags/tag223.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Lst>
</file>

<file path=ppt/tags/tag224.xml><?xml version="1.0" encoding="utf-8"?>
<p:tagLst xmlns:a="http://schemas.openxmlformats.org/drawingml/2006/main" xmlns:r="http://schemas.openxmlformats.org/officeDocument/2006/relationships" xmlns:p="http://schemas.openxmlformats.org/presentationml/2006/main">
  <p:tag name="MIO_SHAPETYPES_AGENDA" val="MIO_AGENDA_SUBELEMENT_PAGENUMBER"/>
</p:tagLst>
</file>

<file path=ppt/tags/tag225.xml><?xml version="1.0" encoding="utf-8"?>
<p:tagLst xmlns:a="http://schemas.openxmlformats.org/drawingml/2006/main" xmlns:r="http://schemas.openxmlformats.org/officeDocument/2006/relationships" xmlns:p="http://schemas.openxmlformats.org/presentationml/2006/main">
  <p:tag name="MIO_SHAPETYPES_AGENDA" val="MIO_AGENDA_SUBELEMENT"/>
</p:tagLst>
</file>

<file path=ppt/tags/tag226.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Lst>
</file>

<file path=ppt/tags/tag227.xml><?xml version="1.0" encoding="utf-8"?>
<p:tagLst xmlns:a="http://schemas.openxmlformats.org/drawingml/2006/main" xmlns:r="http://schemas.openxmlformats.org/officeDocument/2006/relationships" xmlns:p="http://schemas.openxmlformats.org/presentationml/2006/main">
  <p:tag name="MIO_SHAPETYPES_AGENDA" val="MIO_AGENDA_SUBELEMENT_PAGENUMBER"/>
</p:tagLst>
</file>

<file path=ppt/tags/tag228.xml><?xml version="1.0" encoding="utf-8"?>
<p:tagLst xmlns:a="http://schemas.openxmlformats.org/drawingml/2006/main" xmlns:r="http://schemas.openxmlformats.org/officeDocument/2006/relationships" xmlns:p="http://schemas.openxmlformats.org/presentationml/2006/main">
  <p:tag name="MIO_SHAPETYPES_AGENDA" val="MIO_AGENDA_SUBELEMENT"/>
</p:tagLst>
</file>

<file path=ppt/tags/tag229.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Lst>
</file>

<file path=ppt/tags/tag2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30.xml><?xml version="1.0" encoding="utf-8"?>
<p:tagLst xmlns:a="http://schemas.openxmlformats.org/drawingml/2006/main" xmlns:r="http://schemas.openxmlformats.org/officeDocument/2006/relationships" xmlns:p="http://schemas.openxmlformats.org/presentationml/2006/main">
  <p:tag name="MIO_SHAPETYPES_AGENDA" val="MIO_AGENDA_SUBELEMENT_PAGENUMBER"/>
</p:tagLst>
</file>

<file path=ppt/tags/tag231.xml><?xml version="1.0" encoding="utf-8"?>
<p:tagLst xmlns:a="http://schemas.openxmlformats.org/drawingml/2006/main" xmlns:r="http://schemas.openxmlformats.org/officeDocument/2006/relationships" xmlns:p="http://schemas.openxmlformats.org/presentationml/2006/main">
  <p:tag name="MIO_SHAPETYPES_AGENDA" val="MIO_AGENDA_SUBELEMENT"/>
</p:tagLst>
</file>

<file path=ppt/tags/tag232.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Lst>
</file>

<file path=ppt/tags/tag233.xml><?xml version="1.0" encoding="utf-8"?>
<p:tagLst xmlns:a="http://schemas.openxmlformats.org/drawingml/2006/main" xmlns:r="http://schemas.openxmlformats.org/officeDocument/2006/relationships" xmlns:p="http://schemas.openxmlformats.org/presentationml/2006/main">
  <p:tag name="MIO_SHAPETYPES_AGENDA" val="MIO_AGENDA_SUBELEMENT_PAGENUMBER"/>
</p:tagLst>
</file>

<file path=ppt/tags/tag234.xml><?xml version="1.0" encoding="utf-8"?>
<p:tagLst xmlns:a="http://schemas.openxmlformats.org/drawingml/2006/main" xmlns:r="http://schemas.openxmlformats.org/officeDocument/2006/relationships" xmlns:p="http://schemas.openxmlformats.org/presentationml/2006/main">
  <p:tag name="MIO_SHAPETYPES_AGENDA" val="MIO_AGENDA_SUBELEMENT"/>
</p:tagLst>
</file>

<file path=ppt/tags/tag235.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Lst>
</file>

<file path=ppt/tags/tag236.xml><?xml version="1.0" encoding="utf-8"?>
<p:tagLst xmlns:a="http://schemas.openxmlformats.org/drawingml/2006/main" xmlns:r="http://schemas.openxmlformats.org/officeDocument/2006/relationships" xmlns:p="http://schemas.openxmlformats.org/presentationml/2006/main">
  <p:tag name="MIO_SHAPETYPES_AGENDA" val="MIO_AGENDA_SUBELEMENT_PAGENUMBER"/>
</p:tagLst>
</file>

<file path=ppt/tags/tag237.xml><?xml version="1.0" encoding="utf-8"?>
<p:tagLst xmlns:a="http://schemas.openxmlformats.org/drawingml/2006/main" xmlns:r="http://schemas.openxmlformats.org/officeDocument/2006/relationships" xmlns:p="http://schemas.openxmlformats.org/presentationml/2006/main">
  <p:tag name="MIO_SHAPETYPES_AGENDA" val="MIO_AGENDA_SUBELEMENT"/>
</p:tagLst>
</file>

<file path=ppt/tags/tag238.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Lst>
</file>

<file path=ppt/tags/tag239.xml><?xml version="1.0" encoding="utf-8"?>
<p:tagLst xmlns:a="http://schemas.openxmlformats.org/drawingml/2006/main" xmlns:r="http://schemas.openxmlformats.org/officeDocument/2006/relationships" xmlns:p="http://schemas.openxmlformats.org/presentationml/2006/main">
  <p:tag name="MIO_SHAPETYPES_AGENDA" val="MIO_AGENDA_SUBELEMENT_PAGENUMBER"/>
</p:tagLst>
</file>

<file path=ppt/tags/tag2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40.xml><?xml version="1.0" encoding="utf-8"?>
<p:tagLst xmlns:a="http://schemas.openxmlformats.org/drawingml/2006/main" xmlns:r="http://schemas.openxmlformats.org/officeDocument/2006/relationships" xmlns:p="http://schemas.openxmlformats.org/presentationml/2006/main">
  <p:tag name="MIO_AGENDA_LEVEL_STRING" val="1"/>
  <p:tag name="MIO_AGENDA_ELEMENTNAME" val="TC3xx available boards"/>
  <p:tag name="MIO_AGENDA_EXPLICIT_ITEM_LEVEL_TAG" val="0"/>
  <p:tag name="MIO_AGENDA_NUMBER_STRING_TAG" val="1"/>
  <p:tag name="MIO_AGENDA_SHOW_SUBITEMS_LEVEL2_TAG" val="True"/>
  <p:tag name="MIO_AGENDA_SCALEMODE_MULTIPLE_SLIDES_TAG" val="True"/>
  <p:tag name="MIO_AGENDA_CREATE_AGENDA_SLIDENUMBERS_TAG" val="True"/>
  <p:tag name="MIO_AGENDA_AUTOMATIC_UPDATE_TAG" val="True"/>
  <p:tag name="MIO_AGENDA_CREATE_SECTIONS_TAG" val="True"/>
  <p:tag name="MIO_EKGUID" val="d9b0a732-6d6c-4fe3-b9e8-6a4a78dae162"/>
  <p:tag name="MIO_GUID" val="3f39a898-9fdf-4eaf-a49c-23e3cde1abd4"/>
  <p:tag name="MIO_VERSION" val="31.12.9999 23:59:59"/>
  <p:tag name="MIO_DBID" val="FDE84254-54DB-49E3-9A0E-CDE72035D530"/>
  <p:tag name="MIO_LASTDOWNLOADED" val="21.08.2024 17:19:01.777"/>
  <p:tag name="MIO_UPDATE" val="False"/>
</p:tagLst>
</file>

<file path=ppt/tags/tag241.xml><?xml version="1.0" encoding="utf-8"?>
<p:tagLst xmlns:a="http://schemas.openxmlformats.org/drawingml/2006/main" xmlns:r="http://schemas.openxmlformats.org/officeDocument/2006/relationships" xmlns:p="http://schemas.openxmlformats.org/presentationml/2006/main">
  <p:tag name="MIO_SHAPETYPES_AGENDA" val="MIO_AGENDA_TITLE"/>
</p:tagLst>
</file>

<file path=ppt/tags/tag242.xml><?xml version="1.0" encoding="utf-8"?>
<p:tagLst xmlns:a="http://schemas.openxmlformats.org/drawingml/2006/main" xmlns:r="http://schemas.openxmlformats.org/officeDocument/2006/relationships" xmlns:p="http://schemas.openxmlformats.org/presentationml/2006/main">
  <p:tag name="MIO_SHAPETYPES_AGENDA" val="MIO_AGENDA_HIGHLIGHT"/>
</p:tagLst>
</file>

<file path=ppt/tags/tag243.xml><?xml version="1.0" encoding="utf-8"?>
<p:tagLst xmlns:a="http://schemas.openxmlformats.org/drawingml/2006/main" xmlns:r="http://schemas.openxmlformats.org/officeDocument/2006/relationships" xmlns:p="http://schemas.openxmlformats.org/presentationml/2006/main">
  <p:tag name="MIO_SHAPETYPES_AGENDA" val="MIO_AGENDA_HIGHLIGHT_NUMBER"/>
</p:tagLst>
</file>

<file path=ppt/tags/tag244.xml><?xml version="1.0" encoding="utf-8"?>
<p:tagLst xmlns:a="http://schemas.openxmlformats.org/drawingml/2006/main" xmlns:r="http://schemas.openxmlformats.org/officeDocument/2006/relationships" xmlns:p="http://schemas.openxmlformats.org/presentationml/2006/main">
  <p:tag name="MIO_SHAPETYPES_AGENDA" val="MIO_AGENDA_HIGHLIGHT_PAGENUMBER"/>
</p:tagLst>
</file>

<file path=ppt/tags/tag245.xml><?xml version="1.0" encoding="utf-8"?>
<p:tagLst xmlns:a="http://schemas.openxmlformats.org/drawingml/2006/main" xmlns:r="http://schemas.openxmlformats.org/officeDocument/2006/relationships" xmlns:p="http://schemas.openxmlformats.org/presentationml/2006/main">
  <p:tag name="MIO_SHAPETYPES_AGENDA" val="MIO_AGENDA_FIRSTELEMENT"/>
</p:tagLst>
</file>

<file path=ppt/tags/tag246.xml><?xml version="1.0" encoding="utf-8"?>
<p:tagLst xmlns:a="http://schemas.openxmlformats.org/drawingml/2006/main" xmlns:r="http://schemas.openxmlformats.org/officeDocument/2006/relationships" xmlns:p="http://schemas.openxmlformats.org/presentationml/2006/main">
  <p:tag name="MIO_SHAPETYPES_AGENDA" val="MIO_AGENDA_FIRSTELEMENT_NUMBER"/>
</p:tagLst>
</file>

<file path=ppt/tags/tag247.xml><?xml version="1.0" encoding="utf-8"?>
<p:tagLst xmlns:a="http://schemas.openxmlformats.org/drawingml/2006/main" xmlns:r="http://schemas.openxmlformats.org/officeDocument/2006/relationships" xmlns:p="http://schemas.openxmlformats.org/presentationml/2006/main">
  <p:tag name="MIO_SHAPETYPES_AGENDA" val="MIO_AGENDA_FIRSTELEMENT_PAGENUMBER"/>
</p:tagLst>
</file>

<file path=ppt/tags/tag248.xml><?xml version="1.0" encoding="utf-8"?>
<p:tagLst xmlns:a="http://schemas.openxmlformats.org/drawingml/2006/main" xmlns:r="http://schemas.openxmlformats.org/officeDocument/2006/relationships" xmlns:p="http://schemas.openxmlformats.org/presentationml/2006/main">
  <p:tag name="MIO_SHAPETYPES_AGENDA" val="MIO_AGENDA_SUBELEMENT"/>
</p:tagLst>
</file>

<file path=ppt/tags/tag249.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Lst>
</file>

<file path=ppt/tags/tag25.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250.xml><?xml version="1.0" encoding="utf-8"?>
<p:tagLst xmlns:a="http://schemas.openxmlformats.org/drawingml/2006/main" xmlns:r="http://schemas.openxmlformats.org/officeDocument/2006/relationships" xmlns:p="http://schemas.openxmlformats.org/presentationml/2006/main">
  <p:tag name="MIO_SHAPETYPES_AGENDA" val="MIO_AGENDA_SUBELEMENT_PAGENUMBER"/>
</p:tagLst>
</file>

<file path=ppt/tags/tag251.xml><?xml version="1.0" encoding="utf-8"?>
<p:tagLst xmlns:a="http://schemas.openxmlformats.org/drawingml/2006/main" xmlns:r="http://schemas.openxmlformats.org/officeDocument/2006/relationships" xmlns:p="http://schemas.openxmlformats.org/presentationml/2006/main">
  <p:tag name="MIO_SHAPETYPES_AGENDA" val="MIO_AGENDA_SUBELEMENT"/>
</p:tagLst>
</file>

<file path=ppt/tags/tag252.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Lst>
</file>

<file path=ppt/tags/tag253.xml><?xml version="1.0" encoding="utf-8"?>
<p:tagLst xmlns:a="http://schemas.openxmlformats.org/drawingml/2006/main" xmlns:r="http://schemas.openxmlformats.org/officeDocument/2006/relationships" xmlns:p="http://schemas.openxmlformats.org/presentationml/2006/main">
  <p:tag name="MIO_SHAPETYPES_AGENDA" val="MIO_AGENDA_SUBELEMENT_PAGENUMBER"/>
</p:tagLst>
</file>

<file path=ppt/tags/tag254.xml><?xml version="1.0" encoding="utf-8"?>
<p:tagLst xmlns:a="http://schemas.openxmlformats.org/drawingml/2006/main" xmlns:r="http://schemas.openxmlformats.org/officeDocument/2006/relationships" xmlns:p="http://schemas.openxmlformats.org/presentationml/2006/main">
  <p:tag name="MIO_SHAPETYPES_AGENDA" val="MIO_AGENDA_SUBELEMENT"/>
</p:tagLst>
</file>

<file path=ppt/tags/tag255.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Lst>
</file>

<file path=ppt/tags/tag256.xml><?xml version="1.0" encoding="utf-8"?>
<p:tagLst xmlns:a="http://schemas.openxmlformats.org/drawingml/2006/main" xmlns:r="http://schemas.openxmlformats.org/officeDocument/2006/relationships" xmlns:p="http://schemas.openxmlformats.org/presentationml/2006/main">
  <p:tag name="MIO_SHAPETYPES_AGENDA" val="MIO_AGENDA_SUBELEMENT_PAGENUMBER"/>
</p:tagLst>
</file>

<file path=ppt/tags/tag257.xml><?xml version="1.0" encoding="utf-8"?>
<p:tagLst xmlns:a="http://schemas.openxmlformats.org/drawingml/2006/main" xmlns:r="http://schemas.openxmlformats.org/officeDocument/2006/relationships" xmlns:p="http://schemas.openxmlformats.org/presentationml/2006/main">
  <p:tag name="MIO_SHAPETYPES_AGENDA" val="MIO_AGENDA_SUBELEMENT"/>
</p:tagLst>
</file>

<file path=ppt/tags/tag258.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Lst>
</file>

<file path=ppt/tags/tag259.xml><?xml version="1.0" encoding="utf-8"?>
<p:tagLst xmlns:a="http://schemas.openxmlformats.org/drawingml/2006/main" xmlns:r="http://schemas.openxmlformats.org/officeDocument/2006/relationships" xmlns:p="http://schemas.openxmlformats.org/presentationml/2006/main">
  <p:tag name="MIO_SHAPETYPES_AGENDA" val="MIO_AGENDA_SUBELEMENT_PAGENUMBER"/>
</p:tagLst>
</file>

<file path=ppt/tags/tag2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60.xml><?xml version="1.0" encoding="utf-8"?>
<p:tagLst xmlns:a="http://schemas.openxmlformats.org/drawingml/2006/main" xmlns:r="http://schemas.openxmlformats.org/officeDocument/2006/relationships" xmlns:p="http://schemas.openxmlformats.org/presentationml/2006/main">
  <p:tag name="MIO_SHAPETYPES_AGENDA" val="MIO_AGENDA_SUBELEMENT"/>
</p:tagLst>
</file>

<file path=ppt/tags/tag261.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Lst>
</file>

<file path=ppt/tags/tag262.xml><?xml version="1.0" encoding="utf-8"?>
<p:tagLst xmlns:a="http://schemas.openxmlformats.org/drawingml/2006/main" xmlns:r="http://schemas.openxmlformats.org/officeDocument/2006/relationships" xmlns:p="http://schemas.openxmlformats.org/presentationml/2006/main">
  <p:tag name="MIO_SHAPETYPES_AGENDA" val="MIO_AGENDA_SUBELEMENT_PAGENUMBER"/>
</p:tagLst>
</file>

<file path=ppt/tags/tag263.xml><?xml version="1.0" encoding="utf-8"?>
<p:tagLst xmlns:a="http://schemas.openxmlformats.org/drawingml/2006/main" xmlns:r="http://schemas.openxmlformats.org/officeDocument/2006/relationships" xmlns:p="http://schemas.openxmlformats.org/presentationml/2006/main">
  <p:tag name="MIO_SHAPETYPES_AGENDA" val="MIO_AGENDA_SUBELEMENT"/>
</p:tagLst>
</file>

<file path=ppt/tags/tag264.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Lst>
</file>

<file path=ppt/tags/tag265.xml><?xml version="1.0" encoding="utf-8"?>
<p:tagLst xmlns:a="http://schemas.openxmlformats.org/drawingml/2006/main" xmlns:r="http://schemas.openxmlformats.org/officeDocument/2006/relationships" xmlns:p="http://schemas.openxmlformats.org/presentationml/2006/main">
  <p:tag name="MIO_SHAPETYPES_AGENDA" val="MIO_AGENDA_SUBELEMENT_PAGENUMBER"/>
</p:tagLst>
</file>

<file path=ppt/tags/tag266.xml><?xml version="1.0" encoding="utf-8"?>
<p:tagLst xmlns:a="http://schemas.openxmlformats.org/drawingml/2006/main" xmlns:r="http://schemas.openxmlformats.org/officeDocument/2006/relationships" xmlns:p="http://schemas.openxmlformats.org/presentationml/2006/main">
  <p:tag name="MIO_AGENDA_LEVEL_STRING" val="2"/>
  <p:tag name="MIO_AGENDA_ELEMENTNAME" val="Introduction to the TC3x GETH module"/>
  <p:tag name="MIO_AGENDA_EXPLICIT_ITEM_LEVEL_TAG" val="0"/>
  <p:tag name="MIO_AGENDA_NUMBER_STRING_TAG" val="2"/>
  <p:tag name="MIO_AGENDA_SHOW_SUBITEMS_LEVEL2_TAG" val="True"/>
  <p:tag name="MIO_AGENDA_SCALEMODE_MULTIPLE_SLIDES_TAG" val="True"/>
  <p:tag name="MIO_AGENDA_CREATE_AGENDA_SLIDENUMBERS_TAG" val="True"/>
  <p:tag name="MIO_AGENDA_AUTOMATIC_UPDATE_TAG" val="True"/>
  <p:tag name="MIO_AGENDA_CREATE_SECTIONS_TAG" val="True"/>
  <p:tag name="MIO_EKGUID" val="d9b0a732-6d6c-4fe3-b9e8-6a4a78dae162"/>
  <p:tag name="MIO_GUID" val="ca5d9871-a907-4643-9679-cf9c28a65cd6"/>
  <p:tag name="MIO_VERSION" val="31.12.9999 23:59:59"/>
  <p:tag name="MIO_DBID" val="FDE84254-54DB-49E3-9A0E-CDE72035D530"/>
  <p:tag name="MIO_LASTDOWNLOADED" val="21.08.2024 17:19:02.546"/>
  <p:tag name="MIO_UPDATE" val="False"/>
</p:tagLst>
</file>

<file path=ppt/tags/tag267.xml><?xml version="1.0" encoding="utf-8"?>
<p:tagLst xmlns:a="http://schemas.openxmlformats.org/drawingml/2006/main" xmlns:r="http://schemas.openxmlformats.org/officeDocument/2006/relationships" xmlns:p="http://schemas.openxmlformats.org/presentationml/2006/main">
  <p:tag name="MIO_SHAPETYPES_AGENDA" val="MIO_AGENDA_TITLE"/>
</p:tagLst>
</file>

<file path=ppt/tags/tag268.xml><?xml version="1.0" encoding="utf-8"?>
<p:tagLst xmlns:a="http://schemas.openxmlformats.org/drawingml/2006/main" xmlns:r="http://schemas.openxmlformats.org/officeDocument/2006/relationships" xmlns:p="http://schemas.openxmlformats.org/presentationml/2006/main">
  <p:tag name="MIO_SHAPETYPES_AGENDA" val="MIO_AGENDA_FIRSTELEMENT"/>
</p:tagLst>
</file>

<file path=ppt/tags/tag269.xml><?xml version="1.0" encoding="utf-8"?>
<p:tagLst xmlns:a="http://schemas.openxmlformats.org/drawingml/2006/main" xmlns:r="http://schemas.openxmlformats.org/officeDocument/2006/relationships" xmlns:p="http://schemas.openxmlformats.org/presentationml/2006/main">
  <p:tag name="MIO_SHAPETYPES_AGENDA" val="MIO_AGENDA_FIRSTELEMENT_NUMBER"/>
</p:tagLst>
</file>

<file path=ppt/tags/tag2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70.xml><?xml version="1.0" encoding="utf-8"?>
<p:tagLst xmlns:a="http://schemas.openxmlformats.org/drawingml/2006/main" xmlns:r="http://schemas.openxmlformats.org/officeDocument/2006/relationships" xmlns:p="http://schemas.openxmlformats.org/presentationml/2006/main">
  <p:tag name="MIO_SHAPETYPES_AGENDA" val="MIO_AGENDA_FIRSTELEMENT_PAGENUMBER"/>
</p:tagLst>
</file>

<file path=ppt/tags/tag271.xml><?xml version="1.0" encoding="utf-8"?>
<p:tagLst xmlns:a="http://schemas.openxmlformats.org/drawingml/2006/main" xmlns:r="http://schemas.openxmlformats.org/officeDocument/2006/relationships" xmlns:p="http://schemas.openxmlformats.org/presentationml/2006/main">
  <p:tag name="MIO_SHAPETYPES_AGENDA" val="MIO_AGENDA_HIGHLIGHT"/>
</p:tagLst>
</file>

<file path=ppt/tags/tag272.xml><?xml version="1.0" encoding="utf-8"?>
<p:tagLst xmlns:a="http://schemas.openxmlformats.org/drawingml/2006/main" xmlns:r="http://schemas.openxmlformats.org/officeDocument/2006/relationships" xmlns:p="http://schemas.openxmlformats.org/presentationml/2006/main">
  <p:tag name="MIO_SHAPETYPES_AGENDA" val="MIO_AGENDA_HIGHLIGHT_NUMBER"/>
</p:tagLst>
</file>

<file path=ppt/tags/tag273.xml><?xml version="1.0" encoding="utf-8"?>
<p:tagLst xmlns:a="http://schemas.openxmlformats.org/drawingml/2006/main" xmlns:r="http://schemas.openxmlformats.org/officeDocument/2006/relationships" xmlns:p="http://schemas.openxmlformats.org/presentationml/2006/main">
  <p:tag name="MIO_SHAPETYPES_AGENDA" val="MIO_AGENDA_HIGHLIGHT_PAGENUMBER"/>
</p:tagLst>
</file>

<file path=ppt/tags/tag274.xml><?xml version="1.0" encoding="utf-8"?>
<p:tagLst xmlns:a="http://schemas.openxmlformats.org/drawingml/2006/main" xmlns:r="http://schemas.openxmlformats.org/officeDocument/2006/relationships" xmlns:p="http://schemas.openxmlformats.org/presentationml/2006/main">
  <p:tag name="MIO_SHAPETYPES_AGENDA" val="MIO_AGENDA_SUBELEMENT"/>
</p:tagLst>
</file>

<file path=ppt/tags/tag275.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Lst>
</file>

<file path=ppt/tags/tag276.xml><?xml version="1.0" encoding="utf-8"?>
<p:tagLst xmlns:a="http://schemas.openxmlformats.org/drawingml/2006/main" xmlns:r="http://schemas.openxmlformats.org/officeDocument/2006/relationships" xmlns:p="http://schemas.openxmlformats.org/presentationml/2006/main">
  <p:tag name="MIO_SHAPETYPES_AGENDA" val="MIO_AGENDA_SUBELEMENT_PAGENUMBER"/>
</p:tagLst>
</file>

<file path=ppt/tags/tag277.xml><?xml version="1.0" encoding="utf-8"?>
<p:tagLst xmlns:a="http://schemas.openxmlformats.org/drawingml/2006/main" xmlns:r="http://schemas.openxmlformats.org/officeDocument/2006/relationships" xmlns:p="http://schemas.openxmlformats.org/presentationml/2006/main">
  <p:tag name="MIO_SHAPETYPES_AGENDA" val="MIO_AGENDA_SUBELEMENT"/>
</p:tagLst>
</file>

<file path=ppt/tags/tag278.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Lst>
</file>

<file path=ppt/tags/tag279.xml><?xml version="1.0" encoding="utf-8"?>
<p:tagLst xmlns:a="http://schemas.openxmlformats.org/drawingml/2006/main" xmlns:r="http://schemas.openxmlformats.org/officeDocument/2006/relationships" xmlns:p="http://schemas.openxmlformats.org/presentationml/2006/main">
  <p:tag name="MIO_SHAPETYPES_AGENDA" val="MIO_AGENDA_SUBELEMENT_PAGENUMBER"/>
</p:tagLst>
</file>

<file path=ppt/tags/tag2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80.xml><?xml version="1.0" encoding="utf-8"?>
<p:tagLst xmlns:a="http://schemas.openxmlformats.org/drawingml/2006/main" xmlns:r="http://schemas.openxmlformats.org/officeDocument/2006/relationships" xmlns:p="http://schemas.openxmlformats.org/presentationml/2006/main">
  <p:tag name="MIO_SHAPETYPES_AGENDA" val="MIO_AGENDA_SUBELEMENT"/>
</p:tagLst>
</file>

<file path=ppt/tags/tag281.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Lst>
</file>

<file path=ppt/tags/tag282.xml><?xml version="1.0" encoding="utf-8"?>
<p:tagLst xmlns:a="http://schemas.openxmlformats.org/drawingml/2006/main" xmlns:r="http://schemas.openxmlformats.org/officeDocument/2006/relationships" xmlns:p="http://schemas.openxmlformats.org/presentationml/2006/main">
  <p:tag name="MIO_SHAPETYPES_AGENDA" val="MIO_AGENDA_SUBELEMENT_PAGENUMBER"/>
</p:tagLst>
</file>

<file path=ppt/tags/tag283.xml><?xml version="1.0" encoding="utf-8"?>
<p:tagLst xmlns:a="http://schemas.openxmlformats.org/drawingml/2006/main" xmlns:r="http://schemas.openxmlformats.org/officeDocument/2006/relationships" xmlns:p="http://schemas.openxmlformats.org/presentationml/2006/main">
  <p:tag name="MIO_SHAPETYPES_AGENDA" val="MIO_AGENDA_SUBELEMENT"/>
</p:tagLst>
</file>

<file path=ppt/tags/tag284.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Lst>
</file>

<file path=ppt/tags/tag285.xml><?xml version="1.0" encoding="utf-8"?>
<p:tagLst xmlns:a="http://schemas.openxmlformats.org/drawingml/2006/main" xmlns:r="http://schemas.openxmlformats.org/officeDocument/2006/relationships" xmlns:p="http://schemas.openxmlformats.org/presentationml/2006/main">
  <p:tag name="MIO_SHAPETYPES_AGENDA" val="MIO_AGENDA_SUBELEMENT_PAGENUMBER"/>
</p:tagLst>
</file>

<file path=ppt/tags/tag286.xml><?xml version="1.0" encoding="utf-8"?>
<p:tagLst xmlns:a="http://schemas.openxmlformats.org/drawingml/2006/main" xmlns:r="http://schemas.openxmlformats.org/officeDocument/2006/relationships" xmlns:p="http://schemas.openxmlformats.org/presentationml/2006/main">
  <p:tag name="MIO_SHAPETYPES_AGENDA" val="MIO_AGENDA_SUBELEMENT"/>
</p:tagLst>
</file>

<file path=ppt/tags/tag287.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Lst>
</file>

<file path=ppt/tags/tag288.xml><?xml version="1.0" encoding="utf-8"?>
<p:tagLst xmlns:a="http://schemas.openxmlformats.org/drawingml/2006/main" xmlns:r="http://schemas.openxmlformats.org/officeDocument/2006/relationships" xmlns:p="http://schemas.openxmlformats.org/presentationml/2006/main">
  <p:tag name="MIO_SHAPETYPES_AGENDA" val="MIO_AGENDA_SUBELEMENT_PAGENUMBER"/>
</p:tagLst>
</file>

<file path=ppt/tags/tag289.xml><?xml version="1.0" encoding="utf-8"?>
<p:tagLst xmlns:a="http://schemas.openxmlformats.org/drawingml/2006/main" xmlns:r="http://schemas.openxmlformats.org/officeDocument/2006/relationships" xmlns:p="http://schemas.openxmlformats.org/presentationml/2006/main">
  <p:tag name="MIO_SHAPETYPES_AGENDA" val="MIO_AGENDA_SUBELEMENT"/>
</p:tagLst>
</file>

<file path=ppt/tags/tag2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90.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Lst>
</file>

<file path=ppt/tags/tag291.xml><?xml version="1.0" encoding="utf-8"?>
<p:tagLst xmlns:a="http://schemas.openxmlformats.org/drawingml/2006/main" xmlns:r="http://schemas.openxmlformats.org/officeDocument/2006/relationships" xmlns:p="http://schemas.openxmlformats.org/presentationml/2006/main">
  <p:tag name="MIO_SHAPETYPES_AGENDA" val="MIO_AGENDA_SUBELEMENT_PAGENUMBER"/>
</p:tagLst>
</file>

<file path=ppt/tags/tag292.xml><?xml version="1.0" encoding="utf-8"?>
<p:tagLst xmlns:a="http://schemas.openxmlformats.org/drawingml/2006/main" xmlns:r="http://schemas.openxmlformats.org/officeDocument/2006/relationships" xmlns:p="http://schemas.openxmlformats.org/presentationml/2006/main">
  <p:tag name="MIO_AGENDA_LEVEL_STRING" val="2_1"/>
  <p:tag name="MIO_AGENDA_ELEMENTNAME" val="Brief description of the GETH module"/>
  <p:tag name="MIO_AGENDA_EXPLICIT_ITEM_LEVEL_TAG" val="1"/>
  <p:tag name="MIO_AGENDA_NUMBER_STRING_TAG" val="2.1"/>
  <p:tag name="MIO_AGENDA_SHOW_SUBITEMS_LEVEL2_TAG" val="True"/>
  <p:tag name="MIO_AGENDA_SCALEMODE_MULTIPLE_SLIDES_TAG" val="True"/>
  <p:tag name="MIO_AGENDA_CREATE_AGENDA_SLIDENUMBERS_TAG" val="True"/>
  <p:tag name="MIO_AGENDA_AUTOMATIC_UPDATE_TAG" val="True"/>
  <p:tag name="MIO_AGENDA_CREATE_SECTIONS_TAG" val="True"/>
  <p:tag name="MIO_EKGUID" val="d9b0a732-6d6c-4fe3-b9e8-6a4a78dae162"/>
  <p:tag name="MIO_GUID" val="db79138c-958b-4d3b-be5e-a3b95d086ed2"/>
  <p:tag name="MIO_VERSION" val="31.12.9999 23:59:59"/>
  <p:tag name="MIO_DBID" val="FDE84254-54DB-49E3-9A0E-CDE72035D530"/>
  <p:tag name="MIO_LASTDOWNLOADED" val="21.08.2024 17:19:03.157"/>
  <p:tag name="MIO_UPDATE" val="False"/>
</p:tagLst>
</file>

<file path=ppt/tags/tag293.xml><?xml version="1.0" encoding="utf-8"?>
<p:tagLst xmlns:a="http://schemas.openxmlformats.org/drawingml/2006/main" xmlns:r="http://schemas.openxmlformats.org/officeDocument/2006/relationships" xmlns:p="http://schemas.openxmlformats.org/presentationml/2006/main">
  <p:tag name="MIO_SHAPETYPES_AGENDA" val="MIO_AGENDA_TITLE"/>
</p:tagLst>
</file>

<file path=ppt/tags/tag294.xml><?xml version="1.0" encoding="utf-8"?>
<p:tagLst xmlns:a="http://schemas.openxmlformats.org/drawingml/2006/main" xmlns:r="http://schemas.openxmlformats.org/officeDocument/2006/relationships" xmlns:p="http://schemas.openxmlformats.org/presentationml/2006/main">
  <p:tag name="MIO_SHAPETYPES_AGENDA" val="MIO_AGENDA_FIRSTELEMENT"/>
</p:tagLst>
</file>

<file path=ppt/tags/tag295.xml><?xml version="1.0" encoding="utf-8"?>
<p:tagLst xmlns:a="http://schemas.openxmlformats.org/drawingml/2006/main" xmlns:r="http://schemas.openxmlformats.org/officeDocument/2006/relationships" xmlns:p="http://schemas.openxmlformats.org/presentationml/2006/main">
  <p:tag name="MIO_SHAPETYPES_AGENDA" val="MIO_AGENDA_FIRSTELEMENT_NUMBER"/>
</p:tagLst>
</file>

<file path=ppt/tags/tag296.xml><?xml version="1.0" encoding="utf-8"?>
<p:tagLst xmlns:a="http://schemas.openxmlformats.org/drawingml/2006/main" xmlns:r="http://schemas.openxmlformats.org/officeDocument/2006/relationships" xmlns:p="http://schemas.openxmlformats.org/presentationml/2006/main">
  <p:tag name="MIO_SHAPETYPES_AGENDA" val="MIO_AGENDA_FIRSTELEMENT_PAGENUMBER"/>
</p:tagLst>
</file>

<file path=ppt/tags/tag297.xml><?xml version="1.0" encoding="utf-8"?>
<p:tagLst xmlns:a="http://schemas.openxmlformats.org/drawingml/2006/main" xmlns:r="http://schemas.openxmlformats.org/officeDocument/2006/relationships" xmlns:p="http://schemas.openxmlformats.org/presentationml/2006/main">
  <p:tag name="MIO_SHAPETYPES_AGENDA" val="MIO_AGENDA_HIGHLIGHT"/>
</p:tagLst>
</file>

<file path=ppt/tags/tag298.xml><?xml version="1.0" encoding="utf-8"?>
<p:tagLst xmlns:a="http://schemas.openxmlformats.org/drawingml/2006/main" xmlns:r="http://schemas.openxmlformats.org/officeDocument/2006/relationships" xmlns:p="http://schemas.openxmlformats.org/presentationml/2006/main">
  <p:tag name="MIO_SHAPETYPES_AGENDA" val="MIO_AGENDA_HIGHLIGHT_NUMBER"/>
</p:tagLst>
</file>

<file path=ppt/tags/tag299.xml><?xml version="1.0" encoding="utf-8"?>
<p:tagLst xmlns:a="http://schemas.openxmlformats.org/drawingml/2006/main" xmlns:r="http://schemas.openxmlformats.org/officeDocument/2006/relationships" xmlns:p="http://schemas.openxmlformats.org/presentationml/2006/main">
  <p:tag name="MIO_SHAPETYPES_AGENDA" val="MIO_AGENDA_HIGHLIGHT_PAGENUMBER"/>
</p:tagLst>
</file>

<file path=ppt/tags/tag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00.xml><?xml version="1.0" encoding="utf-8"?>
<p:tagLst xmlns:a="http://schemas.openxmlformats.org/drawingml/2006/main" xmlns:r="http://schemas.openxmlformats.org/officeDocument/2006/relationships" xmlns:p="http://schemas.openxmlformats.org/presentationml/2006/main">
  <p:tag name="MIO_SHAPETYPES_AGENDA" val="MIO_AGENDA_HIGHLIGHT_SUBELEMENT"/>
</p:tagLst>
</file>

<file path=ppt/tags/tag301.xml><?xml version="1.0" encoding="utf-8"?>
<p:tagLst xmlns:a="http://schemas.openxmlformats.org/drawingml/2006/main" xmlns:r="http://schemas.openxmlformats.org/officeDocument/2006/relationships" xmlns:p="http://schemas.openxmlformats.org/presentationml/2006/main">
  <p:tag name="MIO_SHAPETYPES_AGENDA" val="MIO_AGENDA_HIGHLIGHT_SUBELEMENT_NUMBER"/>
</p:tagLst>
</file>

<file path=ppt/tags/tag302.xml><?xml version="1.0" encoding="utf-8"?>
<p:tagLst xmlns:a="http://schemas.openxmlformats.org/drawingml/2006/main" xmlns:r="http://schemas.openxmlformats.org/officeDocument/2006/relationships" xmlns:p="http://schemas.openxmlformats.org/presentationml/2006/main">
  <p:tag name="MIO_SHAPETYPES_AGENDA" val="MIO_AGENDA_HIGHLIGHT_SUBELEMENT_PAGENUMBER"/>
</p:tagLst>
</file>

<file path=ppt/tags/tag303.xml><?xml version="1.0" encoding="utf-8"?>
<p:tagLst xmlns:a="http://schemas.openxmlformats.org/drawingml/2006/main" xmlns:r="http://schemas.openxmlformats.org/officeDocument/2006/relationships" xmlns:p="http://schemas.openxmlformats.org/presentationml/2006/main">
  <p:tag name="MIO_SHAPETYPES_AGENDA" val="MIO_AGENDA_SUBELEMENT"/>
</p:tagLst>
</file>

<file path=ppt/tags/tag304.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Lst>
</file>

<file path=ppt/tags/tag305.xml><?xml version="1.0" encoding="utf-8"?>
<p:tagLst xmlns:a="http://schemas.openxmlformats.org/drawingml/2006/main" xmlns:r="http://schemas.openxmlformats.org/officeDocument/2006/relationships" xmlns:p="http://schemas.openxmlformats.org/presentationml/2006/main">
  <p:tag name="MIO_SHAPETYPES_AGENDA" val="MIO_AGENDA_SUBELEMENT_PAGENUMBER"/>
</p:tagLst>
</file>

<file path=ppt/tags/tag306.xml><?xml version="1.0" encoding="utf-8"?>
<p:tagLst xmlns:a="http://schemas.openxmlformats.org/drawingml/2006/main" xmlns:r="http://schemas.openxmlformats.org/officeDocument/2006/relationships" xmlns:p="http://schemas.openxmlformats.org/presentationml/2006/main">
  <p:tag name="MIO_SHAPETYPES_AGENDA" val="MIO_AGENDA_SUBELEMENT"/>
</p:tagLst>
</file>

<file path=ppt/tags/tag307.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Lst>
</file>

<file path=ppt/tags/tag308.xml><?xml version="1.0" encoding="utf-8"?>
<p:tagLst xmlns:a="http://schemas.openxmlformats.org/drawingml/2006/main" xmlns:r="http://schemas.openxmlformats.org/officeDocument/2006/relationships" xmlns:p="http://schemas.openxmlformats.org/presentationml/2006/main">
  <p:tag name="MIO_SHAPETYPES_AGENDA" val="MIO_AGENDA_SUBELEMENT_PAGENUMBER"/>
</p:tagLst>
</file>

<file path=ppt/tags/tag309.xml><?xml version="1.0" encoding="utf-8"?>
<p:tagLst xmlns:a="http://schemas.openxmlformats.org/drawingml/2006/main" xmlns:r="http://schemas.openxmlformats.org/officeDocument/2006/relationships" xmlns:p="http://schemas.openxmlformats.org/presentationml/2006/main">
  <p:tag name="MIO_SHAPETYPES_AGENDA" val="MIO_AGENDA_SUBELEMENT"/>
</p:tagLst>
</file>

<file path=ppt/tags/tag3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10.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Lst>
</file>

<file path=ppt/tags/tag311.xml><?xml version="1.0" encoding="utf-8"?>
<p:tagLst xmlns:a="http://schemas.openxmlformats.org/drawingml/2006/main" xmlns:r="http://schemas.openxmlformats.org/officeDocument/2006/relationships" xmlns:p="http://schemas.openxmlformats.org/presentationml/2006/main">
  <p:tag name="MIO_SHAPETYPES_AGENDA" val="MIO_AGENDA_SUBELEMENT_PAGENUMBER"/>
</p:tagLst>
</file>

<file path=ppt/tags/tag312.xml><?xml version="1.0" encoding="utf-8"?>
<p:tagLst xmlns:a="http://schemas.openxmlformats.org/drawingml/2006/main" xmlns:r="http://schemas.openxmlformats.org/officeDocument/2006/relationships" xmlns:p="http://schemas.openxmlformats.org/presentationml/2006/main">
  <p:tag name="MIO_SHAPETYPES_AGENDA" val="MIO_AGENDA_SUBELEMENT"/>
</p:tagLst>
</file>

<file path=ppt/tags/tag313.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Lst>
</file>

<file path=ppt/tags/tag314.xml><?xml version="1.0" encoding="utf-8"?>
<p:tagLst xmlns:a="http://schemas.openxmlformats.org/drawingml/2006/main" xmlns:r="http://schemas.openxmlformats.org/officeDocument/2006/relationships" xmlns:p="http://schemas.openxmlformats.org/presentationml/2006/main">
  <p:tag name="MIO_SHAPETYPES_AGENDA" val="MIO_AGENDA_SUBELEMENT_PAGENUMBER"/>
</p:tagLst>
</file>

<file path=ppt/tags/tag315.xml><?xml version="1.0" encoding="utf-8"?>
<p:tagLst xmlns:a="http://schemas.openxmlformats.org/drawingml/2006/main" xmlns:r="http://schemas.openxmlformats.org/officeDocument/2006/relationships" xmlns:p="http://schemas.openxmlformats.org/presentationml/2006/main">
  <p:tag name="MIO_SHAPETYPES_AGENDA" val="MIO_AGENDA_SUBELEMENT"/>
</p:tagLst>
</file>

<file path=ppt/tags/tag316.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Lst>
</file>

<file path=ppt/tags/tag317.xml><?xml version="1.0" encoding="utf-8"?>
<p:tagLst xmlns:a="http://schemas.openxmlformats.org/drawingml/2006/main" xmlns:r="http://schemas.openxmlformats.org/officeDocument/2006/relationships" xmlns:p="http://schemas.openxmlformats.org/presentationml/2006/main">
  <p:tag name="MIO_SHAPETYPES_AGENDA" val="MIO_AGENDA_SUBELEMENT_PAGENUMBER"/>
</p:tagLst>
</file>

<file path=ppt/tags/tag318.xml><?xml version="1.0" encoding="utf-8"?>
<p:tagLst xmlns:a="http://schemas.openxmlformats.org/drawingml/2006/main" xmlns:r="http://schemas.openxmlformats.org/officeDocument/2006/relationships" xmlns:p="http://schemas.openxmlformats.org/presentationml/2006/main">
  <p:tag name="MIO_AGENDA_LEVEL_STRING" val="2_2"/>
  <p:tag name="MIO_AGENDA_ELEMENTNAME" val="GETH Master/Slave AHB"/>
  <p:tag name="MIO_AGENDA_EXPLICIT_ITEM_LEVEL_TAG" val="1"/>
  <p:tag name="MIO_AGENDA_NUMBER_STRING_TAG" val="2.2"/>
  <p:tag name="MIO_AGENDA_SHOW_SUBITEMS_LEVEL2_TAG" val="True"/>
  <p:tag name="MIO_AGENDA_SCALEMODE_MULTIPLE_SLIDES_TAG" val="True"/>
  <p:tag name="MIO_AGENDA_CREATE_AGENDA_SLIDENUMBERS_TAG" val="True"/>
  <p:tag name="MIO_AGENDA_AUTOMATIC_UPDATE_TAG" val="True"/>
  <p:tag name="MIO_AGENDA_CREATE_SECTIONS_TAG" val="True"/>
  <p:tag name="MIO_EKGUID" val="d9b0a732-6d6c-4fe3-b9e8-6a4a78dae162"/>
  <p:tag name="MIO_GUID" val="5b6cf0d6-5e2d-445f-b814-ce314c77a38d"/>
  <p:tag name="MIO_VERSION" val="31.12.9999 23:59:59"/>
  <p:tag name="MIO_DBID" val="FDE84254-54DB-49E3-9A0E-CDE72035D530"/>
  <p:tag name="MIO_LASTDOWNLOADED" val="21.08.2024 17:19:03.834"/>
  <p:tag name="MIO_UPDATE" val="False"/>
</p:tagLst>
</file>

<file path=ppt/tags/tag319.xml><?xml version="1.0" encoding="utf-8"?>
<p:tagLst xmlns:a="http://schemas.openxmlformats.org/drawingml/2006/main" xmlns:r="http://schemas.openxmlformats.org/officeDocument/2006/relationships" xmlns:p="http://schemas.openxmlformats.org/presentationml/2006/main">
  <p:tag name="MIO_SHAPETYPES_AGENDA" val="MIO_AGENDA_TITLE"/>
</p:tagLst>
</file>

<file path=ppt/tags/tag3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20.xml><?xml version="1.0" encoding="utf-8"?>
<p:tagLst xmlns:a="http://schemas.openxmlformats.org/drawingml/2006/main" xmlns:r="http://schemas.openxmlformats.org/officeDocument/2006/relationships" xmlns:p="http://schemas.openxmlformats.org/presentationml/2006/main">
  <p:tag name="MIO_SHAPETYPES_AGENDA" val="MIO_AGENDA_FIRSTELEMENT"/>
</p:tagLst>
</file>

<file path=ppt/tags/tag321.xml><?xml version="1.0" encoding="utf-8"?>
<p:tagLst xmlns:a="http://schemas.openxmlformats.org/drawingml/2006/main" xmlns:r="http://schemas.openxmlformats.org/officeDocument/2006/relationships" xmlns:p="http://schemas.openxmlformats.org/presentationml/2006/main">
  <p:tag name="MIO_SHAPETYPES_AGENDA" val="MIO_AGENDA_FIRSTELEMENT_NUMBER"/>
</p:tagLst>
</file>

<file path=ppt/tags/tag322.xml><?xml version="1.0" encoding="utf-8"?>
<p:tagLst xmlns:a="http://schemas.openxmlformats.org/drawingml/2006/main" xmlns:r="http://schemas.openxmlformats.org/officeDocument/2006/relationships" xmlns:p="http://schemas.openxmlformats.org/presentationml/2006/main">
  <p:tag name="MIO_SHAPETYPES_AGENDA" val="MIO_AGENDA_FIRSTELEMENT_PAGENUMBER"/>
</p:tagLst>
</file>

<file path=ppt/tags/tag323.xml><?xml version="1.0" encoding="utf-8"?>
<p:tagLst xmlns:a="http://schemas.openxmlformats.org/drawingml/2006/main" xmlns:r="http://schemas.openxmlformats.org/officeDocument/2006/relationships" xmlns:p="http://schemas.openxmlformats.org/presentationml/2006/main">
  <p:tag name="MIO_SHAPETYPES_AGENDA" val="MIO_AGENDA_HIGHLIGHT"/>
</p:tagLst>
</file>

<file path=ppt/tags/tag324.xml><?xml version="1.0" encoding="utf-8"?>
<p:tagLst xmlns:a="http://schemas.openxmlformats.org/drawingml/2006/main" xmlns:r="http://schemas.openxmlformats.org/officeDocument/2006/relationships" xmlns:p="http://schemas.openxmlformats.org/presentationml/2006/main">
  <p:tag name="MIO_SHAPETYPES_AGENDA" val="MIO_AGENDA_HIGHLIGHT_NUMBER"/>
</p:tagLst>
</file>

<file path=ppt/tags/tag325.xml><?xml version="1.0" encoding="utf-8"?>
<p:tagLst xmlns:a="http://schemas.openxmlformats.org/drawingml/2006/main" xmlns:r="http://schemas.openxmlformats.org/officeDocument/2006/relationships" xmlns:p="http://schemas.openxmlformats.org/presentationml/2006/main">
  <p:tag name="MIO_SHAPETYPES_AGENDA" val="MIO_AGENDA_HIGHLIGHT_PAGENUMBER"/>
</p:tagLst>
</file>

<file path=ppt/tags/tag326.xml><?xml version="1.0" encoding="utf-8"?>
<p:tagLst xmlns:a="http://schemas.openxmlformats.org/drawingml/2006/main" xmlns:r="http://schemas.openxmlformats.org/officeDocument/2006/relationships" xmlns:p="http://schemas.openxmlformats.org/presentationml/2006/main">
  <p:tag name="MIO_SHAPETYPES_AGENDA" val="MIO_AGENDA_SUBELEMENT"/>
</p:tagLst>
</file>

<file path=ppt/tags/tag327.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Lst>
</file>

<file path=ppt/tags/tag328.xml><?xml version="1.0" encoding="utf-8"?>
<p:tagLst xmlns:a="http://schemas.openxmlformats.org/drawingml/2006/main" xmlns:r="http://schemas.openxmlformats.org/officeDocument/2006/relationships" xmlns:p="http://schemas.openxmlformats.org/presentationml/2006/main">
  <p:tag name="MIO_SHAPETYPES_AGENDA" val="MIO_AGENDA_SUBELEMENT_PAGENUMBER"/>
</p:tagLst>
</file>

<file path=ppt/tags/tag329.xml><?xml version="1.0" encoding="utf-8"?>
<p:tagLst xmlns:a="http://schemas.openxmlformats.org/drawingml/2006/main" xmlns:r="http://schemas.openxmlformats.org/officeDocument/2006/relationships" xmlns:p="http://schemas.openxmlformats.org/presentationml/2006/main">
  <p:tag name="MIO_SHAPETYPES_AGENDA" val="MIO_AGENDA_HIGHLIGHT_SUBELEMENT"/>
</p:tagLst>
</file>

<file path=ppt/tags/tag3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30.xml><?xml version="1.0" encoding="utf-8"?>
<p:tagLst xmlns:a="http://schemas.openxmlformats.org/drawingml/2006/main" xmlns:r="http://schemas.openxmlformats.org/officeDocument/2006/relationships" xmlns:p="http://schemas.openxmlformats.org/presentationml/2006/main">
  <p:tag name="MIO_SHAPETYPES_AGENDA" val="MIO_AGENDA_HIGHLIGHT_SUBELEMENT_NUMBER"/>
</p:tagLst>
</file>

<file path=ppt/tags/tag331.xml><?xml version="1.0" encoding="utf-8"?>
<p:tagLst xmlns:a="http://schemas.openxmlformats.org/drawingml/2006/main" xmlns:r="http://schemas.openxmlformats.org/officeDocument/2006/relationships" xmlns:p="http://schemas.openxmlformats.org/presentationml/2006/main">
  <p:tag name="MIO_SHAPETYPES_AGENDA" val="MIO_AGENDA_HIGHLIGHT_SUBELEMENT_PAGENUMBER"/>
</p:tagLst>
</file>

<file path=ppt/tags/tag332.xml><?xml version="1.0" encoding="utf-8"?>
<p:tagLst xmlns:a="http://schemas.openxmlformats.org/drawingml/2006/main" xmlns:r="http://schemas.openxmlformats.org/officeDocument/2006/relationships" xmlns:p="http://schemas.openxmlformats.org/presentationml/2006/main">
  <p:tag name="MIO_SHAPETYPES_AGENDA" val="MIO_AGENDA_SUBELEMENT"/>
</p:tagLst>
</file>

<file path=ppt/tags/tag333.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Lst>
</file>

<file path=ppt/tags/tag334.xml><?xml version="1.0" encoding="utf-8"?>
<p:tagLst xmlns:a="http://schemas.openxmlformats.org/drawingml/2006/main" xmlns:r="http://schemas.openxmlformats.org/officeDocument/2006/relationships" xmlns:p="http://schemas.openxmlformats.org/presentationml/2006/main">
  <p:tag name="MIO_SHAPETYPES_AGENDA" val="MIO_AGENDA_SUBELEMENT_PAGENUMBER"/>
</p:tagLst>
</file>

<file path=ppt/tags/tag335.xml><?xml version="1.0" encoding="utf-8"?>
<p:tagLst xmlns:a="http://schemas.openxmlformats.org/drawingml/2006/main" xmlns:r="http://schemas.openxmlformats.org/officeDocument/2006/relationships" xmlns:p="http://schemas.openxmlformats.org/presentationml/2006/main">
  <p:tag name="MIO_SHAPETYPES_AGENDA" val="MIO_AGENDA_SUBELEMENT"/>
</p:tagLst>
</file>

<file path=ppt/tags/tag336.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Lst>
</file>

<file path=ppt/tags/tag337.xml><?xml version="1.0" encoding="utf-8"?>
<p:tagLst xmlns:a="http://schemas.openxmlformats.org/drawingml/2006/main" xmlns:r="http://schemas.openxmlformats.org/officeDocument/2006/relationships" xmlns:p="http://schemas.openxmlformats.org/presentationml/2006/main">
  <p:tag name="MIO_SHAPETYPES_AGENDA" val="MIO_AGENDA_SUBELEMENT_PAGENUMBER"/>
</p:tagLst>
</file>

<file path=ppt/tags/tag338.xml><?xml version="1.0" encoding="utf-8"?>
<p:tagLst xmlns:a="http://schemas.openxmlformats.org/drawingml/2006/main" xmlns:r="http://schemas.openxmlformats.org/officeDocument/2006/relationships" xmlns:p="http://schemas.openxmlformats.org/presentationml/2006/main">
  <p:tag name="MIO_SHAPETYPES_AGENDA" val="MIO_AGENDA_SUBELEMENT"/>
</p:tagLst>
</file>

<file path=ppt/tags/tag339.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Lst>
</file>

<file path=ppt/tags/tag34.xml><?xml version="1.0" encoding="utf-8"?>
<p:tagLst xmlns:a="http://schemas.openxmlformats.org/drawingml/2006/main" xmlns:r="http://schemas.openxmlformats.org/officeDocument/2006/relationships" xmlns:p="http://schemas.openxmlformats.org/presentationml/2006/main">
  <p:tag name="MIO_PLACEHOLDER_MAPPING" val="Infineon 16:9MIOPlaceholderMapping.IFX_PresentationTitleMIOPlaceholderMapping.1MIOPlaceholderMapping-Infineon 16:9MIOPlaceholderMapping.Presentation title 3MIOPlaceholderMapping.3"/>
</p:tagLst>
</file>

<file path=ppt/tags/tag340.xml><?xml version="1.0" encoding="utf-8"?>
<p:tagLst xmlns:a="http://schemas.openxmlformats.org/drawingml/2006/main" xmlns:r="http://schemas.openxmlformats.org/officeDocument/2006/relationships" xmlns:p="http://schemas.openxmlformats.org/presentationml/2006/main">
  <p:tag name="MIO_SHAPETYPES_AGENDA" val="MIO_AGENDA_SUBELEMENT_PAGENUMBER"/>
</p:tagLst>
</file>

<file path=ppt/tags/tag341.xml><?xml version="1.0" encoding="utf-8"?>
<p:tagLst xmlns:a="http://schemas.openxmlformats.org/drawingml/2006/main" xmlns:r="http://schemas.openxmlformats.org/officeDocument/2006/relationships" xmlns:p="http://schemas.openxmlformats.org/presentationml/2006/main">
  <p:tag name="MIO_SHAPETYPES_AGENDA" val="MIO_AGENDA_SUBELEMENT"/>
</p:tagLst>
</file>

<file path=ppt/tags/tag342.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Lst>
</file>

<file path=ppt/tags/tag343.xml><?xml version="1.0" encoding="utf-8"?>
<p:tagLst xmlns:a="http://schemas.openxmlformats.org/drawingml/2006/main" xmlns:r="http://schemas.openxmlformats.org/officeDocument/2006/relationships" xmlns:p="http://schemas.openxmlformats.org/presentationml/2006/main">
  <p:tag name="MIO_SHAPETYPES_AGENDA" val="MIO_AGENDA_SUBELEMENT_PAGENUMBER"/>
</p:tagLst>
</file>

<file path=ppt/tags/tag344.xml><?xml version="1.0" encoding="utf-8"?>
<p:tagLst xmlns:a="http://schemas.openxmlformats.org/drawingml/2006/main" xmlns:r="http://schemas.openxmlformats.org/officeDocument/2006/relationships" xmlns:p="http://schemas.openxmlformats.org/presentationml/2006/main">
  <p:tag name="MIO_AGENDA_LEVEL_STRING" val="2_3"/>
  <p:tag name="MIO_AGENDA_ELEMENTNAME" val="Descriptors"/>
  <p:tag name="MIO_AGENDA_EXPLICIT_ITEM_LEVEL_TAG" val="1"/>
  <p:tag name="MIO_AGENDA_NUMBER_STRING_TAG" val="2.3"/>
  <p:tag name="MIO_AGENDA_SHOW_SUBITEMS_LEVEL2_TAG" val="True"/>
  <p:tag name="MIO_AGENDA_SCALEMODE_MULTIPLE_SLIDES_TAG" val="True"/>
  <p:tag name="MIO_AGENDA_CREATE_AGENDA_SLIDENUMBERS_TAG" val="True"/>
  <p:tag name="MIO_AGENDA_AUTOMATIC_UPDATE_TAG" val="True"/>
  <p:tag name="MIO_AGENDA_CREATE_SECTIONS_TAG" val="True"/>
  <p:tag name="MIO_EKGUID" val="d9b0a732-6d6c-4fe3-b9e8-6a4a78dae162"/>
  <p:tag name="MIO_GUID" val="db4691da-f17b-4b12-af59-a145e96e87b2"/>
  <p:tag name="MIO_VERSION" val="31.12.9999 23:59:59"/>
  <p:tag name="MIO_DBID" val="FDE84254-54DB-49E3-9A0E-CDE72035D530"/>
  <p:tag name="MIO_LASTDOWNLOADED" val="21.08.2024 17:19:04.462"/>
  <p:tag name="MIO_UPDATE" val="False"/>
</p:tagLst>
</file>

<file path=ppt/tags/tag345.xml><?xml version="1.0" encoding="utf-8"?>
<p:tagLst xmlns:a="http://schemas.openxmlformats.org/drawingml/2006/main" xmlns:r="http://schemas.openxmlformats.org/officeDocument/2006/relationships" xmlns:p="http://schemas.openxmlformats.org/presentationml/2006/main">
  <p:tag name="MIO_SHAPETYPES_AGENDA" val="MIO_AGENDA_TITLE"/>
</p:tagLst>
</file>

<file path=ppt/tags/tag346.xml><?xml version="1.0" encoding="utf-8"?>
<p:tagLst xmlns:a="http://schemas.openxmlformats.org/drawingml/2006/main" xmlns:r="http://schemas.openxmlformats.org/officeDocument/2006/relationships" xmlns:p="http://schemas.openxmlformats.org/presentationml/2006/main">
  <p:tag name="MIO_SHAPETYPES_AGENDA" val="MIO_AGENDA_FIRSTELEMENT"/>
</p:tagLst>
</file>

<file path=ppt/tags/tag347.xml><?xml version="1.0" encoding="utf-8"?>
<p:tagLst xmlns:a="http://schemas.openxmlformats.org/drawingml/2006/main" xmlns:r="http://schemas.openxmlformats.org/officeDocument/2006/relationships" xmlns:p="http://schemas.openxmlformats.org/presentationml/2006/main">
  <p:tag name="MIO_SHAPETYPES_AGENDA" val="MIO_AGENDA_FIRSTELEMENT_NUMBER"/>
</p:tagLst>
</file>

<file path=ppt/tags/tag348.xml><?xml version="1.0" encoding="utf-8"?>
<p:tagLst xmlns:a="http://schemas.openxmlformats.org/drawingml/2006/main" xmlns:r="http://schemas.openxmlformats.org/officeDocument/2006/relationships" xmlns:p="http://schemas.openxmlformats.org/presentationml/2006/main">
  <p:tag name="MIO_SHAPETYPES_AGENDA" val="MIO_AGENDA_FIRSTELEMENT_PAGENUMBER"/>
</p:tagLst>
</file>

<file path=ppt/tags/tag349.xml><?xml version="1.0" encoding="utf-8"?>
<p:tagLst xmlns:a="http://schemas.openxmlformats.org/drawingml/2006/main" xmlns:r="http://schemas.openxmlformats.org/officeDocument/2006/relationships" xmlns:p="http://schemas.openxmlformats.org/presentationml/2006/main">
  <p:tag name="MIO_SHAPETYPES_AGENDA" val="MIO_AGENDA_HIGHLIGHT"/>
</p:tagLst>
</file>

<file path=ppt/tags/tag3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50.xml><?xml version="1.0" encoding="utf-8"?>
<p:tagLst xmlns:a="http://schemas.openxmlformats.org/drawingml/2006/main" xmlns:r="http://schemas.openxmlformats.org/officeDocument/2006/relationships" xmlns:p="http://schemas.openxmlformats.org/presentationml/2006/main">
  <p:tag name="MIO_SHAPETYPES_AGENDA" val="MIO_AGENDA_HIGHLIGHT_NUMBER"/>
</p:tagLst>
</file>

<file path=ppt/tags/tag351.xml><?xml version="1.0" encoding="utf-8"?>
<p:tagLst xmlns:a="http://schemas.openxmlformats.org/drawingml/2006/main" xmlns:r="http://schemas.openxmlformats.org/officeDocument/2006/relationships" xmlns:p="http://schemas.openxmlformats.org/presentationml/2006/main">
  <p:tag name="MIO_SHAPETYPES_AGENDA" val="MIO_AGENDA_HIGHLIGHT_PAGENUMBER"/>
</p:tagLst>
</file>

<file path=ppt/tags/tag352.xml><?xml version="1.0" encoding="utf-8"?>
<p:tagLst xmlns:a="http://schemas.openxmlformats.org/drawingml/2006/main" xmlns:r="http://schemas.openxmlformats.org/officeDocument/2006/relationships" xmlns:p="http://schemas.openxmlformats.org/presentationml/2006/main">
  <p:tag name="MIO_SHAPETYPES_AGENDA" val="MIO_AGENDA_SUBELEMENT"/>
</p:tagLst>
</file>

<file path=ppt/tags/tag353.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Lst>
</file>

<file path=ppt/tags/tag354.xml><?xml version="1.0" encoding="utf-8"?>
<p:tagLst xmlns:a="http://schemas.openxmlformats.org/drawingml/2006/main" xmlns:r="http://schemas.openxmlformats.org/officeDocument/2006/relationships" xmlns:p="http://schemas.openxmlformats.org/presentationml/2006/main">
  <p:tag name="MIO_SHAPETYPES_AGENDA" val="MIO_AGENDA_SUBELEMENT_PAGENUMBER"/>
</p:tagLst>
</file>

<file path=ppt/tags/tag355.xml><?xml version="1.0" encoding="utf-8"?>
<p:tagLst xmlns:a="http://schemas.openxmlformats.org/drawingml/2006/main" xmlns:r="http://schemas.openxmlformats.org/officeDocument/2006/relationships" xmlns:p="http://schemas.openxmlformats.org/presentationml/2006/main">
  <p:tag name="MIO_SHAPETYPES_AGENDA" val="MIO_AGENDA_SUBELEMENT"/>
</p:tagLst>
</file>

<file path=ppt/tags/tag356.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Lst>
</file>

<file path=ppt/tags/tag357.xml><?xml version="1.0" encoding="utf-8"?>
<p:tagLst xmlns:a="http://schemas.openxmlformats.org/drawingml/2006/main" xmlns:r="http://schemas.openxmlformats.org/officeDocument/2006/relationships" xmlns:p="http://schemas.openxmlformats.org/presentationml/2006/main">
  <p:tag name="MIO_SHAPETYPES_AGENDA" val="MIO_AGENDA_SUBELEMENT_PAGENUMBER"/>
</p:tagLst>
</file>

<file path=ppt/tags/tag358.xml><?xml version="1.0" encoding="utf-8"?>
<p:tagLst xmlns:a="http://schemas.openxmlformats.org/drawingml/2006/main" xmlns:r="http://schemas.openxmlformats.org/officeDocument/2006/relationships" xmlns:p="http://schemas.openxmlformats.org/presentationml/2006/main">
  <p:tag name="MIO_SHAPETYPES_AGENDA" val="MIO_AGENDA_HIGHLIGHT_SUBELEMENT"/>
</p:tagLst>
</file>

<file path=ppt/tags/tag359.xml><?xml version="1.0" encoding="utf-8"?>
<p:tagLst xmlns:a="http://schemas.openxmlformats.org/drawingml/2006/main" xmlns:r="http://schemas.openxmlformats.org/officeDocument/2006/relationships" xmlns:p="http://schemas.openxmlformats.org/presentationml/2006/main">
  <p:tag name="MIO_SHAPETYPES_AGENDA" val="MIO_AGENDA_HIGHLIGHT_SUBELEMENT_NUMBER"/>
</p:tagLst>
</file>

<file path=ppt/tags/tag3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60.xml><?xml version="1.0" encoding="utf-8"?>
<p:tagLst xmlns:a="http://schemas.openxmlformats.org/drawingml/2006/main" xmlns:r="http://schemas.openxmlformats.org/officeDocument/2006/relationships" xmlns:p="http://schemas.openxmlformats.org/presentationml/2006/main">
  <p:tag name="MIO_SHAPETYPES_AGENDA" val="MIO_AGENDA_HIGHLIGHT_SUBELEMENT_PAGENUMBER"/>
</p:tagLst>
</file>

<file path=ppt/tags/tag361.xml><?xml version="1.0" encoding="utf-8"?>
<p:tagLst xmlns:a="http://schemas.openxmlformats.org/drawingml/2006/main" xmlns:r="http://schemas.openxmlformats.org/officeDocument/2006/relationships" xmlns:p="http://schemas.openxmlformats.org/presentationml/2006/main">
  <p:tag name="MIO_SHAPETYPES_AGENDA" val="MIO_AGENDA_SUBELEMENT"/>
</p:tagLst>
</file>

<file path=ppt/tags/tag362.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Lst>
</file>

<file path=ppt/tags/tag363.xml><?xml version="1.0" encoding="utf-8"?>
<p:tagLst xmlns:a="http://schemas.openxmlformats.org/drawingml/2006/main" xmlns:r="http://schemas.openxmlformats.org/officeDocument/2006/relationships" xmlns:p="http://schemas.openxmlformats.org/presentationml/2006/main">
  <p:tag name="MIO_SHAPETYPES_AGENDA" val="MIO_AGENDA_SUBELEMENT_PAGENUMBER"/>
</p:tagLst>
</file>

<file path=ppt/tags/tag364.xml><?xml version="1.0" encoding="utf-8"?>
<p:tagLst xmlns:a="http://schemas.openxmlformats.org/drawingml/2006/main" xmlns:r="http://schemas.openxmlformats.org/officeDocument/2006/relationships" xmlns:p="http://schemas.openxmlformats.org/presentationml/2006/main">
  <p:tag name="MIO_SHAPETYPES_AGENDA" val="MIO_AGENDA_SUBELEMENT"/>
</p:tagLst>
</file>

<file path=ppt/tags/tag365.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Lst>
</file>

<file path=ppt/tags/tag366.xml><?xml version="1.0" encoding="utf-8"?>
<p:tagLst xmlns:a="http://schemas.openxmlformats.org/drawingml/2006/main" xmlns:r="http://schemas.openxmlformats.org/officeDocument/2006/relationships" xmlns:p="http://schemas.openxmlformats.org/presentationml/2006/main">
  <p:tag name="MIO_SHAPETYPES_AGENDA" val="MIO_AGENDA_SUBELEMENT_PAGENUMBER"/>
</p:tagLst>
</file>

<file path=ppt/tags/tag367.xml><?xml version="1.0" encoding="utf-8"?>
<p:tagLst xmlns:a="http://schemas.openxmlformats.org/drawingml/2006/main" xmlns:r="http://schemas.openxmlformats.org/officeDocument/2006/relationships" xmlns:p="http://schemas.openxmlformats.org/presentationml/2006/main">
  <p:tag name="MIO_SHAPETYPES_AGENDA" val="MIO_AGENDA_SUBELEMENT"/>
</p:tagLst>
</file>

<file path=ppt/tags/tag368.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Lst>
</file>

<file path=ppt/tags/tag369.xml><?xml version="1.0" encoding="utf-8"?>
<p:tagLst xmlns:a="http://schemas.openxmlformats.org/drawingml/2006/main" xmlns:r="http://schemas.openxmlformats.org/officeDocument/2006/relationships" xmlns:p="http://schemas.openxmlformats.org/presentationml/2006/main">
  <p:tag name="MIO_SHAPETYPES_AGENDA" val="MIO_AGENDA_SUBELEMENT_PAGENUMBER"/>
</p:tagLst>
</file>

<file path=ppt/tags/tag3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70.xml><?xml version="1.0" encoding="utf-8"?>
<p:tagLst xmlns:a="http://schemas.openxmlformats.org/drawingml/2006/main" xmlns:r="http://schemas.openxmlformats.org/officeDocument/2006/relationships" xmlns:p="http://schemas.openxmlformats.org/presentationml/2006/main">
  <p:tag name="MIO_AGENDA_LEVEL_STRING" val="2_4"/>
  <p:tag name="MIO_AGENDA_ELEMENTNAME" val="Transmit Descriptors"/>
  <p:tag name="MIO_AGENDA_EXPLICIT_ITEM_LEVEL_TAG" val="1"/>
  <p:tag name="MIO_AGENDA_NUMBER_STRING_TAG" val="2.4"/>
  <p:tag name="MIO_AGENDA_SHOW_SUBITEMS_LEVEL2_TAG" val="True"/>
  <p:tag name="MIO_AGENDA_SCALEMODE_MULTIPLE_SLIDES_TAG" val="True"/>
  <p:tag name="MIO_AGENDA_CREATE_AGENDA_SLIDENUMBERS_TAG" val="True"/>
  <p:tag name="MIO_AGENDA_AUTOMATIC_UPDATE_TAG" val="True"/>
  <p:tag name="MIO_AGENDA_CREATE_SECTIONS_TAG" val="True"/>
  <p:tag name="MIO_EKGUID" val="d9b0a732-6d6c-4fe3-b9e8-6a4a78dae162"/>
  <p:tag name="MIO_GUID" val="2b03d788-bb15-4968-a3d4-6153871326bd"/>
  <p:tag name="MIO_VERSION" val="31.12.9999 23:59:59"/>
  <p:tag name="MIO_DBID" val="FDE84254-54DB-49E3-9A0E-CDE72035D530"/>
  <p:tag name="MIO_LASTDOWNLOADED" val="21.08.2024 17:19:05.095"/>
  <p:tag name="MIO_UPDATE" val="False"/>
</p:tagLst>
</file>

<file path=ppt/tags/tag371.xml><?xml version="1.0" encoding="utf-8"?>
<p:tagLst xmlns:a="http://schemas.openxmlformats.org/drawingml/2006/main" xmlns:r="http://schemas.openxmlformats.org/officeDocument/2006/relationships" xmlns:p="http://schemas.openxmlformats.org/presentationml/2006/main">
  <p:tag name="MIO_SHAPETYPES_AGENDA" val="MIO_AGENDA_TITLE"/>
</p:tagLst>
</file>

<file path=ppt/tags/tag372.xml><?xml version="1.0" encoding="utf-8"?>
<p:tagLst xmlns:a="http://schemas.openxmlformats.org/drawingml/2006/main" xmlns:r="http://schemas.openxmlformats.org/officeDocument/2006/relationships" xmlns:p="http://schemas.openxmlformats.org/presentationml/2006/main">
  <p:tag name="MIO_SHAPETYPES_AGENDA" val="MIO_AGENDA_FIRSTELEMENT"/>
</p:tagLst>
</file>

<file path=ppt/tags/tag373.xml><?xml version="1.0" encoding="utf-8"?>
<p:tagLst xmlns:a="http://schemas.openxmlformats.org/drawingml/2006/main" xmlns:r="http://schemas.openxmlformats.org/officeDocument/2006/relationships" xmlns:p="http://schemas.openxmlformats.org/presentationml/2006/main">
  <p:tag name="MIO_SHAPETYPES_AGENDA" val="MIO_AGENDA_FIRSTELEMENT_NUMBER"/>
</p:tagLst>
</file>

<file path=ppt/tags/tag374.xml><?xml version="1.0" encoding="utf-8"?>
<p:tagLst xmlns:a="http://schemas.openxmlformats.org/drawingml/2006/main" xmlns:r="http://schemas.openxmlformats.org/officeDocument/2006/relationships" xmlns:p="http://schemas.openxmlformats.org/presentationml/2006/main">
  <p:tag name="MIO_SHAPETYPES_AGENDA" val="MIO_AGENDA_FIRSTELEMENT_PAGENUMBER"/>
</p:tagLst>
</file>

<file path=ppt/tags/tag375.xml><?xml version="1.0" encoding="utf-8"?>
<p:tagLst xmlns:a="http://schemas.openxmlformats.org/drawingml/2006/main" xmlns:r="http://schemas.openxmlformats.org/officeDocument/2006/relationships" xmlns:p="http://schemas.openxmlformats.org/presentationml/2006/main">
  <p:tag name="MIO_SHAPETYPES_AGENDA" val="MIO_AGENDA_HIGHLIGHT"/>
</p:tagLst>
</file>

<file path=ppt/tags/tag376.xml><?xml version="1.0" encoding="utf-8"?>
<p:tagLst xmlns:a="http://schemas.openxmlformats.org/drawingml/2006/main" xmlns:r="http://schemas.openxmlformats.org/officeDocument/2006/relationships" xmlns:p="http://schemas.openxmlformats.org/presentationml/2006/main">
  <p:tag name="MIO_SHAPETYPES_AGENDA" val="MIO_AGENDA_HIGHLIGHT_NUMBER"/>
</p:tagLst>
</file>

<file path=ppt/tags/tag377.xml><?xml version="1.0" encoding="utf-8"?>
<p:tagLst xmlns:a="http://schemas.openxmlformats.org/drawingml/2006/main" xmlns:r="http://schemas.openxmlformats.org/officeDocument/2006/relationships" xmlns:p="http://schemas.openxmlformats.org/presentationml/2006/main">
  <p:tag name="MIO_SHAPETYPES_AGENDA" val="MIO_AGENDA_HIGHLIGHT_PAGENUMBER"/>
</p:tagLst>
</file>

<file path=ppt/tags/tag378.xml><?xml version="1.0" encoding="utf-8"?>
<p:tagLst xmlns:a="http://schemas.openxmlformats.org/drawingml/2006/main" xmlns:r="http://schemas.openxmlformats.org/officeDocument/2006/relationships" xmlns:p="http://schemas.openxmlformats.org/presentationml/2006/main">
  <p:tag name="MIO_SHAPETYPES_AGENDA" val="MIO_AGENDA_SUBELEMENT"/>
</p:tagLst>
</file>

<file path=ppt/tags/tag379.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Lst>
</file>

<file path=ppt/tags/tag3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80.xml><?xml version="1.0" encoding="utf-8"?>
<p:tagLst xmlns:a="http://schemas.openxmlformats.org/drawingml/2006/main" xmlns:r="http://schemas.openxmlformats.org/officeDocument/2006/relationships" xmlns:p="http://schemas.openxmlformats.org/presentationml/2006/main">
  <p:tag name="MIO_SHAPETYPES_AGENDA" val="MIO_AGENDA_SUBELEMENT_PAGENUMBER"/>
</p:tagLst>
</file>

<file path=ppt/tags/tag381.xml><?xml version="1.0" encoding="utf-8"?>
<p:tagLst xmlns:a="http://schemas.openxmlformats.org/drawingml/2006/main" xmlns:r="http://schemas.openxmlformats.org/officeDocument/2006/relationships" xmlns:p="http://schemas.openxmlformats.org/presentationml/2006/main">
  <p:tag name="MIO_SHAPETYPES_AGENDA" val="MIO_AGENDA_SUBELEMENT"/>
</p:tagLst>
</file>

<file path=ppt/tags/tag382.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Lst>
</file>

<file path=ppt/tags/tag383.xml><?xml version="1.0" encoding="utf-8"?>
<p:tagLst xmlns:a="http://schemas.openxmlformats.org/drawingml/2006/main" xmlns:r="http://schemas.openxmlformats.org/officeDocument/2006/relationships" xmlns:p="http://schemas.openxmlformats.org/presentationml/2006/main">
  <p:tag name="MIO_SHAPETYPES_AGENDA" val="MIO_AGENDA_SUBELEMENT_PAGENUMBER"/>
</p:tagLst>
</file>

<file path=ppt/tags/tag384.xml><?xml version="1.0" encoding="utf-8"?>
<p:tagLst xmlns:a="http://schemas.openxmlformats.org/drawingml/2006/main" xmlns:r="http://schemas.openxmlformats.org/officeDocument/2006/relationships" xmlns:p="http://schemas.openxmlformats.org/presentationml/2006/main">
  <p:tag name="MIO_SHAPETYPES_AGENDA" val="MIO_AGENDA_SUBELEMENT"/>
</p:tagLst>
</file>

<file path=ppt/tags/tag385.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Lst>
</file>

<file path=ppt/tags/tag386.xml><?xml version="1.0" encoding="utf-8"?>
<p:tagLst xmlns:a="http://schemas.openxmlformats.org/drawingml/2006/main" xmlns:r="http://schemas.openxmlformats.org/officeDocument/2006/relationships" xmlns:p="http://schemas.openxmlformats.org/presentationml/2006/main">
  <p:tag name="MIO_SHAPETYPES_AGENDA" val="MIO_AGENDA_SUBELEMENT_PAGENUMBER"/>
</p:tagLst>
</file>

<file path=ppt/tags/tag387.xml><?xml version="1.0" encoding="utf-8"?>
<p:tagLst xmlns:a="http://schemas.openxmlformats.org/drawingml/2006/main" xmlns:r="http://schemas.openxmlformats.org/officeDocument/2006/relationships" xmlns:p="http://schemas.openxmlformats.org/presentationml/2006/main">
  <p:tag name="MIO_SHAPETYPES_AGENDA" val="MIO_AGENDA_HIGHLIGHT_SUBELEMENT"/>
</p:tagLst>
</file>

<file path=ppt/tags/tag388.xml><?xml version="1.0" encoding="utf-8"?>
<p:tagLst xmlns:a="http://schemas.openxmlformats.org/drawingml/2006/main" xmlns:r="http://schemas.openxmlformats.org/officeDocument/2006/relationships" xmlns:p="http://schemas.openxmlformats.org/presentationml/2006/main">
  <p:tag name="MIO_SHAPETYPES_AGENDA" val="MIO_AGENDA_HIGHLIGHT_SUBELEMENT_NUMBER"/>
</p:tagLst>
</file>

<file path=ppt/tags/tag389.xml><?xml version="1.0" encoding="utf-8"?>
<p:tagLst xmlns:a="http://schemas.openxmlformats.org/drawingml/2006/main" xmlns:r="http://schemas.openxmlformats.org/officeDocument/2006/relationships" xmlns:p="http://schemas.openxmlformats.org/presentationml/2006/main">
  <p:tag name="MIO_SHAPETYPES_AGENDA" val="MIO_AGENDA_HIGHLIGHT_SUBELEMENT_PAGENUMBER"/>
</p:tagLst>
</file>

<file path=ppt/tags/tag3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90.xml><?xml version="1.0" encoding="utf-8"?>
<p:tagLst xmlns:a="http://schemas.openxmlformats.org/drawingml/2006/main" xmlns:r="http://schemas.openxmlformats.org/officeDocument/2006/relationships" xmlns:p="http://schemas.openxmlformats.org/presentationml/2006/main">
  <p:tag name="MIO_SHAPETYPES_AGENDA" val="MIO_AGENDA_SUBELEMENT"/>
</p:tagLst>
</file>

<file path=ppt/tags/tag391.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Lst>
</file>

<file path=ppt/tags/tag392.xml><?xml version="1.0" encoding="utf-8"?>
<p:tagLst xmlns:a="http://schemas.openxmlformats.org/drawingml/2006/main" xmlns:r="http://schemas.openxmlformats.org/officeDocument/2006/relationships" xmlns:p="http://schemas.openxmlformats.org/presentationml/2006/main">
  <p:tag name="MIO_SHAPETYPES_AGENDA" val="MIO_AGENDA_SUBELEMENT_PAGENUMBER"/>
</p:tagLst>
</file>

<file path=ppt/tags/tag393.xml><?xml version="1.0" encoding="utf-8"?>
<p:tagLst xmlns:a="http://schemas.openxmlformats.org/drawingml/2006/main" xmlns:r="http://schemas.openxmlformats.org/officeDocument/2006/relationships" xmlns:p="http://schemas.openxmlformats.org/presentationml/2006/main">
  <p:tag name="MIO_SHAPETYPES_AGENDA" val="MIO_AGENDA_SUBELEMENT"/>
</p:tagLst>
</file>

<file path=ppt/tags/tag394.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Lst>
</file>

<file path=ppt/tags/tag395.xml><?xml version="1.0" encoding="utf-8"?>
<p:tagLst xmlns:a="http://schemas.openxmlformats.org/drawingml/2006/main" xmlns:r="http://schemas.openxmlformats.org/officeDocument/2006/relationships" xmlns:p="http://schemas.openxmlformats.org/presentationml/2006/main">
  <p:tag name="MIO_SHAPETYPES_AGENDA" val="MIO_AGENDA_SUBELEMENT_PAGENUMBER"/>
</p:tagLst>
</file>

<file path=ppt/tags/tag396.xml><?xml version="1.0" encoding="utf-8"?>
<p:tagLst xmlns:a="http://schemas.openxmlformats.org/drawingml/2006/main" xmlns:r="http://schemas.openxmlformats.org/officeDocument/2006/relationships" xmlns:p="http://schemas.openxmlformats.org/presentationml/2006/main">
  <p:tag name="MIO_AGENDA_LEVEL_STRING" val="2_5"/>
  <p:tag name="MIO_AGENDA_ELEMENTNAME" val="Receive Descriptors"/>
  <p:tag name="MIO_AGENDA_EXPLICIT_ITEM_LEVEL_TAG" val="1"/>
  <p:tag name="MIO_AGENDA_NUMBER_STRING_TAG" val="2.5"/>
  <p:tag name="MIO_AGENDA_SHOW_SUBITEMS_LEVEL2_TAG" val="True"/>
  <p:tag name="MIO_AGENDA_SCALEMODE_MULTIPLE_SLIDES_TAG" val="True"/>
  <p:tag name="MIO_AGENDA_CREATE_AGENDA_SLIDENUMBERS_TAG" val="True"/>
  <p:tag name="MIO_AGENDA_AUTOMATIC_UPDATE_TAG" val="True"/>
  <p:tag name="MIO_AGENDA_CREATE_SECTIONS_TAG" val="True"/>
  <p:tag name="MIO_EKGUID" val="d9b0a732-6d6c-4fe3-b9e8-6a4a78dae162"/>
  <p:tag name="MIO_GUID" val="f6293698-6f3c-40c2-850e-21927e3ecd40"/>
  <p:tag name="MIO_VERSION" val="31.12.9999 23:59:59"/>
  <p:tag name="MIO_DBID" val="FDE84254-54DB-49E3-9A0E-CDE72035D530"/>
  <p:tag name="MIO_LASTDOWNLOADED" val="21.08.2024 17:19:05.811"/>
  <p:tag name="MIO_UPDATE" val="False"/>
</p:tagLst>
</file>

<file path=ppt/tags/tag397.xml><?xml version="1.0" encoding="utf-8"?>
<p:tagLst xmlns:a="http://schemas.openxmlformats.org/drawingml/2006/main" xmlns:r="http://schemas.openxmlformats.org/officeDocument/2006/relationships" xmlns:p="http://schemas.openxmlformats.org/presentationml/2006/main">
  <p:tag name="MIO_SHAPETYPES_AGENDA" val="MIO_AGENDA_TITLE"/>
</p:tagLst>
</file>

<file path=ppt/tags/tag398.xml><?xml version="1.0" encoding="utf-8"?>
<p:tagLst xmlns:a="http://schemas.openxmlformats.org/drawingml/2006/main" xmlns:r="http://schemas.openxmlformats.org/officeDocument/2006/relationships" xmlns:p="http://schemas.openxmlformats.org/presentationml/2006/main">
  <p:tag name="MIO_SHAPETYPES_AGENDA" val="MIO_AGENDA_FIRSTELEMENT"/>
</p:tagLst>
</file>

<file path=ppt/tags/tag399.xml><?xml version="1.0" encoding="utf-8"?>
<p:tagLst xmlns:a="http://schemas.openxmlformats.org/drawingml/2006/main" xmlns:r="http://schemas.openxmlformats.org/officeDocument/2006/relationships" xmlns:p="http://schemas.openxmlformats.org/presentationml/2006/main">
  <p:tag name="MIO_SHAPETYPES_AGENDA" val="MIO_AGENDA_FIRSTELEMENT_NUMBER"/>
</p:tagLst>
</file>

<file path=ppt/tags/tag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00.xml><?xml version="1.0" encoding="utf-8"?>
<p:tagLst xmlns:a="http://schemas.openxmlformats.org/drawingml/2006/main" xmlns:r="http://schemas.openxmlformats.org/officeDocument/2006/relationships" xmlns:p="http://schemas.openxmlformats.org/presentationml/2006/main">
  <p:tag name="MIO_SHAPETYPES_AGENDA" val="MIO_AGENDA_FIRSTELEMENT_PAGENUMBER"/>
</p:tagLst>
</file>

<file path=ppt/tags/tag401.xml><?xml version="1.0" encoding="utf-8"?>
<p:tagLst xmlns:a="http://schemas.openxmlformats.org/drawingml/2006/main" xmlns:r="http://schemas.openxmlformats.org/officeDocument/2006/relationships" xmlns:p="http://schemas.openxmlformats.org/presentationml/2006/main">
  <p:tag name="MIO_SHAPETYPES_AGENDA" val="MIO_AGENDA_HIGHLIGHT"/>
</p:tagLst>
</file>

<file path=ppt/tags/tag402.xml><?xml version="1.0" encoding="utf-8"?>
<p:tagLst xmlns:a="http://schemas.openxmlformats.org/drawingml/2006/main" xmlns:r="http://schemas.openxmlformats.org/officeDocument/2006/relationships" xmlns:p="http://schemas.openxmlformats.org/presentationml/2006/main">
  <p:tag name="MIO_SHAPETYPES_AGENDA" val="MIO_AGENDA_HIGHLIGHT_NUMBER"/>
</p:tagLst>
</file>

<file path=ppt/tags/tag403.xml><?xml version="1.0" encoding="utf-8"?>
<p:tagLst xmlns:a="http://schemas.openxmlformats.org/drawingml/2006/main" xmlns:r="http://schemas.openxmlformats.org/officeDocument/2006/relationships" xmlns:p="http://schemas.openxmlformats.org/presentationml/2006/main">
  <p:tag name="MIO_SHAPETYPES_AGENDA" val="MIO_AGENDA_HIGHLIGHT_PAGENUMBER"/>
</p:tagLst>
</file>

<file path=ppt/tags/tag404.xml><?xml version="1.0" encoding="utf-8"?>
<p:tagLst xmlns:a="http://schemas.openxmlformats.org/drawingml/2006/main" xmlns:r="http://schemas.openxmlformats.org/officeDocument/2006/relationships" xmlns:p="http://schemas.openxmlformats.org/presentationml/2006/main">
  <p:tag name="MIO_SHAPETYPES_AGENDA" val="MIO_AGENDA_SUBELEMENT"/>
</p:tagLst>
</file>

<file path=ppt/tags/tag405.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Lst>
</file>

<file path=ppt/tags/tag406.xml><?xml version="1.0" encoding="utf-8"?>
<p:tagLst xmlns:a="http://schemas.openxmlformats.org/drawingml/2006/main" xmlns:r="http://schemas.openxmlformats.org/officeDocument/2006/relationships" xmlns:p="http://schemas.openxmlformats.org/presentationml/2006/main">
  <p:tag name="MIO_SHAPETYPES_AGENDA" val="MIO_AGENDA_SUBELEMENT_PAGENUMBER"/>
</p:tagLst>
</file>

<file path=ppt/tags/tag407.xml><?xml version="1.0" encoding="utf-8"?>
<p:tagLst xmlns:a="http://schemas.openxmlformats.org/drawingml/2006/main" xmlns:r="http://schemas.openxmlformats.org/officeDocument/2006/relationships" xmlns:p="http://schemas.openxmlformats.org/presentationml/2006/main">
  <p:tag name="MIO_SHAPETYPES_AGENDA" val="MIO_AGENDA_SUBELEMENT"/>
</p:tagLst>
</file>

<file path=ppt/tags/tag408.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Lst>
</file>

<file path=ppt/tags/tag409.xml><?xml version="1.0" encoding="utf-8"?>
<p:tagLst xmlns:a="http://schemas.openxmlformats.org/drawingml/2006/main" xmlns:r="http://schemas.openxmlformats.org/officeDocument/2006/relationships" xmlns:p="http://schemas.openxmlformats.org/presentationml/2006/main">
  <p:tag name="MIO_SHAPETYPES_AGENDA" val="MIO_AGENDA_SUBELEMENT_PAGENUMBER"/>
</p:tagLst>
</file>

<file path=ppt/tags/tag4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10.xml><?xml version="1.0" encoding="utf-8"?>
<p:tagLst xmlns:a="http://schemas.openxmlformats.org/drawingml/2006/main" xmlns:r="http://schemas.openxmlformats.org/officeDocument/2006/relationships" xmlns:p="http://schemas.openxmlformats.org/presentationml/2006/main">
  <p:tag name="MIO_SHAPETYPES_AGENDA" val="MIO_AGENDA_SUBELEMENT"/>
</p:tagLst>
</file>

<file path=ppt/tags/tag411.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Lst>
</file>

<file path=ppt/tags/tag412.xml><?xml version="1.0" encoding="utf-8"?>
<p:tagLst xmlns:a="http://schemas.openxmlformats.org/drawingml/2006/main" xmlns:r="http://schemas.openxmlformats.org/officeDocument/2006/relationships" xmlns:p="http://schemas.openxmlformats.org/presentationml/2006/main">
  <p:tag name="MIO_SHAPETYPES_AGENDA" val="MIO_AGENDA_SUBELEMENT_PAGENUMBER"/>
</p:tagLst>
</file>

<file path=ppt/tags/tag413.xml><?xml version="1.0" encoding="utf-8"?>
<p:tagLst xmlns:a="http://schemas.openxmlformats.org/drawingml/2006/main" xmlns:r="http://schemas.openxmlformats.org/officeDocument/2006/relationships" xmlns:p="http://schemas.openxmlformats.org/presentationml/2006/main">
  <p:tag name="MIO_SHAPETYPES_AGENDA" val="MIO_AGENDA_SUBELEMENT"/>
</p:tagLst>
</file>

<file path=ppt/tags/tag414.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Lst>
</file>

<file path=ppt/tags/tag415.xml><?xml version="1.0" encoding="utf-8"?>
<p:tagLst xmlns:a="http://schemas.openxmlformats.org/drawingml/2006/main" xmlns:r="http://schemas.openxmlformats.org/officeDocument/2006/relationships" xmlns:p="http://schemas.openxmlformats.org/presentationml/2006/main">
  <p:tag name="MIO_SHAPETYPES_AGENDA" val="MIO_AGENDA_SUBELEMENT_PAGENUMBER"/>
</p:tagLst>
</file>

<file path=ppt/tags/tag416.xml><?xml version="1.0" encoding="utf-8"?>
<p:tagLst xmlns:a="http://schemas.openxmlformats.org/drawingml/2006/main" xmlns:r="http://schemas.openxmlformats.org/officeDocument/2006/relationships" xmlns:p="http://schemas.openxmlformats.org/presentationml/2006/main">
  <p:tag name="MIO_SHAPETYPES_AGENDA" val="MIO_AGENDA_HIGHLIGHT_SUBELEMENT"/>
</p:tagLst>
</file>

<file path=ppt/tags/tag417.xml><?xml version="1.0" encoding="utf-8"?>
<p:tagLst xmlns:a="http://schemas.openxmlformats.org/drawingml/2006/main" xmlns:r="http://schemas.openxmlformats.org/officeDocument/2006/relationships" xmlns:p="http://schemas.openxmlformats.org/presentationml/2006/main">
  <p:tag name="MIO_SHAPETYPES_AGENDA" val="MIO_AGENDA_HIGHLIGHT_SUBELEMENT_NUMBER"/>
</p:tagLst>
</file>

<file path=ppt/tags/tag418.xml><?xml version="1.0" encoding="utf-8"?>
<p:tagLst xmlns:a="http://schemas.openxmlformats.org/drawingml/2006/main" xmlns:r="http://schemas.openxmlformats.org/officeDocument/2006/relationships" xmlns:p="http://schemas.openxmlformats.org/presentationml/2006/main">
  <p:tag name="MIO_SHAPETYPES_AGENDA" val="MIO_AGENDA_HIGHLIGHT_SUBELEMENT_PAGENUMBER"/>
</p:tagLst>
</file>

<file path=ppt/tags/tag419.xml><?xml version="1.0" encoding="utf-8"?>
<p:tagLst xmlns:a="http://schemas.openxmlformats.org/drawingml/2006/main" xmlns:r="http://schemas.openxmlformats.org/officeDocument/2006/relationships" xmlns:p="http://schemas.openxmlformats.org/presentationml/2006/main">
  <p:tag name="MIO_SHAPETYPES_AGENDA" val="MIO_AGENDA_SUBELEMENT"/>
</p:tagLst>
</file>

<file path=ppt/tags/tag4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20.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Lst>
</file>

<file path=ppt/tags/tag421.xml><?xml version="1.0" encoding="utf-8"?>
<p:tagLst xmlns:a="http://schemas.openxmlformats.org/drawingml/2006/main" xmlns:r="http://schemas.openxmlformats.org/officeDocument/2006/relationships" xmlns:p="http://schemas.openxmlformats.org/presentationml/2006/main">
  <p:tag name="MIO_SHAPETYPES_AGENDA" val="MIO_AGENDA_SUBELEMENT_PAGENUMBER"/>
</p:tagLst>
</file>

<file path=ppt/tags/tag422.xml><?xml version="1.0" encoding="utf-8"?>
<p:tagLst xmlns:a="http://schemas.openxmlformats.org/drawingml/2006/main" xmlns:r="http://schemas.openxmlformats.org/officeDocument/2006/relationships" xmlns:p="http://schemas.openxmlformats.org/presentationml/2006/main">
  <p:tag name="MIO_AGENDA_LEVEL_STRING" val="2_6"/>
  <p:tag name="MIO_AGENDA_ELEMENTNAME" val="MAC Transaction Layer (MTL)"/>
  <p:tag name="MIO_AGENDA_EXPLICIT_ITEM_LEVEL_TAG" val="1"/>
  <p:tag name="MIO_AGENDA_NUMBER_STRING_TAG" val="2.6"/>
  <p:tag name="MIO_AGENDA_SHOW_SUBITEMS_LEVEL2_TAG" val="True"/>
  <p:tag name="MIO_AGENDA_SCALEMODE_MULTIPLE_SLIDES_TAG" val="True"/>
  <p:tag name="MIO_AGENDA_CREATE_AGENDA_SLIDENUMBERS_TAG" val="True"/>
  <p:tag name="MIO_AGENDA_AUTOMATIC_UPDATE_TAG" val="True"/>
  <p:tag name="MIO_AGENDA_CREATE_SECTIONS_TAG" val="True"/>
  <p:tag name="MIO_EKGUID" val="d9b0a732-6d6c-4fe3-b9e8-6a4a78dae162"/>
  <p:tag name="MIO_GUID" val="286565b5-3fd0-48ba-9799-196537d32501"/>
  <p:tag name="MIO_VERSION" val="31.12.9999 23:59:59"/>
  <p:tag name="MIO_DBID" val="FDE84254-54DB-49E3-9A0E-CDE72035D530"/>
  <p:tag name="MIO_LASTDOWNLOADED" val="21.08.2024 17:19:06.459"/>
  <p:tag name="MIO_UPDATE" val="False"/>
</p:tagLst>
</file>

<file path=ppt/tags/tag423.xml><?xml version="1.0" encoding="utf-8"?>
<p:tagLst xmlns:a="http://schemas.openxmlformats.org/drawingml/2006/main" xmlns:r="http://schemas.openxmlformats.org/officeDocument/2006/relationships" xmlns:p="http://schemas.openxmlformats.org/presentationml/2006/main">
  <p:tag name="MIO_SHAPETYPES_AGENDA" val="MIO_AGENDA_TITLE"/>
</p:tagLst>
</file>

<file path=ppt/tags/tag424.xml><?xml version="1.0" encoding="utf-8"?>
<p:tagLst xmlns:a="http://schemas.openxmlformats.org/drawingml/2006/main" xmlns:r="http://schemas.openxmlformats.org/officeDocument/2006/relationships" xmlns:p="http://schemas.openxmlformats.org/presentationml/2006/main">
  <p:tag name="MIO_SHAPETYPES_AGENDA" val="MIO_AGENDA_FIRSTELEMENT"/>
</p:tagLst>
</file>

<file path=ppt/tags/tag425.xml><?xml version="1.0" encoding="utf-8"?>
<p:tagLst xmlns:a="http://schemas.openxmlformats.org/drawingml/2006/main" xmlns:r="http://schemas.openxmlformats.org/officeDocument/2006/relationships" xmlns:p="http://schemas.openxmlformats.org/presentationml/2006/main">
  <p:tag name="MIO_SHAPETYPES_AGENDA" val="MIO_AGENDA_FIRSTELEMENT_NUMBER"/>
</p:tagLst>
</file>

<file path=ppt/tags/tag426.xml><?xml version="1.0" encoding="utf-8"?>
<p:tagLst xmlns:a="http://schemas.openxmlformats.org/drawingml/2006/main" xmlns:r="http://schemas.openxmlformats.org/officeDocument/2006/relationships" xmlns:p="http://schemas.openxmlformats.org/presentationml/2006/main">
  <p:tag name="MIO_SHAPETYPES_AGENDA" val="MIO_AGENDA_FIRSTELEMENT_PAGENUMBER"/>
</p:tagLst>
</file>

<file path=ppt/tags/tag427.xml><?xml version="1.0" encoding="utf-8"?>
<p:tagLst xmlns:a="http://schemas.openxmlformats.org/drawingml/2006/main" xmlns:r="http://schemas.openxmlformats.org/officeDocument/2006/relationships" xmlns:p="http://schemas.openxmlformats.org/presentationml/2006/main">
  <p:tag name="MIO_SHAPETYPES_AGENDA" val="MIO_AGENDA_HIGHLIGHT"/>
</p:tagLst>
</file>

<file path=ppt/tags/tag428.xml><?xml version="1.0" encoding="utf-8"?>
<p:tagLst xmlns:a="http://schemas.openxmlformats.org/drawingml/2006/main" xmlns:r="http://schemas.openxmlformats.org/officeDocument/2006/relationships" xmlns:p="http://schemas.openxmlformats.org/presentationml/2006/main">
  <p:tag name="MIO_SHAPETYPES_AGENDA" val="MIO_AGENDA_HIGHLIGHT_NUMBER"/>
</p:tagLst>
</file>

<file path=ppt/tags/tag429.xml><?xml version="1.0" encoding="utf-8"?>
<p:tagLst xmlns:a="http://schemas.openxmlformats.org/drawingml/2006/main" xmlns:r="http://schemas.openxmlformats.org/officeDocument/2006/relationships" xmlns:p="http://schemas.openxmlformats.org/presentationml/2006/main">
  <p:tag name="MIO_SHAPETYPES_AGENDA" val="MIO_AGENDA_HIGHLIGHT_PAGENUMBER"/>
</p:tagLst>
</file>

<file path=ppt/tags/tag43.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430.xml><?xml version="1.0" encoding="utf-8"?>
<p:tagLst xmlns:a="http://schemas.openxmlformats.org/drawingml/2006/main" xmlns:r="http://schemas.openxmlformats.org/officeDocument/2006/relationships" xmlns:p="http://schemas.openxmlformats.org/presentationml/2006/main">
  <p:tag name="MIO_SHAPETYPES_AGENDA" val="MIO_AGENDA_SUBELEMENT"/>
</p:tagLst>
</file>

<file path=ppt/tags/tag431.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Lst>
</file>

<file path=ppt/tags/tag432.xml><?xml version="1.0" encoding="utf-8"?>
<p:tagLst xmlns:a="http://schemas.openxmlformats.org/drawingml/2006/main" xmlns:r="http://schemas.openxmlformats.org/officeDocument/2006/relationships" xmlns:p="http://schemas.openxmlformats.org/presentationml/2006/main">
  <p:tag name="MIO_SHAPETYPES_AGENDA" val="MIO_AGENDA_SUBELEMENT_PAGENUMBER"/>
</p:tagLst>
</file>

<file path=ppt/tags/tag433.xml><?xml version="1.0" encoding="utf-8"?>
<p:tagLst xmlns:a="http://schemas.openxmlformats.org/drawingml/2006/main" xmlns:r="http://schemas.openxmlformats.org/officeDocument/2006/relationships" xmlns:p="http://schemas.openxmlformats.org/presentationml/2006/main">
  <p:tag name="MIO_SHAPETYPES_AGENDA" val="MIO_AGENDA_SUBELEMENT"/>
</p:tagLst>
</file>

<file path=ppt/tags/tag434.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Lst>
</file>

<file path=ppt/tags/tag435.xml><?xml version="1.0" encoding="utf-8"?>
<p:tagLst xmlns:a="http://schemas.openxmlformats.org/drawingml/2006/main" xmlns:r="http://schemas.openxmlformats.org/officeDocument/2006/relationships" xmlns:p="http://schemas.openxmlformats.org/presentationml/2006/main">
  <p:tag name="MIO_SHAPETYPES_AGENDA" val="MIO_AGENDA_SUBELEMENT_PAGENUMBER"/>
</p:tagLst>
</file>

<file path=ppt/tags/tag436.xml><?xml version="1.0" encoding="utf-8"?>
<p:tagLst xmlns:a="http://schemas.openxmlformats.org/drawingml/2006/main" xmlns:r="http://schemas.openxmlformats.org/officeDocument/2006/relationships" xmlns:p="http://schemas.openxmlformats.org/presentationml/2006/main">
  <p:tag name="MIO_SHAPETYPES_AGENDA" val="MIO_AGENDA_SUBELEMENT"/>
</p:tagLst>
</file>

<file path=ppt/tags/tag437.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Lst>
</file>

<file path=ppt/tags/tag438.xml><?xml version="1.0" encoding="utf-8"?>
<p:tagLst xmlns:a="http://schemas.openxmlformats.org/drawingml/2006/main" xmlns:r="http://schemas.openxmlformats.org/officeDocument/2006/relationships" xmlns:p="http://schemas.openxmlformats.org/presentationml/2006/main">
  <p:tag name="MIO_SHAPETYPES_AGENDA" val="MIO_AGENDA_SUBELEMENT_PAGENUMBER"/>
</p:tagLst>
</file>

<file path=ppt/tags/tag439.xml><?xml version="1.0" encoding="utf-8"?>
<p:tagLst xmlns:a="http://schemas.openxmlformats.org/drawingml/2006/main" xmlns:r="http://schemas.openxmlformats.org/officeDocument/2006/relationships" xmlns:p="http://schemas.openxmlformats.org/presentationml/2006/main">
  <p:tag name="MIO_SHAPETYPES_AGENDA" val="MIO_AGENDA_SUBELEMENT"/>
</p:tagLst>
</file>

<file path=ppt/tags/tag4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40.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Lst>
</file>

<file path=ppt/tags/tag441.xml><?xml version="1.0" encoding="utf-8"?>
<p:tagLst xmlns:a="http://schemas.openxmlformats.org/drawingml/2006/main" xmlns:r="http://schemas.openxmlformats.org/officeDocument/2006/relationships" xmlns:p="http://schemas.openxmlformats.org/presentationml/2006/main">
  <p:tag name="MIO_SHAPETYPES_AGENDA" val="MIO_AGENDA_SUBELEMENT_PAGENUMBER"/>
</p:tagLst>
</file>

<file path=ppt/tags/tag442.xml><?xml version="1.0" encoding="utf-8"?>
<p:tagLst xmlns:a="http://schemas.openxmlformats.org/drawingml/2006/main" xmlns:r="http://schemas.openxmlformats.org/officeDocument/2006/relationships" xmlns:p="http://schemas.openxmlformats.org/presentationml/2006/main">
  <p:tag name="MIO_SHAPETYPES_AGENDA" val="MIO_AGENDA_SUBELEMENT"/>
</p:tagLst>
</file>

<file path=ppt/tags/tag443.xml><?xml version="1.0" encoding="utf-8"?>
<p:tagLst xmlns:a="http://schemas.openxmlformats.org/drawingml/2006/main" xmlns:r="http://schemas.openxmlformats.org/officeDocument/2006/relationships" xmlns:p="http://schemas.openxmlformats.org/presentationml/2006/main">
  <p:tag name="MIO_SHAPETYPES_AGENDA" val="MIO_AGENDA_SUBELEMENT_NUMBER"/>
</p:tagLst>
</file>

<file path=ppt/tags/tag444.xml><?xml version="1.0" encoding="utf-8"?>
<p:tagLst xmlns:a="http://schemas.openxmlformats.org/drawingml/2006/main" xmlns:r="http://schemas.openxmlformats.org/officeDocument/2006/relationships" xmlns:p="http://schemas.openxmlformats.org/presentationml/2006/main">
  <p:tag name="MIO_SHAPETYPES_AGENDA" val="MIO_AGENDA_SUBELEMENT_PAGENUMBER"/>
</p:tagLst>
</file>

<file path=ppt/tags/tag445.xml><?xml version="1.0" encoding="utf-8"?>
<p:tagLst xmlns:a="http://schemas.openxmlformats.org/drawingml/2006/main" xmlns:r="http://schemas.openxmlformats.org/officeDocument/2006/relationships" xmlns:p="http://schemas.openxmlformats.org/presentationml/2006/main">
  <p:tag name="MIO_SHAPETYPES_AGENDA" val="MIO_AGENDA_HIGHLIGHT_SUBELEMENT"/>
</p:tagLst>
</file>

<file path=ppt/tags/tag446.xml><?xml version="1.0" encoding="utf-8"?>
<p:tagLst xmlns:a="http://schemas.openxmlformats.org/drawingml/2006/main" xmlns:r="http://schemas.openxmlformats.org/officeDocument/2006/relationships" xmlns:p="http://schemas.openxmlformats.org/presentationml/2006/main">
  <p:tag name="MIO_SHAPETYPES_AGENDA" val="MIO_AGENDA_HIGHLIGHT_SUBELEMENT_NUMBER"/>
</p:tagLst>
</file>

<file path=ppt/tags/tag447.xml><?xml version="1.0" encoding="utf-8"?>
<p:tagLst xmlns:a="http://schemas.openxmlformats.org/drawingml/2006/main" xmlns:r="http://schemas.openxmlformats.org/officeDocument/2006/relationships" xmlns:p="http://schemas.openxmlformats.org/presentationml/2006/main">
  <p:tag name="MIO_SHAPETYPES_AGENDA" val="MIO_AGENDA_HIGHLIGHT_SUBELEMENT_PAGENUMBER"/>
</p:tagLst>
</file>

<file path=ppt/tags/tag4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7.xml><?xml version="1.0" encoding="utf-8"?>
<p:tagLst xmlns:a="http://schemas.openxmlformats.org/drawingml/2006/main" xmlns:r="http://schemas.openxmlformats.org/officeDocument/2006/relationships" xmlns:p="http://schemas.openxmlformats.org/presentationml/2006/main">
  <p:tag name="MIO_PLACEHOLDER_MAPPING" val="Infineon 16:9MIOPlaceholderMapping.IFX_Title_OnlyMIOPlaceholderMapping.5MIOPlaceholderMapping-Infineon 16:9MIOPlaceholderMapping.Title OnlyMIOPlaceholderMapping.4"/>
</p:tagLst>
</file>

<file path=ppt/tags/tag4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xml><?xml version="1.0" encoding="utf-8"?>
<p:tagLst xmlns:a="http://schemas.openxmlformats.org/drawingml/2006/main" xmlns:r="http://schemas.openxmlformats.org/officeDocument/2006/relationships" xmlns:p="http://schemas.openxmlformats.org/presentationml/2006/main">
  <p:tag name="MIO_HDS" val="True"/>
  <p:tag name="MIO_SKIPVERSION" val="01.01.0001 00:00:00"/>
  <p:tag name="MIO_EKGUID" val="f8120ca7-cceb-428f-a7d0-f20ce9397e1b"/>
  <p:tag name="MIO_UPDATE" val="True"/>
  <p:tag name="MIO_DBID" val="FDE84254-54DB-49E3-9A0E-CDE72035D530"/>
  <p:tag name="MIO_OBJECTNAME" val="Infineon LCD 16:9"/>
  <p:tag name="MIO_FALLBACK_LAYOUT" val="4"/>
  <p:tag name="MIO_SHOW_DATE" val="False"/>
  <p:tag name="MIO_SHOW_FOOTER" val="False"/>
  <p:tag name="MIO_SHOW_PAGENUMBER" val="False"/>
  <p:tag name="MIO_CD_LAYOUT_VALID_AREA" val="False"/>
  <p:tag name="MIO_EMBED_FONT" val="False"/>
  <p:tag name="MIO_MATCH_COLOR_SCHEME" val="True"/>
  <p:tag name="MIO_NUMBER_OF_VALID_LAYOUTS" val="18"/>
  <p:tag name="MIO_AVOID_BLANK_LAYOUT" val="True"/>
  <p:tag name="MIO_VERSION" val="14.03.2024 09:54:31"/>
  <p:tag name="MIO_CONTENTTAG" val="ZhX+tdk150Cz/aY495P8IQ=="/>
  <p:tag name="MIO_LASTDOWNLOADED" val="15.03.2024 15:35:02.419"/>
  <p:tag name="MIO_CDID" val="e2fc2f9e-d5cf-4311-b3a1-0559b8fd1ab8"/>
</p:tagLst>
</file>

<file path=ppt/tags/tag5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6.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5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60.xml><?xml version="1.0" encoding="utf-8"?>
<p:tagLst xmlns:a="http://schemas.openxmlformats.org/drawingml/2006/main" xmlns:r="http://schemas.openxmlformats.org/officeDocument/2006/relationships" xmlns:p="http://schemas.openxmlformats.org/presentationml/2006/main">
  <p:tag name="MIO_PLACEHOLDER_MAPPING" val="Infineon 16:9MIOPlaceholderMapping.IFX_Title_and_ContentMIOPlaceholderMapping.6MIOPlaceholderMapping-Infineon 16:9MIOPlaceholderMapping.Title | contentMIOPlaceholderMapping.5"/>
</p:tagLst>
</file>

<file path=ppt/tags/tag6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9.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7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7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7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73.xml><?xml version="1.0" encoding="utf-8"?>
<p:tagLst xmlns:a="http://schemas.openxmlformats.org/drawingml/2006/main" xmlns:r="http://schemas.openxmlformats.org/officeDocument/2006/relationships" xmlns:p="http://schemas.openxmlformats.org/presentationml/2006/main">
  <p:tag name="MIO_PLACEHOLDER_MAPPING" val="Infineon 16:9MIOPlaceholderMapping.IFX_Title_and_Two_ContentMIOPlaceholderMapping.8MIOPlaceholderMapping-Infineon 16:9MIOPlaceholderMapping.2 contentsMIOPlaceholderMapping.6"/>
</p:tagLst>
</file>

<file path=ppt/tags/tag74.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7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7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7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78.xml><?xml version="1.0" encoding="utf-8"?>
<p:tagLst xmlns:a="http://schemas.openxmlformats.org/drawingml/2006/main" xmlns:r="http://schemas.openxmlformats.org/officeDocument/2006/relationships" xmlns:p="http://schemas.openxmlformats.org/presentationml/2006/main">
  <p:tag name="MIO_PLACEHOLDER_MAPPING" val="Infineon 16:9MIOPlaceholderMapping.IFX_SectionMIOPlaceholderMapping.9MIOPlaceholderMapping-Infineon 16:9MIOPlaceholderMapping.Section 1MIOPlaceholderMapping.7"/>
</p:tagLst>
</file>

<file path=ppt/tags/tag7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8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8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8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8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8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8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8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8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8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8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90.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9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9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9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94.xml><?xml version="1.0" encoding="utf-8"?>
<p:tagLst xmlns:a="http://schemas.openxmlformats.org/drawingml/2006/main" xmlns:r="http://schemas.openxmlformats.org/officeDocument/2006/relationships" xmlns:p="http://schemas.openxmlformats.org/presentationml/2006/main">
  <p:tag name="MIO_PLACEHOLDER_MAPPING" val="Infineon 16:9MIOPlaceholderMapping.IFX_Title_and_Four_ContentMIOPlaceholderMapping.10MIOPlaceholderMapping-Infineon 16:9MIOPlaceholderMapping.4 contentsMIOPlaceholderMapping.9"/>
</p:tagLst>
</file>

<file path=ppt/tags/tag9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9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9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9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99.xml><?xml version="1.0" encoding="utf-8"?>
<p:tagLst xmlns:a="http://schemas.openxmlformats.org/drawingml/2006/main" xmlns:r="http://schemas.openxmlformats.org/officeDocument/2006/relationships" xmlns:p="http://schemas.openxmlformats.org/presentationml/2006/main">
  <p:tag name="MIO_SKIP_CDCHECK" val="True"/>
</p:tagLst>
</file>

<file path=ppt/theme/theme1.xml><?xml version="1.0" encoding="utf-8"?>
<a:theme xmlns:a="http://schemas.openxmlformats.org/drawingml/2006/main" name="Infineon 16:9">
  <a:themeElements>
    <a:clrScheme name="Infineon 2023 - 2">
      <a:dk1>
        <a:srgbClr val="1D1D1D"/>
      </a:dk1>
      <a:lt1>
        <a:srgbClr val="FFFFFF"/>
      </a:lt1>
      <a:dk2>
        <a:srgbClr val="0A8276"/>
      </a:dk2>
      <a:lt2>
        <a:srgbClr val="8D8786"/>
      </a:lt2>
      <a:accent1>
        <a:srgbClr val="0A8276"/>
      </a:accent1>
      <a:accent2>
        <a:srgbClr val="575352"/>
      </a:accent2>
      <a:accent3>
        <a:srgbClr val="F97414"/>
      </a:accent3>
      <a:accent4>
        <a:srgbClr val="9BBA43"/>
      </a:accent4>
      <a:accent5>
        <a:srgbClr val="FCD442"/>
      </a:accent5>
      <a:accent6>
        <a:srgbClr val="9C216E"/>
      </a:accent6>
      <a:hlink>
        <a:srgbClr val="0A8276"/>
      </a:hlink>
      <a:folHlink>
        <a:srgbClr val="0A8276"/>
      </a:folHlink>
    </a:clrScheme>
    <a:fontScheme name="Custom 1">
      <a:majorFont>
        <a:latin typeface="Source Sans 3"/>
        <a:ea typeface="Arial Unicode MS"/>
        <a:cs typeface="Arial"/>
      </a:majorFont>
      <a:minorFont>
        <a:latin typeface="Source Sans 3"/>
        <a:ea typeface="Arial Unicode MS"/>
        <a:cs typeface="Arial"/>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w="9525">
          <a:noFill/>
          <a:miter lim="800000"/>
          <a:headEnd/>
          <a:tailEnd/>
        </a:ln>
      </a:spPr>
      <a:bodyPr wrap="square" lIns="72000" tIns="72000" rIns="72000" bIns="72000" rtlCol="0" anchor="ctr"/>
      <a:lstStyle>
        <a:defPPr algn="ctr" defTabSz="576000" eaLnBrk="0" hangingPunct="0">
          <a:lnSpc>
            <a:spcPct val="120000"/>
          </a:lnSpc>
          <a:defRPr sz="1600" baseline="0" dirty="0">
            <a:solidFill>
              <a:schemeClr val="bg1"/>
            </a:solidFill>
            <a:latin typeface="+mn-lt"/>
            <a:ea typeface="+mn-ea"/>
            <a:cs typeface="+mn-cs"/>
          </a:defRPr>
        </a:defPPr>
      </a:lstStyle>
    </a:spDef>
    <a:lnDef>
      <a:spPr>
        <a:ln w="9525">
          <a:solidFill>
            <a:schemeClr val="bg2"/>
          </a:solidFill>
          <a:tailEnd type="none"/>
        </a:ln>
      </a:spPr>
      <a:bodyPr/>
      <a:lstStyle/>
      <a:style>
        <a:lnRef idx="1">
          <a:schemeClr val="accent1"/>
        </a:lnRef>
        <a:fillRef idx="0">
          <a:schemeClr val="accent1"/>
        </a:fillRef>
        <a:effectRef idx="0">
          <a:schemeClr val="accent1"/>
        </a:effectRef>
        <a:fontRef idx="minor">
          <a:schemeClr val="tx1"/>
        </a:fontRef>
      </a:style>
    </a:lnDef>
    <a:txDef>
      <a:spPr bwMode="auto">
        <a:noFill/>
        <a:ln w="9525">
          <a:noFill/>
          <a:miter lim="800000"/>
          <a:headEnd/>
          <a:tailEnd/>
        </a:ln>
        <a:effectLst/>
      </a:spPr>
      <a:bodyPr wrap="square" lIns="0" tIns="0" rIns="0" bIns="0" rtlCol="0" anchor="t" anchorCtr="0">
        <a:spAutoFit/>
      </a:bodyPr>
      <a:lstStyle>
        <a:defPPr marL="252000" marR="0" indent="-252000" algn="l" defTabSz="576000" eaLnBrk="0" fontAlgn="auto" latinLnBrk="0" hangingPunct="0">
          <a:lnSpc>
            <a:spcPct val="120000"/>
          </a:lnSpc>
          <a:spcBef>
            <a:spcPts val="0"/>
          </a:spcBef>
          <a:spcAft>
            <a:spcPts val="0"/>
          </a:spcAft>
          <a:buClr>
            <a:schemeClr val="tx2"/>
          </a:buClr>
          <a:buSzTx/>
          <a:buFont typeface="Arial" panose="020B0604020202020204" pitchFamily="34" charset="0"/>
          <a:buChar char="‒"/>
          <a:tabLst/>
          <a:defRPr sz="1800" kern="0" baseline="0" dirty="0">
            <a:latin typeface="+mn-lt"/>
            <a:ea typeface="+mn-ea"/>
            <a:cs typeface="+mn-cs"/>
          </a:defRPr>
        </a:defPPr>
      </a:lstStyle>
    </a:txDef>
  </a:objectDefaults>
  <a:extraClrSchemeLst/>
  <a:custClrLst>
    <a:custClr name="Ocean 100">
      <a:srgbClr val="0A8276"/>
    </a:custClr>
    <a:custClr name="Ocean 80">
      <a:srgbClr val="3B9B91"/>
    </a:custClr>
    <a:custClr name="Ocean 60">
      <a:srgbClr val="6CB4AD"/>
    </a:custClr>
    <a:custClr name="Ocean 40">
      <a:srgbClr val="B8DEDA"/>
    </a:custClr>
    <a:custClr name="White">
      <a:srgbClr val="FFFFFF"/>
    </a:custClr>
    <a:custClr name="White">
      <a:srgbClr val="FFFFFF"/>
    </a:custClr>
    <a:custClr name="White ">
      <a:srgbClr val="FFFFFF"/>
    </a:custClr>
    <a:custClr name="White ">
      <a:srgbClr val="FFFFFF"/>
    </a:custClr>
    <a:custClr name="White ">
      <a:srgbClr val="FFFFFF"/>
    </a:custClr>
    <a:custClr name="White ">
      <a:srgbClr val="FFFFFF"/>
    </a:custClr>
    <a:custClr name="Lawn Main">
      <a:srgbClr val="9BBA43"/>
    </a:custClr>
    <a:custClr name="Berry Main">
      <a:srgbClr val="9C216E"/>
    </a:custClr>
    <a:custClr name="Engineering Main">
      <a:srgbClr val="575352"/>
    </a:custClr>
    <a:custClr name="Sun Main">
      <a:srgbClr val="F97414"/>
    </a:custClr>
    <a:custClr name="Sand Main">
      <a:srgbClr val="FCD442"/>
    </a:custClr>
    <a:custClr name="White">
      <a:srgbClr val="FFFFFF"/>
    </a:custClr>
    <a:custClr name="White ">
      <a:srgbClr val="FFFFFF"/>
    </a:custClr>
    <a:custClr name="White ">
      <a:srgbClr val="FFFFFF"/>
    </a:custClr>
    <a:custClr name="White ">
      <a:srgbClr val="FFFFFF"/>
    </a:custClr>
    <a:custClr name="White ">
      <a:srgbClr val="FFFFFF"/>
    </a:custClr>
    <a:custClr name="Lawn Light">
      <a:srgbClr val="B9D257"/>
    </a:custClr>
    <a:custClr name="Berry Light">
      <a:srgbClr val="BE3283"/>
    </a:custClr>
    <a:custClr name="Engineering Light">
      <a:srgbClr val="8D8786"/>
    </a:custClr>
    <a:custClr name="Sun Light">
      <a:srgbClr val="FF9737"/>
    </a:custClr>
    <a:custClr name="Sand Light">
      <a:srgbClr val="FBE273"/>
    </a:custClr>
    <a:custClr name="White ">
      <a:srgbClr val="FFFFFF"/>
    </a:custClr>
    <a:custClr name="White ">
      <a:srgbClr val="FFFFFF"/>
    </a:custClr>
    <a:custClr name="White ">
      <a:srgbClr val="FFFFFF"/>
    </a:custClr>
    <a:custClr name="White ">
      <a:srgbClr val="FFFFFF"/>
    </a:custClr>
    <a:custClr name="White ">
      <a:srgbClr val="FFFFFF"/>
    </a:custClr>
    <a:custClr name="White ">
      <a:srgbClr val="FFFFFF"/>
    </a:custClr>
    <a:custClr name="White ">
      <a:srgbClr val="FFFFFF"/>
    </a:custClr>
    <a:custClr name="Grey 300 ">
      <a:srgbClr val="DCD5D7"/>
    </a:custClr>
    <a:custClr name="White ">
      <a:srgbClr val="FFFFFF"/>
    </a:custClr>
    <a:custClr name="White ">
      <a:srgbClr val="FFFFFF"/>
    </a:custClr>
    <a:custClr name="White ">
      <a:srgbClr val="FFFFF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D229DC57-36C5-4F47-A854-EB8376331600}" vid="{AD8D7845-B70E-45AA-9E20-057EB9807CE0}"/>
    </a:ext>
  </a:extLst>
</a:theme>
</file>

<file path=ppt/theme/theme2.xml><?xml version="1.0" encoding="utf-8"?>
<a:theme xmlns:a="http://schemas.openxmlformats.org/drawingml/2006/main" name="Larissa-Design">
  <a:themeElements>
    <a:clrScheme name="Infineon">
      <a:dk1>
        <a:srgbClr val="000000"/>
      </a:dk1>
      <a:lt1>
        <a:srgbClr val="FFFFFF"/>
      </a:lt1>
      <a:dk2>
        <a:srgbClr val="FFE054"/>
      </a:dk2>
      <a:lt2>
        <a:srgbClr val="E9E6E6"/>
      </a:lt2>
      <a:accent1>
        <a:srgbClr val="E30034"/>
      </a:accent1>
      <a:accent2>
        <a:srgbClr val="928285"/>
      </a:accent2>
      <a:accent3>
        <a:srgbClr val="84B6A7"/>
      </a:accent3>
      <a:accent4>
        <a:srgbClr val="AEC067"/>
      </a:accent4>
      <a:accent5>
        <a:srgbClr val="EE813C"/>
      </a:accent5>
      <a:accent6>
        <a:srgbClr val="AB377A"/>
      </a:accent6>
      <a:hlink>
        <a:srgbClr val="1122CC"/>
      </a:hlink>
      <a:folHlink>
        <a:srgbClr val="1122CC"/>
      </a:folHlink>
    </a:clrScheme>
    <a:fontScheme name="Infineon Fonts">
      <a:majorFont>
        <a:latin typeface="Verdana"/>
        <a:ea typeface=""/>
        <a:cs typeface="Verdana"/>
      </a:majorFont>
      <a:minorFont>
        <a:latin typeface="Verdana"/>
        <a:ea typeface=""/>
        <a:cs typeface="Verdana"/>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Infineon_ColorTheme_2012">
      <a:dk1>
        <a:srgbClr val="00214A"/>
      </a:dk1>
      <a:lt1>
        <a:srgbClr val="FFFFFF"/>
      </a:lt1>
      <a:dk2>
        <a:srgbClr val="00214A"/>
      </a:dk2>
      <a:lt2>
        <a:srgbClr val="C8D8E6"/>
      </a:lt2>
      <a:accent1>
        <a:srgbClr val="B70D28"/>
      </a:accent1>
      <a:accent2>
        <a:srgbClr val="E3EBF2"/>
      </a:accent2>
      <a:accent3>
        <a:srgbClr val="005DA9"/>
      </a:accent3>
      <a:accent4>
        <a:srgbClr val="969696"/>
      </a:accent4>
      <a:accent5>
        <a:srgbClr val="FDC400"/>
      </a:accent5>
      <a:accent6>
        <a:srgbClr val="009651"/>
      </a:accent6>
      <a:hlink>
        <a:srgbClr val="1122CC"/>
      </a:hlink>
      <a:folHlink>
        <a:srgbClr val="1122CC"/>
      </a:folHlink>
    </a:clrScheme>
    <a:fontScheme name="Infineon Fonts">
      <a:majorFont>
        <a:latin typeface="Verdana"/>
        <a:ea typeface=""/>
        <a:cs typeface="Verdana"/>
      </a:majorFont>
      <a:minorFont>
        <a:latin typeface="Verdana"/>
        <a:ea typeface=""/>
        <a:cs typeface="Verdana"/>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customXsn xmlns="http://schemas.microsoft.com/office/2006/metadata/customXsn">
  <xsnLocation/>
  <cached>True</cached>
  <openByDefault>False</openByDefault>
  <xsnScope/>
</customXsn>
</file>

<file path=customXml/item3.xml><?xml version="1.0" encoding="utf-8"?>
<p:properties xmlns:p="http://schemas.microsoft.com/office/2006/metadata/properties" xmlns:xsi="http://www.w3.org/2001/XMLSchema-instance" xmlns:pc="http://schemas.microsoft.com/office/infopath/2007/PartnerControls">
  <documentManagement>
    <Ver xmlns="a709603d-609a-478b-a91d-3c5e984c0e79">0</Ver>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A655AAE9148B404486CBFDD74AD2AA0B" ma:contentTypeVersion="2" ma:contentTypeDescription="Create a new document." ma:contentTypeScope="" ma:versionID="a24cc1775e4f53b56bd6bf310015a115">
  <xsd:schema xmlns:xsd="http://www.w3.org/2001/XMLSchema" xmlns:xs="http://www.w3.org/2001/XMLSchema" xmlns:p="http://schemas.microsoft.com/office/2006/metadata/properties" xmlns:ns2="a709603d-609a-478b-a91d-3c5e984c0e79" xmlns:ns3="6ef45842-284e-44e4-b2db-1749e7948b44" targetNamespace="http://schemas.microsoft.com/office/2006/metadata/properties" ma:root="true" ma:fieldsID="f8923fe8aa0ace7ab58ef4ccc8b43a85" ns2:_="" ns3:_="">
    <xsd:import namespace="a709603d-609a-478b-a91d-3c5e984c0e79"/>
    <xsd:import namespace="6ef45842-284e-44e4-b2db-1749e7948b44"/>
    <xsd:element name="properties">
      <xsd:complexType>
        <xsd:sequence>
          <xsd:element name="documentManagement">
            <xsd:complexType>
              <xsd:all>
                <xsd:element ref="ns2:Ver"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709603d-609a-478b-a91d-3c5e984c0e79" elementFormDefault="qualified">
    <xsd:import namespace="http://schemas.microsoft.com/office/2006/documentManagement/types"/>
    <xsd:import namespace="http://schemas.microsoft.com/office/infopath/2007/PartnerControls"/>
    <xsd:element name="Ver" ma:index="8" nillable="true" ma:displayName="Ver" ma:default="0" ma:internalName="Ver" ma:percentage="FALS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6ef45842-284e-44e4-b2db-1749e7948b44" elementFormDefault="qualified">
    <xsd:import namespace="http://schemas.microsoft.com/office/2006/documentManagement/types"/>
    <xsd:import namespace="http://schemas.microsoft.com/office/infopath/2007/PartnerControls"/>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3C6748B-B74E-4BE1-834C-AEBB9BCA18FB}">
  <ds:schemaRefs>
    <ds:schemaRef ds:uri="http://schemas.microsoft.com/sharepoint/v3/contenttype/forms"/>
  </ds:schemaRefs>
</ds:datastoreItem>
</file>

<file path=customXml/itemProps2.xml><?xml version="1.0" encoding="utf-8"?>
<ds:datastoreItem xmlns:ds="http://schemas.openxmlformats.org/officeDocument/2006/customXml" ds:itemID="{EC144A13-A380-40B3-9980-61BD11F58D02}">
  <ds:schemaRefs>
    <ds:schemaRef ds:uri="http://schemas.microsoft.com/office/2006/metadata/customXsn"/>
  </ds:schemaRefs>
</ds:datastoreItem>
</file>

<file path=customXml/itemProps3.xml><?xml version="1.0" encoding="utf-8"?>
<ds:datastoreItem xmlns:ds="http://schemas.openxmlformats.org/officeDocument/2006/customXml" ds:itemID="{D299A1D5-F553-4264-9022-E0136C61CE27}">
  <ds:schemaRefs>
    <ds:schemaRef ds:uri="http://schemas.microsoft.com/office/infopath/2007/PartnerControls"/>
    <ds:schemaRef ds:uri="http://purl.org/dc/terms/"/>
    <ds:schemaRef ds:uri="http://schemas.microsoft.com/office/2006/documentManagement/types"/>
    <ds:schemaRef ds:uri="6ef45842-284e-44e4-b2db-1749e7948b44"/>
    <ds:schemaRef ds:uri="http://purl.org/dc/elements/1.1/"/>
    <ds:schemaRef ds:uri="http://schemas.openxmlformats.org/package/2006/metadata/core-properties"/>
    <ds:schemaRef ds:uri="http://schemas.microsoft.com/office/2006/metadata/properties"/>
    <ds:schemaRef ds:uri="a709603d-609a-478b-a91d-3c5e984c0e79"/>
    <ds:schemaRef ds:uri="http://www.w3.org/XML/1998/namespace"/>
    <ds:schemaRef ds:uri="http://purl.org/dc/dcmitype/"/>
  </ds:schemaRefs>
</ds:datastoreItem>
</file>

<file path=customXml/itemProps4.xml><?xml version="1.0" encoding="utf-8"?>
<ds:datastoreItem xmlns:ds="http://schemas.openxmlformats.org/officeDocument/2006/customXml" ds:itemID="{AF2014AB-78C2-4F59-9D6E-9572E72F77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709603d-609a-478b-a91d-3c5e984c0e79"/>
    <ds:schemaRef ds:uri="6ef45842-284e-44e4-b2db-1749e7948b4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2985</Words>
  <Application>Microsoft Office PowerPoint</Application>
  <PresentationFormat>Widescreen</PresentationFormat>
  <Paragraphs>685</Paragraphs>
  <Slides>38</Slides>
  <Notes>36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Wingdings</vt:lpstr>
      <vt:lpstr>Symbol</vt:lpstr>
      <vt:lpstr>MS Mincho</vt:lpstr>
      <vt:lpstr>Source Sans 3</vt:lpstr>
      <vt:lpstr>Arial</vt:lpstr>
      <vt:lpstr>Infineon 16:9</vt:lpstr>
      <vt:lpstr>Introduction to the TC3xx Ethernet domain</vt:lpstr>
      <vt:lpstr>Table of contents</vt:lpstr>
      <vt:lpstr>Table of contents</vt:lpstr>
      <vt:lpstr>TC3xx available boards</vt:lpstr>
      <vt:lpstr>Table of contents</vt:lpstr>
      <vt:lpstr>Table of contents</vt:lpstr>
      <vt:lpstr>Introduction to the TC3x GETH module</vt:lpstr>
      <vt:lpstr>Introduction to the TC3x GETH module</vt:lpstr>
      <vt:lpstr>Introduction to the TC3x GETH module</vt:lpstr>
      <vt:lpstr>Introduction to the TC3x GETH module</vt:lpstr>
      <vt:lpstr>Introduction to the TC3x GETH module</vt:lpstr>
      <vt:lpstr>Table of contents</vt:lpstr>
      <vt:lpstr>Introduction to the TC3x GETH module</vt:lpstr>
      <vt:lpstr>Table of contents</vt:lpstr>
      <vt:lpstr>Introduction to the TC3x GETH module</vt:lpstr>
      <vt:lpstr>Introduction to the TC3x GETH module</vt:lpstr>
      <vt:lpstr>Introduction to the TC3x GETH module</vt:lpstr>
      <vt:lpstr>Introduction to the TC3x GETH module</vt:lpstr>
      <vt:lpstr>Introduction to the TC3x GETH module</vt:lpstr>
      <vt:lpstr>Introduction to the TC3x GETH module</vt:lpstr>
      <vt:lpstr>Table of contents</vt:lpstr>
      <vt:lpstr>Introduction to the TC3x GETH module</vt:lpstr>
      <vt:lpstr>Introduction to the TC3x GETH module</vt:lpstr>
      <vt:lpstr>Introduction to the TC3x GETH module</vt:lpstr>
      <vt:lpstr>Introduction to the TC3x GETH module</vt:lpstr>
      <vt:lpstr>Introduction to the TC3x GETH module</vt:lpstr>
      <vt:lpstr>Introduction to the TC3x GETH module</vt:lpstr>
      <vt:lpstr>Table of contents</vt:lpstr>
      <vt:lpstr>Introduction to the TC3x GETH module</vt:lpstr>
      <vt:lpstr>Introduction to the TC3x GETH module</vt:lpstr>
      <vt:lpstr>Introduction to the TC3x GETH module</vt:lpstr>
      <vt:lpstr>Introduction to the TC3x GETH module</vt:lpstr>
      <vt:lpstr>Introduction to the TC3x GETH module</vt:lpstr>
      <vt:lpstr>Table of contents</vt:lpstr>
      <vt:lpstr>Introduction to the TC3x GETH module</vt:lpstr>
      <vt:lpstr>Introduction to the TC3x GETH module</vt:lpstr>
      <vt:lpstr>Introduction to the TC3x GETH module</vt:lpstr>
      <vt:lpstr>PowerPoint Presentation</vt:lpstr>
    </vt:vector>
  </TitlesOfParts>
  <Company>Infineon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TC4x Packages Compatibility</dc:title>
  <dc:creator>Pavel-Ioan.Duta@infineon.com</dc:creator>
  <cp:lastModifiedBy>Duta Pavel-Ioan (ATV MC TM CES APS 1)</cp:lastModifiedBy>
  <cp:revision>1077</cp:revision>
  <dcterms:created xsi:type="dcterms:W3CDTF">2023-05-31T15:58:30Z</dcterms:created>
  <dcterms:modified xsi:type="dcterms:W3CDTF">2024-08-21T15:34:19Z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ID">
    <vt:lpwstr/>
  </property>
  <property fmtid="{D5CDD505-2E9C-101B-9397-08002B2CF9AE}" pid="3" name="DocumentVersion">
    <vt:lpwstr/>
  </property>
  <property fmtid="{D5CDD505-2E9C-101B-9397-08002B2CF9AE}" pid="4" name="Proprietary">
    <vt:lpwstr/>
  </property>
  <property fmtid="{D5CDD505-2E9C-101B-9397-08002B2CF9AE}" pid="5" name="ConfidentialityMarking">
    <vt:lpwstr>restricted</vt:lpwstr>
  </property>
  <property fmtid="{D5CDD505-2E9C-101B-9397-08002B2CF9AE}" pid="6" name="AdditionalMarking">
    <vt:lpwstr/>
  </property>
  <property fmtid="{D5CDD505-2E9C-101B-9397-08002B2CF9AE}" pid="7" name="TemplateCompany">
    <vt:lpwstr>IFX</vt:lpwstr>
  </property>
  <property fmtid="{D5CDD505-2E9C-101B-9397-08002B2CF9AE}" pid="8" name="ContentTypeId">
    <vt:lpwstr>0x010100A655AAE9148B404486CBFDD74AD2AA0B</vt:lpwstr>
  </property>
  <property fmtid="{D5CDD505-2E9C-101B-9397-08002B2CF9AE}" pid="9" name="empower.integration.Classification.DocumentId">
    <vt:lpwstr/>
  </property>
  <property fmtid="{D5CDD505-2E9C-101B-9397-08002B2CF9AE}" pid="10" name="empower.integration.Classification.DocumentVersion">
    <vt:lpwstr/>
  </property>
  <property fmtid="{D5CDD505-2E9C-101B-9397-08002B2CF9AE}" pid="11" name="empower.integration.Classification.DocumentOwner">
    <vt:lpwstr/>
  </property>
  <property fmtid="{D5CDD505-2E9C-101B-9397-08002B2CF9AE}" pid="12" name="empower.integration.Classification.ShowFooter">
    <vt:bool>true</vt:bool>
  </property>
  <property fmtid="{D5CDD505-2E9C-101B-9397-08002B2CF9AE}" pid="13" name="empower.integration.Classification.RestrictionLevel">
    <vt:i4>1</vt:i4>
  </property>
  <property fmtid="{D5CDD505-2E9C-101B-9397-08002B2CF9AE}" pid="14" name="empower.integration.Classification.FooterDate">
    <vt:filetime>2023-09-28T13:23:42Z</vt:filetime>
  </property>
  <property fmtid="{D5CDD505-2E9C-101B-9397-08002B2CF9AE}" pid="15" name="empower.integration.Classification.DateFormat">
    <vt:lpwstr>yyyy-MM-dd</vt:lpwstr>
  </property>
  <property fmtid="{D5CDD505-2E9C-101B-9397-08002B2CF9AE}" pid="16" name="empower.integration.Classification.IsDraft">
    <vt:bool>false</vt:bool>
  </property>
  <property fmtid="{D5CDD505-2E9C-101B-9397-08002B2CF9AE}" pid="17" name="empower.integration.Classification.IsProprietary">
    <vt:bool>false</vt:bool>
  </property>
  <property fmtid="{D5CDD505-2E9C-101B-9397-08002B2CF9AE}" pid="18" name="empower.integration.Classification.HasAdditionalMarking">
    <vt:bool>false</vt:bool>
  </property>
  <property fmtid="{D5CDD505-2E9C-101B-9397-08002B2CF9AE}" pid="19" name="empower.integration.Classification.AdditionalMarking">
    <vt:lpwstr/>
  </property>
  <property fmtid="{D5CDD505-2E9C-101B-9397-08002B2CF9AE}" pid="20" name="empower.integration.Classification.IsEmpowerClassified">
    <vt:bool>true</vt:bool>
  </property>
  <property fmtid="{D5CDD505-2E9C-101B-9397-08002B2CF9AE}" pid="21" name="empower_migrated_document">
    <vt:lpwstr>true</vt:lpwstr>
  </property>
  <property fmtid="{D5CDD505-2E9C-101B-9397-08002B2CF9AE}" pid="22" name="MSIP_Label_a15a25aa-e944-415d-b7a7-40f6b9180b6b_Enabled">
    <vt:lpwstr>true</vt:lpwstr>
  </property>
  <property fmtid="{D5CDD505-2E9C-101B-9397-08002B2CF9AE}" pid="23" name="MSIP_Label_a15a25aa-e944-415d-b7a7-40f6b9180b6b_SetDate">
    <vt:lpwstr>2023-03-24T13:40:28Z</vt:lpwstr>
  </property>
  <property fmtid="{D5CDD505-2E9C-101B-9397-08002B2CF9AE}" pid="24" name="MSIP_Label_a15a25aa-e944-415d-b7a7-40f6b9180b6b_Method">
    <vt:lpwstr>Standard</vt:lpwstr>
  </property>
  <property fmtid="{D5CDD505-2E9C-101B-9397-08002B2CF9AE}" pid="25" name="MSIP_Label_a15a25aa-e944-415d-b7a7-40f6b9180b6b_Name">
    <vt:lpwstr>a15a25aa-e944-415d-b7a7-40f6b9180b6b</vt:lpwstr>
  </property>
  <property fmtid="{D5CDD505-2E9C-101B-9397-08002B2CF9AE}" pid="26" name="MSIP_Label_a15a25aa-e944-415d-b7a7-40f6b9180b6b_SiteId">
    <vt:lpwstr>eeb8d0e8-3544-41d3-aac6-934c309faf5a</vt:lpwstr>
  </property>
  <property fmtid="{D5CDD505-2E9C-101B-9397-08002B2CF9AE}" pid="27" name="MSIP_Label_a15a25aa-e944-415d-b7a7-40f6b9180b6b_ActionId">
    <vt:lpwstr>73b1d637-b020-4fda-a205-ff5e02ff8705</vt:lpwstr>
  </property>
  <property fmtid="{D5CDD505-2E9C-101B-9397-08002B2CF9AE}" pid="28" name="MSIP_Label_a15a25aa-e944-415d-b7a7-40f6b9180b6b_ContentBits">
    <vt:lpwstr>0</vt:lpwstr>
  </property>
</Properties>
</file>