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CEAD-199E-3743-871B-97718C953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9E785-CCBE-7140-800A-BB4970308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0296-05E9-AA40-A951-286C6A93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93D-5D05-4448-A222-6C4166A5E881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D196-49BB-6C46-B865-19812FB3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3B2C-2BC6-CA4B-BCB9-EBA391F2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F5F-701C-544D-9A70-CBDA2898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4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13A1-558A-854C-9ED5-0C9EFD99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9981E-D6F0-4E4B-B392-A7090283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FDFED-FEC1-1E4E-9A64-B43F943D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93D-5D05-4448-A222-6C4166A5E881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14FD-54ED-BC43-A5BD-24A2AEE6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8758-EDAF-1343-8401-C5001981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F5F-701C-544D-9A70-CBDA2898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6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DAD2A-A8C7-CC47-8432-6F552DFFF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669C6-C652-154C-A47F-F59E4D3C9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47052-2210-B141-B017-8F6AEA2F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93D-5D05-4448-A222-6C4166A5E881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63D8-EC1A-2841-8901-A97A75E4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CF9E-55C5-6A48-B735-DC8B2D7B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F5F-701C-544D-9A70-CBDA2898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5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580-0DC8-EB44-9065-D3AB3624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703A-BAB0-F24F-9F71-313DC2EA2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C4220-02FB-3E4A-AB24-FA445D37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93D-5D05-4448-A222-6C4166A5E881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C44FF-FAD9-9F44-B2E1-6BFCDA8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4C02B-BD79-6145-9637-7895C8AE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F5F-701C-544D-9A70-CBDA2898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6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121D-C82B-FF42-B0C4-B909705B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9E445-9E3C-7E4B-B3E1-C44F3D40B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B8E0-23EE-D34C-A7E3-BF59B3A9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93D-5D05-4448-A222-6C4166A5E881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3ADD8-55F2-AE44-B548-3B7F5E2F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D399C-CF18-8642-8FF6-59370E74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F5F-701C-544D-9A70-CBDA2898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8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D72D-A0AE-AF42-925E-7D043A37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0A74-133D-8E4F-878D-75C5E09A1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26572-D218-3E41-8BFF-2D197249D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8B81F-C007-AB4E-A13B-0DFE65DA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93D-5D05-4448-A222-6C4166A5E881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EBE57-DDD1-4E45-9285-BBAF39C7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DAF74-7EF5-E94B-8E6D-8E62895F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F5F-701C-544D-9A70-CBDA2898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4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6A88-BA6F-9E45-8FBD-BFF79D95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1E97C-242C-7B4B-864F-C8600F8E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2DE54-599B-E149-BFEE-AC78B0533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A17E3-95C3-3342-8C3E-BEBDD443F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1684-2F5E-954A-9833-0EA7B1888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7A05E-6C10-4E4B-ADBA-12C9BF2A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93D-5D05-4448-A222-6C4166A5E881}" type="datetimeFigureOut">
              <a:rPr lang="en-US" smtClean="0"/>
              <a:t>1/6/20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A3B61-DE57-1840-95D8-13C6195B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AB4FD-97A0-FA49-BA40-FBABEA71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F5F-701C-544D-9A70-CBDA2898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6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744D-3542-9142-8269-B578860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C0829-7C36-CD4C-B032-E1F72F3F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93D-5D05-4448-A222-6C4166A5E881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DE1DA-858D-C641-AA7D-C0B1182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5B193-F928-4A46-9BF1-E92511F1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F5F-701C-544D-9A70-CBDA2898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2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7ECE1-2EE7-DF4F-B7AD-C3BE276A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93D-5D05-4448-A222-6C4166A5E881}" type="datetimeFigureOut">
              <a:rPr lang="en-US" smtClean="0"/>
              <a:t>1/6/20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16E7B-BE53-DA44-8129-3525EBFC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01863-EA68-F845-B4D6-AB698C54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F5F-701C-544D-9A70-CBDA2898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4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F9B3-4869-BA48-BACF-3DA55A38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75892-B4CC-F24B-B7C2-393AD02A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A031E-2A77-6743-842E-6E7FF0770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3CEF4-6980-874B-AC5A-4C3A2D62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93D-5D05-4448-A222-6C4166A5E881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AAB31-6BC1-4446-8B2F-5EA938CF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5BF86-D315-A44D-B9A6-395A96FE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F5F-701C-544D-9A70-CBDA2898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8A95-B09B-1C47-A2D0-D1C76F44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35527-1405-3342-94ED-76D0581D2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0B26D-2421-1E44-AA28-92B469438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D672D-2D79-4D40-BE85-2FF59755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93D-5D05-4448-A222-6C4166A5E881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E4A52-E293-D444-9B69-75737FE2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BD319-4DED-D74B-8527-B692DD2B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BF5F-701C-544D-9A70-CBDA2898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2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8072F-5DD5-C642-922E-846C8D82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1703C-DA8C-5247-B9D7-12D0C2C0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D1B0A-BFD2-0944-9257-9098FD57C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793D-5D05-4448-A222-6C4166A5E881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C769-6458-1445-8759-F57E45B88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9E76A-9127-7F47-B241-5893CC112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BF5F-701C-544D-9A70-CBDA2898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D3BCB-517C-DE44-92C4-945F0498E17A}"/>
              </a:ext>
            </a:extLst>
          </p:cNvPr>
          <p:cNvSpPr txBox="1"/>
          <p:nvPr/>
        </p:nvSpPr>
        <p:spPr>
          <a:xfrm>
            <a:off x="233857" y="777766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B0C29-8B59-EA4F-96D5-039D79905D76}"/>
              </a:ext>
            </a:extLst>
          </p:cNvPr>
          <p:cNvSpPr txBox="1"/>
          <p:nvPr/>
        </p:nvSpPr>
        <p:spPr>
          <a:xfrm>
            <a:off x="233857" y="1171903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9465F-7E62-1243-94E2-1D25F151528B}"/>
              </a:ext>
            </a:extLst>
          </p:cNvPr>
          <p:cNvSpPr txBox="1"/>
          <p:nvPr/>
        </p:nvSpPr>
        <p:spPr>
          <a:xfrm>
            <a:off x="233857" y="1541235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E6DDB-FF0F-AD40-BCA8-6D4AC7E96DA7}"/>
              </a:ext>
            </a:extLst>
          </p:cNvPr>
          <p:cNvSpPr txBox="1"/>
          <p:nvPr/>
        </p:nvSpPr>
        <p:spPr>
          <a:xfrm>
            <a:off x="233857" y="1935372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4D445-1CB2-7644-93C4-BB9AF81405A4}"/>
              </a:ext>
            </a:extLst>
          </p:cNvPr>
          <p:cNvSpPr txBox="1"/>
          <p:nvPr/>
        </p:nvSpPr>
        <p:spPr>
          <a:xfrm>
            <a:off x="233857" y="2304704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2CB14-0FB3-7F40-BF47-20543470D43B}"/>
              </a:ext>
            </a:extLst>
          </p:cNvPr>
          <p:cNvSpPr txBox="1"/>
          <p:nvPr/>
        </p:nvSpPr>
        <p:spPr>
          <a:xfrm>
            <a:off x="233857" y="2698841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A55BA3-EC9E-A040-88D5-2FD333C076AE}"/>
              </a:ext>
            </a:extLst>
          </p:cNvPr>
          <p:cNvSpPr txBox="1"/>
          <p:nvPr/>
        </p:nvSpPr>
        <p:spPr>
          <a:xfrm>
            <a:off x="233857" y="3059668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EA026-89C8-3E40-B36E-A449CBC6E5AE}"/>
              </a:ext>
            </a:extLst>
          </p:cNvPr>
          <p:cNvSpPr txBox="1"/>
          <p:nvPr/>
        </p:nvSpPr>
        <p:spPr>
          <a:xfrm>
            <a:off x="7559643" y="3767338"/>
            <a:ext cx="3153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3C60D-FB38-CA4F-BB64-210238431CB0}"/>
              </a:ext>
            </a:extLst>
          </p:cNvPr>
          <p:cNvSpPr txBox="1"/>
          <p:nvPr/>
        </p:nvSpPr>
        <p:spPr>
          <a:xfrm>
            <a:off x="7559643" y="4161475"/>
            <a:ext cx="3153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6EB6F-E611-6E4E-9323-E7BFDBF93663}"/>
              </a:ext>
            </a:extLst>
          </p:cNvPr>
          <p:cNvSpPr txBox="1"/>
          <p:nvPr/>
        </p:nvSpPr>
        <p:spPr>
          <a:xfrm>
            <a:off x="7559643" y="4530807"/>
            <a:ext cx="3153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7678D-DEA4-F449-A8EB-6A8B9032D7D5}"/>
              </a:ext>
            </a:extLst>
          </p:cNvPr>
          <p:cNvSpPr txBox="1"/>
          <p:nvPr/>
        </p:nvSpPr>
        <p:spPr>
          <a:xfrm>
            <a:off x="7559643" y="4924944"/>
            <a:ext cx="3153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5A95E-1A72-744B-98F5-B4032BB2AA3C}"/>
              </a:ext>
            </a:extLst>
          </p:cNvPr>
          <p:cNvSpPr txBox="1"/>
          <p:nvPr/>
        </p:nvSpPr>
        <p:spPr>
          <a:xfrm>
            <a:off x="7559643" y="5294276"/>
            <a:ext cx="3153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98109C-6E86-B54D-B0A0-BEA953131EE6}"/>
              </a:ext>
            </a:extLst>
          </p:cNvPr>
          <p:cNvSpPr txBox="1"/>
          <p:nvPr/>
        </p:nvSpPr>
        <p:spPr>
          <a:xfrm>
            <a:off x="7559643" y="5688413"/>
            <a:ext cx="3153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5FAE46-87A0-0347-87A6-C0C0A27DF2EB}"/>
              </a:ext>
            </a:extLst>
          </p:cNvPr>
          <p:cNvSpPr txBox="1"/>
          <p:nvPr/>
        </p:nvSpPr>
        <p:spPr>
          <a:xfrm>
            <a:off x="7559643" y="6049240"/>
            <a:ext cx="3153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D6D300-D723-FC42-8B96-2A6505027441}"/>
              </a:ext>
            </a:extLst>
          </p:cNvPr>
          <p:cNvSpPr txBox="1"/>
          <p:nvPr/>
        </p:nvSpPr>
        <p:spPr>
          <a:xfrm>
            <a:off x="1453052" y="3059668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B096C-77ED-2841-B39D-535A67857469}"/>
              </a:ext>
            </a:extLst>
          </p:cNvPr>
          <p:cNvSpPr txBox="1"/>
          <p:nvPr/>
        </p:nvSpPr>
        <p:spPr>
          <a:xfrm>
            <a:off x="1111471" y="1171903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0686A4-927E-244F-B21B-58EFA677B3C9}"/>
              </a:ext>
            </a:extLst>
          </p:cNvPr>
          <p:cNvSpPr txBox="1"/>
          <p:nvPr/>
        </p:nvSpPr>
        <p:spPr>
          <a:xfrm>
            <a:off x="1111471" y="1541235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212702-4D46-A14B-949C-549B28F059E4}"/>
              </a:ext>
            </a:extLst>
          </p:cNvPr>
          <p:cNvSpPr txBox="1"/>
          <p:nvPr/>
        </p:nvSpPr>
        <p:spPr>
          <a:xfrm>
            <a:off x="1111471" y="1935372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A6CD6A-F0CD-D44C-A81F-1442462C2545}"/>
              </a:ext>
            </a:extLst>
          </p:cNvPr>
          <p:cNvSpPr txBox="1"/>
          <p:nvPr/>
        </p:nvSpPr>
        <p:spPr>
          <a:xfrm>
            <a:off x="1111471" y="2304704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623809-4CFB-874D-BB5C-BC8B2527A928}"/>
              </a:ext>
            </a:extLst>
          </p:cNvPr>
          <p:cNvSpPr txBox="1"/>
          <p:nvPr/>
        </p:nvSpPr>
        <p:spPr>
          <a:xfrm>
            <a:off x="1111471" y="2698841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E30AFD-744C-8C4D-AF93-282359AD87C3}"/>
              </a:ext>
            </a:extLst>
          </p:cNvPr>
          <p:cNvSpPr txBox="1"/>
          <p:nvPr/>
        </p:nvSpPr>
        <p:spPr>
          <a:xfrm>
            <a:off x="1111471" y="3059668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9B99-0DCF-6841-B9BB-9FD0070E28E9}"/>
              </a:ext>
            </a:extLst>
          </p:cNvPr>
          <p:cNvSpPr txBox="1"/>
          <p:nvPr/>
        </p:nvSpPr>
        <p:spPr>
          <a:xfrm>
            <a:off x="2488321" y="3059668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E16E32-6FA6-354C-96B3-8A94C8D7CC1F}"/>
              </a:ext>
            </a:extLst>
          </p:cNvPr>
          <p:cNvSpPr txBox="1"/>
          <p:nvPr/>
        </p:nvSpPr>
        <p:spPr>
          <a:xfrm>
            <a:off x="2840428" y="3068173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F36C69-0A10-7544-B620-C726ABCF6115}"/>
              </a:ext>
            </a:extLst>
          </p:cNvPr>
          <p:cNvSpPr txBox="1"/>
          <p:nvPr/>
        </p:nvSpPr>
        <p:spPr>
          <a:xfrm>
            <a:off x="2146740" y="1541235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ADE5FF-574D-8346-884A-770D786F082E}"/>
              </a:ext>
            </a:extLst>
          </p:cNvPr>
          <p:cNvSpPr txBox="1"/>
          <p:nvPr/>
        </p:nvSpPr>
        <p:spPr>
          <a:xfrm>
            <a:off x="2146740" y="1935372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6CFA81-7ABD-8747-B7DF-6D0213221486}"/>
              </a:ext>
            </a:extLst>
          </p:cNvPr>
          <p:cNvSpPr txBox="1"/>
          <p:nvPr/>
        </p:nvSpPr>
        <p:spPr>
          <a:xfrm>
            <a:off x="2146740" y="2304704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D73338-2D05-D144-9BC3-51174697A39B}"/>
              </a:ext>
            </a:extLst>
          </p:cNvPr>
          <p:cNvSpPr txBox="1"/>
          <p:nvPr/>
        </p:nvSpPr>
        <p:spPr>
          <a:xfrm>
            <a:off x="2146740" y="2698841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54BAAD-B283-8444-909A-74517098E405}"/>
              </a:ext>
            </a:extLst>
          </p:cNvPr>
          <p:cNvSpPr txBox="1"/>
          <p:nvPr/>
        </p:nvSpPr>
        <p:spPr>
          <a:xfrm>
            <a:off x="2146740" y="3059668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909CA2-1F2A-7A44-B6B2-D3F60E0F66DD}"/>
              </a:ext>
            </a:extLst>
          </p:cNvPr>
          <p:cNvSpPr txBox="1"/>
          <p:nvPr/>
        </p:nvSpPr>
        <p:spPr>
          <a:xfrm>
            <a:off x="3762691" y="3059668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C4AE3A-5C16-6945-9348-9C65408E6D52}"/>
              </a:ext>
            </a:extLst>
          </p:cNvPr>
          <p:cNvSpPr txBox="1"/>
          <p:nvPr/>
        </p:nvSpPr>
        <p:spPr>
          <a:xfrm>
            <a:off x="4114798" y="3068173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AB555A-F14C-914F-BB86-6580DE883E89}"/>
              </a:ext>
            </a:extLst>
          </p:cNvPr>
          <p:cNvSpPr txBox="1"/>
          <p:nvPr/>
        </p:nvSpPr>
        <p:spPr>
          <a:xfrm>
            <a:off x="4461640" y="3059668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479627-4B7C-F147-AE54-FDB994C4CA8C}"/>
              </a:ext>
            </a:extLst>
          </p:cNvPr>
          <p:cNvSpPr txBox="1"/>
          <p:nvPr/>
        </p:nvSpPr>
        <p:spPr>
          <a:xfrm>
            <a:off x="3421110" y="1935372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F9BFE4-3BDB-304B-9C96-A215FA3A3EBF}"/>
              </a:ext>
            </a:extLst>
          </p:cNvPr>
          <p:cNvSpPr txBox="1"/>
          <p:nvPr/>
        </p:nvSpPr>
        <p:spPr>
          <a:xfrm>
            <a:off x="3421110" y="2304704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7AC65D-621D-5B41-8A21-6AE0B6F3972C}"/>
              </a:ext>
            </a:extLst>
          </p:cNvPr>
          <p:cNvSpPr txBox="1"/>
          <p:nvPr/>
        </p:nvSpPr>
        <p:spPr>
          <a:xfrm>
            <a:off x="3421110" y="2698841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8DAB59-0FA7-A14E-817B-206855560F33}"/>
              </a:ext>
            </a:extLst>
          </p:cNvPr>
          <p:cNvSpPr txBox="1"/>
          <p:nvPr/>
        </p:nvSpPr>
        <p:spPr>
          <a:xfrm>
            <a:off x="3421110" y="3059668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39AA25-572E-734E-AC19-50E483E43482}"/>
              </a:ext>
            </a:extLst>
          </p:cNvPr>
          <p:cNvSpPr txBox="1"/>
          <p:nvPr/>
        </p:nvSpPr>
        <p:spPr>
          <a:xfrm>
            <a:off x="5861859" y="3059668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28819C-B481-614B-8DD3-7A84917A34DE}"/>
              </a:ext>
            </a:extLst>
          </p:cNvPr>
          <p:cNvSpPr txBox="1"/>
          <p:nvPr/>
        </p:nvSpPr>
        <p:spPr>
          <a:xfrm>
            <a:off x="6213966" y="3068173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58EE87-EC4F-0C43-A2A1-0946BD50E9E7}"/>
              </a:ext>
            </a:extLst>
          </p:cNvPr>
          <p:cNvSpPr txBox="1"/>
          <p:nvPr/>
        </p:nvSpPr>
        <p:spPr>
          <a:xfrm>
            <a:off x="6560808" y="3059668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D92B77-E494-7E4E-B4ED-5C3D9676AD73}"/>
              </a:ext>
            </a:extLst>
          </p:cNvPr>
          <p:cNvSpPr txBox="1"/>
          <p:nvPr/>
        </p:nvSpPr>
        <p:spPr>
          <a:xfrm>
            <a:off x="6894506" y="3068173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66AC5C-3756-AB45-AE2F-BA906EA43C81}"/>
              </a:ext>
            </a:extLst>
          </p:cNvPr>
          <p:cNvSpPr txBox="1"/>
          <p:nvPr/>
        </p:nvSpPr>
        <p:spPr>
          <a:xfrm>
            <a:off x="5520278" y="2304704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BE7EB9-FA34-5746-8891-E35F2A7F6DC9}"/>
              </a:ext>
            </a:extLst>
          </p:cNvPr>
          <p:cNvSpPr txBox="1"/>
          <p:nvPr/>
        </p:nvSpPr>
        <p:spPr>
          <a:xfrm>
            <a:off x="5520278" y="2698841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1EF736-851F-CF4E-BC30-010CFA8FC006}"/>
              </a:ext>
            </a:extLst>
          </p:cNvPr>
          <p:cNvSpPr txBox="1"/>
          <p:nvPr/>
        </p:nvSpPr>
        <p:spPr>
          <a:xfrm>
            <a:off x="5520278" y="3059668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77D849-631F-F145-8841-48E03E6BDB61}"/>
              </a:ext>
            </a:extLst>
          </p:cNvPr>
          <p:cNvSpPr txBox="1"/>
          <p:nvPr/>
        </p:nvSpPr>
        <p:spPr>
          <a:xfrm>
            <a:off x="8087557" y="3032809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5D17D8-D1E0-2C4F-98BE-D8B040A34097}"/>
              </a:ext>
            </a:extLst>
          </p:cNvPr>
          <p:cNvSpPr txBox="1"/>
          <p:nvPr/>
        </p:nvSpPr>
        <p:spPr>
          <a:xfrm>
            <a:off x="8439664" y="3041314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DFC777-EE78-DC4E-AE32-97380EAA23C0}"/>
              </a:ext>
            </a:extLst>
          </p:cNvPr>
          <p:cNvSpPr txBox="1"/>
          <p:nvPr/>
        </p:nvSpPr>
        <p:spPr>
          <a:xfrm>
            <a:off x="8786506" y="3032809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D6CCB0-79EF-B040-A4EE-505857F7447D}"/>
              </a:ext>
            </a:extLst>
          </p:cNvPr>
          <p:cNvSpPr txBox="1"/>
          <p:nvPr/>
        </p:nvSpPr>
        <p:spPr>
          <a:xfrm>
            <a:off x="9120204" y="3041314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A97660-A52C-CC46-B7BC-812E7B71C3C9}"/>
              </a:ext>
            </a:extLst>
          </p:cNvPr>
          <p:cNvSpPr txBox="1"/>
          <p:nvPr/>
        </p:nvSpPr>
        <p:spPr>
          <a:xfrm>
            <a:off x="8087557" y="2655682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F2B665-DCE0-A846-8380-2BC750F9712C}"/>
              </a:ext>
            </a:extLst>
          </p:cNvPr>
          <p:cNvSpPr txBox="1"/>
          <p:nvPr/>
        </p:nvSpPr>
        <p:spPr>
          <a:xfrm>
            <a:off x="7745976" y="2671982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EE44BE-FA95-8B41-B46A-5F8B1ED1072F}"/>
              </a:ext>
            </a:extLst>
          </p:cNvPr>
          <p:cNvSpPr txBox="1"/>
          <p:nvPr/>
        </p:nvSpPr>
        <p:spPr>
          <a:xfrm>
            <a:off x="7745976" y="3032809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B6FD14-EFB1-D840-98EA-5A56FAB1BF2C}"/>
              </a:ext>
            </a:extLst>
          </p:cNvPr>
          <p:cNvSpPr txBox="1"/>
          <p:nvPr/>
        </p:nvSpPr>
        <p:spPr>
          <a:xfrm>
            <a:off x="10541703" y="3032809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60A6E6-B31C-E643-B83E-AC8CD0E05FB4}"/>
              </a:ext>
            </a:extLst>
          </p:cNvPr>
          <p:cNvSpPr txBox="1"/>
          <p:nvPr/>
        </p:nvSpPr>
        <p:spPr>
          <a:xfrm>
            <a:off x="10893810" y="3041314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881DA7-AF68-AA4D-B8B3-543C356F5DA0}"/>
              </a:ext>
            </a:extLst>
          </p:cNvPr>
          <p:cNvSpPr txBox="1"/>
          <p:nvPr/>
        </p:nvSpPr>
        <p:spPr>
          <a:xfrm>
            <a:off x="11240652" y="3032809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F3B8A3-5DD5-C94B-8AD5-CC45BD14D712}"/>
              </a:ext>
            </a:extLst>
          </p:cNvPr>
          <p:cNvSpPr txBox="1"/>
          <p:nvPr/>
        </p:nvSpPr>
        <p:spPr>
          <a:xfrm>
            <a:off x="11574350" y="3041314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5B6207-EC25-934E-9BB4-CC67F79C5E04}"/>
              </a:ext>
            </a:extLst>
          </p:cNvPr>
          <p:cNvSpPr txBox="1"/>
          <p:nvPr/>
        </p:nvSpPr>
        <p:spPr>
          <a:xfrm>
            <a:off x="10541703" y="2647065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051DD2-0CD5-EC49-A098-4F66E7032478}"/>
              </a:ext>
            </a:extLst>
          </p:cNvPr>
          <p:cNvSpPr txBox="1"/>
          <p:nvPr/>
        </p:nvSpPr>
        <p:spPr>
          <a:xfrm>
            <a:off x="10552118" y="2261321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96E9D9-4D1B-514D-961B-94A455715AD6}"/>
              </a:ext>
            </a:extLst>
          </p:cNvPr>
          <p:cNvSpPr txBox="1"/>
          <p:nvPr/>
        </p:nvSpPr>
        <p:spPr>
          <a:xfrm>
            <a:off x="10200122" y="3032809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94BBE2-B174-B340-AB55-49058C6BC286}"/>
              </a:ext>
            </a:extLst>
          </p:cNvPr>
          <p:cNvSpPr txBox="1"/>
          <p:nvPr/>
        </p:nvSpPr>
        <p:spPr>
          <a:xfrm>
            <a:off x="2060028" y="6098588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2629C2-3EE1-0345-AF58-642CE99CDE4A}"/>
              </a:ext>
            </a:extLst>
          </p:cNvPr>
          <p:cNvSpPr txBox="1"/>
          <p:nvPr/>
        </p:nvSpPr>
        <p:spPr>
          <a:xfrm>
            <a:off x="2412135" y="6107093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10316A-053F-3E46-B6B4-4AA3E4E271AA}"/>
              </a:ext>
            </a:extLst>
          </p:cNvPr>
          <p:cNvSpPr txBox="1"/>
          <p:nvPr/>
        </p:nvSpPr>
        <p:spPr>
          <a:xfrm>
            <a:off x="2070442" y="4924944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69CE00-C964-EB4D-A007-C041C852C957}"/>
              </a:ext>
            </a:extLst>
          </p:cNvPr>
          <p:cNvSpPr txBox="1"/>
          <p:nvPr/>
        </p:nvSpPr>
        <p:spPr>
          <a:xfrm>
            <a:off x="2753716" y="6107093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BE49B6-E2E5-3D4F-9080-3799C244E183}"/>
              </a:ext>
            </a:extLst>
          </p:cNvPr>
          <p:cNvSpPr txBox="1"/>
          <p:nvPr/>
        </p:nvSpPr>
        <p:spPr>
          <a:xfrm>
            <a:off x="2060028" y="5712844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3E89AC-A996-794A-ACC4-B0CB8F21A08B}"/>
              </a:ext>
            </a:extLst>
          </p:cNvPr>
          <p:cNvSpPr txBox="1"/>
          <p:nvPr/>
        </p:nvSpPr>
        <p:spPr>
          <a:xfrm>
            <a:off x="2070443" y="5327100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950FF5-9AA0-3940-8E42-117457BE4963}"/>
              </a:ext>
            </a:extLst>
          </p:cNvPr>
          <p:cNvSpPr txBox="1"/>
          <p:nvPr/>
        </p:nvSpPr>
        <p:spPr>
          <a:xfrm>
            <a:off x="1718447" y="6098588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371565-A765-154F-BC30-25DACD34C2D0}"/>
              </a:ext>
            </a:extLst>
          </p:cNvPr>
          <p:cNvSpPr txBox="1"/>
          <p:nvPr/>
        </p:nvSpPr>
        <p:spPr>
          <a:xfrm>
            <a:off x="3736421" y="6073671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578705-D311-5549-845B-68F95245D8EB}"/>
              </a:ext>
            </a:extLst>
          </p:cNvPr>
          <p:cNvSpPr txBox="1"/>
          <p:nvPr/>
        </p:nvSpPr>
        <p:spPr>
          <a:xfrm>
            <a:off x="4088528" y="6082176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4F0020-4A18-204B-9451-EACDD1029821}"/>
              </a:ext>
            </a:extLst>
          </p:cNvPr>
          <p:cNvSpPr txBox="1"/>
          <p:nvPr/>
        </p:nvSpPr>
        <p:spPr>
          <a:xfrm>
            <a:off x="3746835" y="4900027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FF6BA4-58C7-A94F-92BB-3FA925BDA837}"/>
              </a:ext>
            </a:extLst>
          </p:cNvPr>
          <p:cNvSpPr txBox="1"/>
          <p:nvPr/>
        </p:nvSpPr>
        <p:spPr>
          <a:xfrm>
            <a:off x="4430109" y="6082176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0FF3C8-7FEE-D84C-A602-AAA3CECA6FB4}"/>
              </a:ext>
            </a:extLst>
          </p:cNvPr>
          <p:cNvSpPr txBox="1"/>
          <p:nvPr/>
        </p:nvSpPr>
        <p:spPr>
          <a:xfrm>
            <a:off x="3736421" y="5687927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A25AD0-AABA-6446-8FAD-DAA476133688}"/>
              </a:ext>
            </a:extLst>
          </p:cNvPr>
          <p:cNvSpPr txBox="1"/>
          <p:nvPr/>
        </p:nvSpPr>
        <p:spPr>
          <a:xfrm>
            <a:off x="3746836" y="5302183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32F22D-6AE8-834B-9701-89E917752A35}"/>
              </a:ext>
            </a:extLst>
          </p:cNvPr>
          <p:cNvSpPr txBox="1"/>
          <p:nvPr/>
        </p:nvSpPr>
        <p:spPr>
          <a:xfrm>
            <a:off x="3746835" y="4506077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704F6D-4310-134A-B382-2282BC8C4C8F}"/>
              </a:ext>
            </a:extLst>
          </p:cNvPr>
          <p:cNvSpPr txBox="1"/>
          <p:nvPr/>
        </p:nvSpPr>
        <p:spPr>
          <a:xfrm>
            <a:off x="5541558" y="6058599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A546A4-4283-B342-8B50-1990613E70A3}"/>
              </a:ext>
            </a:extLst>
          </p:cNvPr>
          <p:cNvSpPr txBox="1"/>
          <p:nvPr/>
        </p:nvSpPr>
        <p:spPr>
          <a:xfrm>
            <a:off x="5552072" y="4088849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ACD8DE-C470-F041-AEB8-D8B0BE1DB1C2}"/>
              </a:ext>
            </a:extLst>
          </p:cNvPr>
          <p:cNvSpPr txBox="1"/>
          <p:nvPr/>
        </p:nvSpPr>
        <p:spPr>
          <a:xfrm>
            <a:off x="5551972" y="4884955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6E2837-C8E6-A04A-82D0-16C8101951C9}"/>
              </a:ext>
            </a:extLst>
          </p:cNvPr>
          <p:cNvSpPr txBox="1"/>
          <p:nvPr/>
        </p:nvSpPr>
        <p:spPr>
          <a:xfrm>
            <a:off x="6235246" y="6067104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006165-C2EF-A34B-BDDD-1060346F741F}"/>
              </a:ext>
            </a:extLst>
          </p:cNvPr>
          <p:cNvSpPr txBox="1"/>
          <p:nvPr/>
        </p:nvSpPr>
        <p:spPr>
          <a:xfrm>
            <a:off x="5541558" y="5672855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0EC0F6-6D95-9A41-A1F3-9866DF1CB94B}"/>
              </a:ext>
            </a:extLst>
          </p:cNvPr>
          <p:cNvSpPr txBox="1"/>
          <p:nvPr/>
        </p:nvSpPr>
        <p:spPr>
          <a:xfrm>
            <a:off x="5551973" y="5287111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22FD631-5BB0-624B-A19D-8017625D5411}"/>
              </a:ext>
            </a:extLst>
          </p:cNvPr>
          <p:cNvSpPr txBox="1"/>
          <p:nvPr/>
        </p:nvSpPr>
        <p:spPr>
          <a:xfrm>
            <a:off x="5551972" y="4491005"/>
            <a:ext cx="315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33B5B2-C422-834D-9675-04C6897882CC}"/>
              </a:ext>
            </a:extLst>
          </p:cNvPr>
          <p:cNvSpPr txBox="1"/>
          <p:nvPr/>
        </p:nvSpPr>
        <p:spPr>
          <a:xfrm>
            <a:off x="8754975" y="189186"/>
            <a:ext cx="29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10/human model 03</a:t>
            </a:r>
          </a:p>
        </p:txBody>
      </p:sp>
    </p:spTree>
    <p:extLst>
      <p:ext uri="{BB962C8B-B14F-4D97-AF65-F5344CB8AC3E}">
        <p14:creationId xmlns:p14="http://schemas.microsoft.com/office/powerpoint/2010/main" val="349077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83</Words>
  <Application>Microsoft Macintosh PowerPoint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 Tran</dc:creator>
  <cp:lastModifiedBy>Son Tran</cp:lastModifiedBy>
  <cp:revision>1</cp:revision>
  <dcterms:created xsi:type="dcterms:W3CDTF">2020-01-06T06:26:26Z</dcterms:created>
  <dcterms:modified xsi:type="dcterms:W3CDTF">2020-01-07T04:28:59Z</dcterms:modified>
</cp:coreProperties>
</file>