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5" r:id="rId6"/>
    <p:sldId id="286" r:id="rId7"/>
    <p:sldId id="289" r:id="rId8"/>
    <p:sldId id="290" r:id="rId9"/>
    <p:sldId id="294" r:id="rId10"/>
    <p:sldId id="291" r:id="rId11"/>
    <p:sldId id="295" r:id="rId12"/>
    <p:sldId id="296" r:id="rId13"/>
    <p:sldId id="293" r:id="rId14"/>
    <p:sldId id="292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5F5F5"/>
    <a:srgbClr val="FF9B45"/>
    <a:srgbClr val="D24726"/>
    <a:srgbClr val="DD462F"/>
    <a:srgbClr val="404040"/>
    <a:srgbClr val="F8CFB6"/>
    <a:srgbClr val="F8CAB6"/>
    <a:srgbClr val="923922"/>
    <a:srgbClr val="F2F2F2"/>
    <a:srgbClr val="D2B4A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544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-100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B313B-A70D-425B-931D-390DC9F6995E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9712896-0703-42AB-9CFE-D8D4673E46A2}">
      <dgm:prSet phldrT="[Text]"/>
      <dgm:spPr/>
      <dgm:t>
        <a:bodyPr/>
        <a:lstStyle/>
        <a:p>
          <a:r>
            <a:rPr lang="en-IN" dirty="0" smtClean="0"/>
            <a:t>State</a:t>
          </a:r>
          <a:endParaRPr lang="en-US" dirty="0"/>
        </a:p>
      </dgm:t>
    </dgm:pt>
    <dgm:pt modelId="{5EA95E8B-7260-4E1E-8C81-91929AA99A8B}" type="parTrans" cxnId="{AB93B5AC-0E74-46BB-858F-022089EA8643}">
      <dgm:prSet/>
      <dgm:spPr/>
      <dgm:t>
        <a:bodyPr/>
        <a:lstStyle/>
        <a:p>
          <a:endParaRPr lang="en-US"/>
        </a:p>
      </dgm:t>
    </dgm:pt>
    <dgm:pt modelId="{F28A83AD-88E9-42E8-85E0-7EB39EF2400A}" type="sibTrans" cxnId="{AB93B5AC-0E74-46BB-858F-022089EA8643}">
      <dgm:prSet/>
      <dgm:spPr/>
      <dgm:t>
        <a:bodyPr/>
        <a:lstStyle/>
        <a:p>
          <a:endParaRPr lang="en-US"/>
        </a:p>
      </dgm:t>
    </dgm:pt>
    <dgm:pt modelId="{59904F42-9751-4DD5-9934-68943D84652B}">
      <dgm:prSet phldrT="[Text]"/>
      <dgm:spPr/>
      <dgm:t>
        <a:bodyPr/>
        <a:lstStyle/>
        <a:p>
          <a:r>
            <a:rPr lang="en-IN" dirty="0" smtClean="0"/>
            <a:t>Playing</a:t>
          </a:r>
          <a:endParaRPr lang="en-US" dirty="0"/>
        </a:p>
      </dgm:t>
    </dgm:pt>
    <dgm:pt modelId="{1390988B-93A5-4764-97E0-078D8114CC5F}" type="parTrans" cxnId="{6DED112E-5D8C-4333-93AF-DEAE2C7B3E54}">
      <dgm:prSet/>
      <dgm:spPr/>
      <dgm:t>
        <a:bodyPr/>
        <a:lstStyle/>
        <a:p>
          <a:endParaRPr lang="en-US" dirty="0"/>
        </a:p>
      </dgm:t>
    </dgm:pt>
    <dgm:pt modelId="{68C6EF90-6C0B-4073-966C-B01DCB06D6FE}" type="sibTrans" cxnId="{6DED112E-5D8C-4333-93AF-DEAE2C7B3E54}">
      <dgm:prSet/>
      <dgm:spPr/>
      <dgm:t>
        <a:bodyPr/>
        <a:lstStyle/>
        <a:p>
          <a:endParaRPr lang="en-US"/>
        </a:p>
      </dgm:t>
    </dgm:pt>
    <dgm:pt modelId="{4EA0B00A-6A6D-47A8-A86E-205353245B6D}">
      <dgm:prSet phldrT="[Text]"/>
      <dgm:spPr/>
      <dgm:t>
        <a:bodyPr/>
        <a:lstStyle/>
        <a:p>
          <a:r>
            <a:rPr lang="en-IN" dirty="0" smtClean="0"/>
            <a:t>Menu</a:t>
          </a:r>
          <a:endParaRPr lang="en-US" dirty="0"/>
        </a:p>
      </dgm:t>
    </dgm:pt>
    <dgm:pt modelId="{9B353D5E-9D07-4369-8F99-8ABD67225E7F}" type="parTrans" cxnId="{5320E47A-541E-4828-8F3D-B7B2DF537ED5}">
      <dgm:prSet/>
      <dgm:spPr/>
      <dgm:t>
        <a:bodyPr/>
        <a:lstStyle/>
        <a:p>
          <a:endParaRPr lang="en-US" dirty="0"/>
        </a:p>
      </dgm:t>
    </dgm:pt>
    <dgm:pt modelId="{DE996FF9-D2A2-4A37-AB1C-92CD5CC7AA52}" type="sibTrans" cxnId="{5320E47A-541E-4828-8F3D-B7B2DF537ED5}">
      <dgm:prSet/>
      <dgm:spPr/>
      <dgm:t>
        <a:bodyPr/>
        <a:lstStyle/>
        <a:p>
          <a:endParaRPr lang="en-US"/>
        </a:p>
      </dgm:t>
    </dgm:pt>
    <dgm:pt modelId="{EDC8BDBB-66B1-421A-931E-8ADE3EA57213}">
      <dgm:prSet phldrT="[Text]"/>
      <dgm:spPr/>
      <dgm:t>
        <a:bodyPr/>
        <a:lstStyle/>
        <a:p>
          <a:r>
            <a:rPr lang="en-IN" dirty="0" smtClean="0"/>
            <a:t>GameOptions</a:t>
          </a:r>
          <a:endParaRPr lang="en-US" dirty="0"/>
        </a:p>
      </dgm:t>
    </dgm:pt>
    <dgm:pt modelId="{734F144B-901A-4680-9DEC-11E865917D40}" type="parTrans" cxnId="{38B60D7B-E531-4366-9147-02F3F8FB21C8}">
      <dgm:prSet/>
      <dgm:spPr/>
      <dgm:t>
        <a:bodyPr/>
        <a:lstStyle/>
        <a:p>
          <a:endParaRPr lang="en-US" dirty="0"/>
        </a:p>
      </dgm:t>
    </dgm:pt>
    <dgm:pt modelId="{C798FA7D-C189-45AB-AE5F-B3CE181AC2C1}" type="sibTrans" cxnId="{38B60D7B-E531-4366-9147-02F3F8FB21C8}">
      <dgm:prSet/>
      <dgm:spPr/>
      <dgm:t>
        <a:bodyPr/>
        <a:lstStyle/>
        <a:p>
          <a:endParaRPr lang="en-US"/>
        </a:p>
      </dgm:t>
    </dgm:pt>
    <dgm:pt modelId="{800ACD8B-0234-4F01-9213-B2DE375B40FF}" type="pres">
      <dgm:prSet presAssocID="{153B313B-A70D-425B-931D-390DC9F699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C95B08-1882-41A4-8C44-70E3824024C2}" type="pres">
      <dgm:prSet presAssocID="{E9712896-0703-42AB-9CFE-D8D4673E46A2}" presName="root1" presStyleCnt="0"/>
      <dgm:spPr/>
    </dgm:pt>
    <dgm:pt modelId="{9401C4AB-5096-49AF-8D08-15AA4B3AB741}" type="pres">
      <dgm:prSet presAssocID="{E9712896-0703-42AB-9CFE-D8D4673E46A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AC478-AA50-47F5-9735-64BE57164A55}" type="pres">
      <dgm:prSet presAssocID="{E9712896-0703-42AB-9CFE-D8D4673E46A2}" presName="level2hierChild" presStyleCnt="0"/>
      <dgm:spPr/>
    </dgm:pt>
    <dgm:pt modelId="{BA1F5E39-9D00-459C-9D69-496A86999875}" type="pres">
      <dgm:prSet presAssocID="{1390988B-93A5-4764-97E0-078D8114CC5F}" presName="conn2-1" presStyleLbl="parChTrans1D2" presStyleIdx="0" presStyleCnt="3"/>
      <dgm:spPr/>
    </dgm:pt>
    <dgm:pt modelId="{25901A78-977E-4FD6-866A-948B963CFB1F}" type="pres">
      <dgm:prSet presAssocID="{1390988B-93A5-4764-97E0-078D8114CC5F}" presName="connTx" presStyleLbl="parChTrans1D2" presStyleIdx="0" presStyleCnt="3"/>
      <dgm:spPr/>
    </dgm:pt>
    <dgm:pt modelId="{0C015DFA-0A47-4DFF-B08F-D53CAC805FE0}" type="pres">
      <dgm:prSet presAssocID="{59904F42-9751-4DD5-9934-68943D84652B}" presName="root2" presStyleCnt="0"/>
      <dgm:spPr/>
    </dgm:pt>
    <dgm:pt modelId="{B63C4237-7639-4C03-940C-DF6827B03C4C}" type="pres">
      <dgm:prSet presAssocID="{59904F42-9751-4DD5-9934-68943D84652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0EE88-26A7-4B8D-9FBF-8AB7DD727E97}" type="pres">
      <dgm:prSet presAssocID="{59904F42-9751-4DD5-9934-68943D84652B}" presName="level3hierChild" presStyleCnt="0"/>
      <dgm:spPr/>
    </dgm:pt>
    <dgm:pt modelId="{7883D7F5-B7F8-4D60-B28A-42BF48DF674C}" type="pres">
      <dgm:prSet presAssocID="{9B353D5E-9D07-4369-8F99-8ABD67225E7F}" presName="conn2-1" presStyleLbl="parChTrans1D2" presStyleIdx="1" presStyleCnt="3"/>
      <dgm:spPr/>
    </dgm:pt>
    <dgm:pt modelId="{A49AD531-17B2-4F83-B4F9-756AA485B769}" type="pres">
      <dgm:prSet presAssocID="{9B353D5E-9D07-4369-8F99-8ABD67225E7F}" presName="connTx" presStyleLbl="parChTrans1D2" presStyleIdx="1" presStyleCnt="3"/>
      <dgm:spPr/>
    </dgm:pt>
    <dgm:pt modelId="{48AF6AAF-CF5F-4AF0-8049-44F14EADE20A}" type="pres">
      <dgm:prSet presAssocID="{4EA0B00A-6A6D-47A8-A86E-205353245B6D}" presName="root2" presStyleCnt="0"/>
      <dgm:spPr/>
    </dgm:pt>
    <dgm:pt modelId="{333FC4C1-49F0-48D4-9E97-5835454475AD}" type="pres">
      <dgm:prSet presAssocID="{4EA0B00A-6A6D-47A8-A86E-205353245B6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5CAAC-C569-418D-9608-AF20AC58A447}" type="pres">
      <dgm:prSet presAssocID="{4EA0B00A-6A6D-47A8-A86E-205353245B6D}" presName="level3hierChild" presStyleCnt="0"/>
      <dgm:spPr/>
    </dgm:pt>
    <dgm:pt modelId="{D9D0A102-5FE3-480B-862F-196C4EE07994}" type="pres">
      <dgm:prSet presAssocID="{734F144B-901A-4680-9DEC-11E865917D40}" presName="conn2-1" presStyleLbl="parChTrans1D2" presStyleIdx="2" presStyleCnt="3"/>
      <dgm:spPr/>
    </dgm:pt>
    <dgm:pt modelId="{0EE5B14B-F795-4970-94D4-A3125D2024A4}" type="pres">
      <dgm:prSet presAssocID="{734F144B-901A-4680-9DEC-11E865917D40}" presName="connTx" presStyleLbl="parChTrans1D2" presStyleIdx="2" presStyleCnt="3"/>
      <dgm:spPr/>
    </dgm:pt>
    <dgm:pt modelId="{62C79620-B6BE-44FB-A7B9-444CBB60BECE}" type="pres">
      <dgm:prSet presAssocID="{EDC8BDBB-66B1-421A-931E-8ADE3EA57213}" presName="root2" presStyleCnt="0"/>
      <dgm:spPr/>
    </dgm:pt>
    <dgm:pt modelId="{771E9203-2B7A-4113-A5AF-1B715ED60711}" type="pres">
      <dgm:prSet presAssocID="{EDC8BDBB-66B1-421A-931E-8ADE3EA57213}" presName="LevelTwoTextNode" presStyleLbl="node2" presStyleIdx="2" presStyleCnt="3">
        <dgm:presLayoutVars>
          <dgm:chPref val="3"/>
        </dgm:presLayoutVars>
      </dgm:prSet>
      <dgm:spPr/>
    </dgm:pt>
    <dgm:pt modelId="{C046CBCA-8664-4B23-A445-341CCED39E66}" type="pres">
      <dgm:prSet presAssocID="{EDC8BDBB-66B1-421A-931E-8ADE3EA57213}" presName="level3hierChild" presStyleCnt="0"/>
      <dgm:spPr/>
    </dgm:pt>
  </dgm:ptLst>
  <dgm:cxnLst>
    <dgm:cxn modelId="{D4F66825-DBD9-4CF2-8F84-2A47D18D9086}" type="presOf" srcId="{59904F42-9751-4DD5-9934-68943D84652B}" destId="{B63C4237-7639-4C03-940C-DF6827B03C4C}" srcOrd="0" destOrd="0" presId="urn:microsoft.com/office/officeart/2005/8/layout/hierarchy2"/>
    <dgm:cxn modelId="{5320E47A-541E-4828-8F3D-B7B2DF537ED5}" srcId="{E9712896-0703-42AB-9CFE-D8D4673E46A2}" destId="{4EA0B00A-6A6D-47A8-A86E-205353245B6D}" srcOrd="1" destOrd="0" parTransId="{9B353D5E-9D07-4369-8F99-8ABD67225E7F}" sibTransId="{DE996FF9-D2A2-4A37-AB1C-92CD5CC7AA52}"/>
    <dgm:cxn modelId="{EB2C9EE3-C355-49DE-B008-A210E0E82201}" type="presOf" srcId="{734F144B-901A-4680-9DEC-11E865917D40}" destId="{0EE5B14B-F795-4970-94D4-A3125D2024A4}" srcOrd="1" destOrd="0" presId="urn:microsoft.com/office/officeart/2005/8/layout/hierarchy2"/>
    <dgm:cxn modelId="{127928AD-714A-4DFB-8E6B-21E4E5E8E857}" type="presOf" srcId="{153B313B-A70D-425B-931D-390DC9F6995E}" destId="{800ACD8B-0234-4F01-9213-B2DE375B40FF}" srcOrd="0" destOrd="0" presId="urn:microsoft.com/office/officeart/2005/8/layout/hierarchy2"/>
    <dgm:cxn modelId="{1FD21056-5A77-4513-9603-6841F1FB5559}" type="presOf" srcId="{9B353D5E-9D07-4369-8F99-8ABD67225E7F}" destId="{7883D7F5-B7F8-4D60-B28A-42BF48DF674C}" srcOrd="0" destOrd="0" presId="urn:microsoft.com/office/officeart/2005/8/layout/hierarchy2"/>
    <dgm:cxn modelId="{9625DA38-8C05-4BE2-8D1A-7C6CF62D222E}" type="presOf" srcId="{4EA0B00A-6A6D-47A8-A86E-205353245B6D}" destId="{333FC4C1-49F0-48D4-9E97-5835454475AD}" srcOrd="0" destOrd="0" presId="urn:microsoft.com/office/officeart/2005/8/layout/hierarchy2"/>
    <dgm:cxn modelId="{ED5D2AA0-63AC-4794-9D75-FBD85EFA9CDC}" type="presOf" srcId="{1390988B-93A5-4764-97E0-078D8114CC5F}" destId="{BA1F5E39-9D00-459C-9D69-496A86999875}" srcOrd="0" destOrd="0" presId="urn:microsoft.com/office/officeart/2005/8/layout/hierarchy2"/>
    <dgm:cxn modelId="{C1D77EA8-AC8E-4961-8512-2EE2076E5399}" type="presOf" srcId="{EDC8BDBB-66B1-421A-931E-8ADE3EA57213}" destId="{771E9203-2B7A-4113-A5AF-1B715ED60711}" srcOrd="0" destOrd="0" presId="urn:microsoft.com/office/officeart/2005/8/layout/hierarchy2"/>
    <dgm:cxn modelId="{AB93B5AC-0E74-46BB-858F-022089EA8643}" srcId="{153B313B-A70D-425B-931D-390DC9F6995E}" destId="{E9712896-0703-42AB-9CFE-D8D4673E46A2}" srcOrd="0" destOrd="0" parTransId="{5EA95E8B-7260-4E1E-8C81-91929AA99A8B}" sibTransId="{F28A83AD-88E9-42E8-85E0-7EB39EF2400A}"/>
    <dgm:cxn modelId="{4A0F1A76-73FE-4B79-A4FA-66D9EB5CB279}" type="presOf" srcId="{9B353D5E-9D07-4369-8F99-8ABD67225E7F}" destId="{A49AD531-17B2-4F83-B4F9-756AA485B769}" srcOrd="1" destOrd="0" presId="urn:microsoft.com/office/officeart/2005/8/layout/hierarchy2"/>
    <dgm:cxn modelId="{78C12D59-50B2-4E38-87D4-90EDAEB0D98D}" type="presOf" srcId="{E9712896-0703-42AB-9CFE-D8D4673E46A2}" destId="{9401C4AB-5096-49AF-8D08-15AA4B3AB741}" srcOrd="0" destOrd="0" presId="urn:microsoft.com/office/officeart/2005/8/layout/hierarchy2"/>
    <dgm:cxn modelId="{39C4A3BF-A48B-486E-AA63-A34A13640E95}" type="presOf" srcId="{734F144B-901A-4680-9DEC-11E865917D40}" destId="{D9D0A102-5FE3-480B-862F-196C4EE07994}" srcOrd="0" destOrd="0" presId="urn:microsoft.com/office/officeart/2005/8/layout/hierarchy2"/>
    <dgm:cxn modelId="{1889C983-0B3F-4D01-933B-F7A318D81FDF}" type="presOf" srcId="{1390988B-93A5-4764-97E0-078D8114CC5F}" destId="{25901A78-977E-4FD6-866A-948B963CFB1F}" srcOrd="1" destOrd="0" presId="urn:microsoft.com/office/officeart/2005/8/layout/hierarchy2"/>
    <dgm:cxn modelId="{6DED112E-5D8C-4333-93AF-DEAE2C7B3E54}" srcId="{E9712896-0703-42AB-9CFE-D8D4673E46A2}" destId="{59904F42-9751-4DD5-9934-68943D84652B}" srcOrd="0" destOrd="0" parTransId="{1390988B-93A5-4764-97E0-078D8114CC5F}" sibTransId="{68C6EF90-6C0B-4073-966C-B01DCB06D6FE}"/>
    <dgm:cxn modelId="{38B60D7B-E531-4366-9147-02F3F8FB21C8}" srcId="{E9712896-0703-42AB-9CFE-D8D4673E46A2}" destId="{EDC8BDBB-66B1-421A-931E-8ADE3EA57213}" srcOrd="2" destOrd="0" parTransId="{734F144B-901A-4680-9DEC-11E865917D40}" sibTransId="{C798FA7D-C189-45AB-AE5F-B3CE181AC2C1}"/>
    <dgm:cxn modelId="{4BE7A842-90EC-4F02-9AD9-BAAA9C01CACC}" type="presParOf" srcId="{800ACD8B-0234-4F01-9213-B2DE375B40FF}" destId="{5AC95B08-1882-41A4-8C44-70E3824024C2}" srcOrd="0" destOrd="0" presId="urn:microsoft.com/office/officeart/2005/8/layout/hierarchy2"/>
    <dgm:cxn modelId="{8A13B852-3510-4934-BD86-3FF1174FF696}" type="presParOf" srcId="{5AC95B08-1882-41A4-8C44-70E3824024C2}" destId="{9401C4AB-5096-49AF-8D08-15AA4B3AB741}" srcOrd="0" destOrd="0" presId="urn:microsoft.com/office/officeart/2005/8/layout/hierarchy2"/>
    <dgm:cxn modelId="{308787A5-1CED-4CBC-90A7-3B370073F407}" type="presParOf" srcId="{5AC95B08-1882-41A4-8C44-70E3824024C2}" destId="{10DAC478-AA50-47F5-9735-64BE57164A55}" srcOrd="1" destOrd="0" presId="urn:microsoft.com/office/officeart/2005/8/layout/hierarchy2"/>
    <dgm:cxn modelId="{59A456CB-0AB2-4EF1-8089-E9AC35D5FEFD}" type="presParOf" srcId="{10DAC478-AA50-47F5-9735-64BE57164A55}" destId="{BA1F5E39-9D00-459C-9D69-496A86999875}" srcOrd="0" destOrd="0" presId="urn:microsoft.com/office/officeart/2005/8/layout/hierarchy2"/>
    <dgm:cxn modelId="{A6003FB3-3442-46CE-A839-93A11120CCFF}" type="presParOf" srcId="{BA1F5E39-9D00-459C-9D69-496A86999875}" destId="{25901A78-977E-4FD6-866A-948B963CFB1F}" srcOrd="0" destOrd="0" presId="urn:microsoft.com/office/officeart/2005/8/layout/hierarchy2"/>
    <dgm:cxn modelId="{EA1FA18C-B134-4167-B464-80743A4DCC0F}" type="presParOf" srcId="{10DAC478-AA50-47F5-9735-64BE57164A55}" destId="{0C015DFA-0A47-4DFF-B08F-D53CAC805FE0}" srcOrd="1" destOrd="0" presId="urn:microsoft.com/office/officeart/2005/8/layout/hierarchy2"/>
    <dgm:cxn modelId="{5E2F699F-2B11-4A68-86EC-9156D3B2D1C7}" type="presParOf" srcId="{0C015DFA-0A47-4DFF-B08F-D53CAC805FE0}" destId="{B63C4237-7639-4C03-940C-DF6827B03C4C}" srcOrd="0" destOrd="0" presId="urn:microsoft.com/office/officeart/2005/8/layout/hierarchy2"/>
    <dgm:cxn modelId="{B162C5D2-E084-435C-825F-6A227FEC0577}" type="presParOf" srcId="{0C015DFA-0A47-4DFF-B08F-D53CAC805FE0}" destId="{AF10EE88-26A7-4B8D-9FBF-8AB7DD727E97}" srcOrd="1" destOrd="0" presId="urn:microsoft.com/office/officeart/2005/8/layout/hierarchy2"/>
    <dgm:cxn modelId="{7C20ABF7-62F2-4B17-8989-9F6A9447FEC6}" type="presParOf" srcId="{10DAC478-AA50-47F5-9735-64BE57164A55}" destId="{7883D7F5-B7F8-4D60-B28A-42BF48DF674C}" srcOrd="2" destOrd="0" presId="urn:microsoft.com/office/officeart/2005/8/layout/hierarchy2"/>
    <dgm:cxn modelId="{C2F16BCB-3CF6-46D3-AD97-D49FB0F965D9}" type="presParOf" srcId="{7883D7F5-B7F8-4D60-B28A-42BF48DF674C}" destId="{A49AD531-17B2-4F83-B4F9-756AA485B769}" srcOrd="0" destOrd="0" presId="urn:microsoft.com/office/officeart/2005/8/layout/hierarchy2"/>
    <dgm:cxn modelId="{ED2B01FD-A1D5-425E-A098-0EF35C4E0CBB}" type="presParOf" srcId="{10DAC478-AA50-47F5-9735-64BE57164A55}" destId="{48AF6AAF-CF5F-4AF0-8049-44F14EADE20A}" srcOrd="3" destOrd="0" presId="urn:microsoft.com/office/officeart/2005/8/layout/hierarchy2"/>
    <dgm:cxn modelId="{B257122D-C758-43AD-A76D-A81670942C86}" type="presParOf" srcId="{48AF6AAF-CF5F-4AF0-8049-44F14EADE20A}" destId="{333FC4C1-49F0-48D4-9E97-5835454475AD}" srcOrd="0" destOrd="0" presId="urn:microsoft.com/office/officeart/2005/8/layout/hierarchy2"/>
    <dgm:cxn modelId="{8DE38357-9D33-429A-BDE0-0F60F0BE2892}" type="presParOf" srcId="{48AF6AAF-CF5F-4AF0-8049-44F14EADE20A}" destId="{DEB5CAAC-C569-418D-9608-AF20AC58A447}" srcOrd="1" destOrd="0" presId="urn:microsoft.com/office/officeart/2005/8/layout/hierarchy2"/>
    <dgm:cxn modelId="{CB856AF2-15A9-4BE1-9076-82AAA63F5FE9}" type="presParOf" srcId="{10DAC478-AA50-47F5-9735-64BE57164A55}" destId="{D9D0A102-5FE3-480B-862F-196C4EE07994}" srcOrd="4" destOrd="0" presId="urn:microsoft.com/office/officeart/2005/8/layout/hierarchy2"/>
    <dgm:cxn modelId="{2EDCACCC-2388-4E72-B645-B31A1B3DF5BD}" type="presParOf" srcId="{D9D0A102-5FE3-480B-862F-196C4EE07994}" destId="{0EE5B14B-F795-4970-94D4-A3125D2024A4}" srcOrd="0" destOrd="0" presId="urn:microsoft.com/office/officeart/2005/8/layout/hierarchy2"/>
    <dgm:cxn modelId="{5034E476-8C4D-4C5F-A3F6-B8EC4572212B}" type="presParOf" srcId="{10DAC478-AA50-47F5-9735-64BE57164A55}" destId="{62C79620-B6BE-44FB-A7B9-444CBB60BECE}" srcOrd="5" destOrd="0" presId="urn:microsoft.com/office/officeart/2005/8/layout/hierarchy2"/>
    <dgm:cxn modelId="{E4807CE5-90E9-461C-A059-33487AC5D8FC}" type="presParOf" srcId="{62C79620-B6BE-44FB-A7B9-444CBB60BECE}" destId="{771E9203-2B7A-4113-A5AF-1B715ED60711}" srcOrd="0" destOrd="0" presId="urn:microsoft.com/office/officeart/2005/8/layout/hierarchy2"/>
    <dgm:cxn modelId="{D7C9AAD1-4F78-4ED1-A23E-3604475BC074}" type="presParOf" srcId="{62C79620-B6BE-44FB-A7B9-444CBB60BECE}" destId="{C046CBCA-8664-4B23-A445-341CCED39E66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B313B-A70D-425B-931D-390DC9F6995E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9712896-0703-42AB-9CFE-D8D4673E46A2}">
      <dgm:prSet phldrT="[Text]"/>
      <dgm:spPr/>
      <dgm:t>
        <a:bodyPr/>
        <a:lstStyle/>
        <a:p>
          <a:r>
            <a:rPr lang="en-IN" dirty="0" smtClean="0"/>
            <a:t>JPanel</a:t>
          </a:r>
          <a:endParaRPr lang="en-US" dirty="0"/>
        </a:p>
      </dgm:t>
    </dgm:pt>
    <dgm:pt modelId="{5EA95E8B-7260-4E1E-8C81-91929AA99A8B}" type="parTrans" cxnId="{AB93B5AC-0E74-46BB-858F-022089EA8643}">
      <dgm:prSet/>
      <dgm:spPr/>
      <dgm:t>
        <a:bodyPr/>
        <a:lstStyle/>
        <a:p>
          <a:endParaRPr lang="en-US"/>
        </a:p>
      </dgm:t>
    </dgm:pt>
    <dgm:pt modelId="{F28A83AD-88E9-42E8-85E0-7EB39EF2400A}" type="sibTrans" cxnId="{AB93B5AC-0E74-46BB-858F-022089EA8643}">
      <dgm:prSet/>
      <dgm:spPr/>
      <dgm:t>
        <a:bodyPr/>
        <a:lstStyle/>
        <a:p>
          <a:endParaRPr lang="en-US"/>
        </a:p>
      </dgm:t>
    </dgm:pt>
    <dgm:pt modelId="{4735A0B8-50E4-418E-B73B-9021B67D0F89}">
      <dgm:prSet phldrT="[Text]"/>
      <dgm:spPr/>
      <dgm:t>
        <a:bodyPr/>
        <a:lstStyle/>
        <a:p>
          <a:r>
            <a:rPr lang="en-IN" dirty="0" smtClean="0"/>
            <a:t>GamePanel</a:t>
          </a:r>
          <a:endParaRPr lang="en-US" dirty="0"/>
        </a:p>
      </dgm:t>
    </dgm:pt>
    <dgm:pt modelId="{9530FE72-2880-47FF-A412-6A41759C654A}" type="parTrans" cxnId="{AFD69727-FD46-4B24-8745-6A83A9E933C3}">
      <dgm:prSet/>
      <dgm:spPr/>
      <dgm:t>
        <a:bodyPr/>
        <a:lstStyle/>
        <a:p>
          <a:endParaRPr lang="en-US" dirty="0"/>
        </a:p>
      </dgm:t>
    </dgm:pt>
    <dgm:pt modelId="{A5695D34-99F4-4FD2-B688-916347C73B17}" type="sibTrans" cxnId="{AFD69727-FD46-4B24-8745-6A83A9E933C3}">
      <dgm:prSet/>
      <dgm:spPr/>
      <dgm:t>
        <a:bodyPr/>
        <a:lstStyle/>
        <a:p>
          <a:endParaRPr lang="en-US"/>
        </a:p>
      </dgm:t>
    </dgm:pt>
    <dgm:pt modelId="{23DEA0ED-4EC9-400F-BBFE-41FA50EBF923}">
      <dgm:prSet phldrT="[Text]"/>
      <dgm:spPr/>
      <dgm:t>
        <a:bodyPr/>
        <a:lstStyle/>
        <a:p>
          <a:r>
            <a:rPr lang="en-IN" dirty="0" smtClean="0"/>
            <a:t>Entity</a:t>
          </a:r>
          <a:endParaRPr lang="en-US" dirty="0"/>
        </a:p>
      </dgm:t>
    </dgm:pt>
    <dgm:pt modelId="{1D12D435-EEAA-469D-9D92-EB181E9955CE}" type="parTrans" cxnId="{093647B4-EBC8-450C-9D4F-F2D61DBE866C}">
      <dgm:prSet/>
      <dgm:spPr/>
      <dgm:t>
        <a:bodyPr/>
        <a:lstStyle/>
        <a:p>
          <a:endParaRPr lang="en-US"/>
        </a:p>
      </dgm:t>
    </dgm:pt>
    <dgm:pt modelId="{C4CC5A72-27F9-441F-8DA7-FDE5F9D58295}" type="sibTrans" cxnId="{093647B4-EBC8-450C-9D4F-F2D61DBE866C}">
      <dgm:prSet/>
      <dgm:spPr/>
      <dgm:t>
        <a:bodyPr/>
        <a:lstStyle/>
        <a:p>
          <a:endParaRPr lang="en-US"/>
        </a:p>
      </dgm:t>
    </dgm:pt>
    <dgm:pt modelId="{6D70453E-6CB4-49E7-BAA8-F04868BBD63C}">
      <dgm:prSet phldrT="[Text]"/>
      <dgm:spPr/>
      <dgm:t>
        <a:bodyPr/>
        <a:lstStyle/>
        <a:p>
          <a:r>
            <a:rPr lang="en-IN" dirty="0" smtClean="0"/>
            <a:t>Enemy</a:t>
          </a:r>
          <a:endParaRPr lang="en-US" dirty="0"/>
        </a:p>
      </dgm:t>
    </dgm:pt>
    <dgm:pt modelId="{A2F3AEBF-7B74-4AAE-B708-1B9A6E30CBB3}" type="parTrans" cxnId="{37990115-4B26-4A53-B6B1-CD6F92F774B5}">
      <dgm:prSet/>
      <dgm:spPr/>
      <dgm:t>
        <a:bodyPr/>
        <a:lstStyle/>
        <a:p>
          <a:endParaRPr lang="en-US" dirty="0"/>
        </a:p>
      </dgm:t>
    </dgm:pt>
    <dgm:pt modelId="{6E4543A9-198D-4BBC-AA49-0F429C57E91A}" type="sibTrans" cxnId="{37990115-4B26-4A53-B6B1-CD6F92F774B5}">
      <dgm:prSet/>
      <dgm:spPr/>
      <dgm:t>
        <a:bodyPr/>
        <a:lstStyle/>
        <a:p>
          <a:endParaRPr lang="en-US"/>
        </a:p>
      </dgm:t>
    </dgm:pt>
    <dgm:pt modelId="{1C526D0A-5A78-4ECE-A5A5-DBA428555290}">
      <dgm:prSet phldrT="[Text]"/>
      <dgm:spPr/>
      <dgm:t>
        <a:bodyPr/>
        <a:lstStyle/>
        <a:p>
          <a:r>
            <a:rPr lang="en-IN" dirty="0" smtClean="0"/>
            <a:t>Bablu</a:t>
          </a:r>
          <a:endParaRPr lang="en-US" dirty="0"/>
        </a:p>
      </dgm:t>
    </dgm:pt>
    <dgm:pt modelId="{547EABDB-65D0-49AC-8E7D-2FB5A7F32425}" type="parTrans" cxnId="{F9E128EC-388E-4D6C-9889-E892665F4A3A}">
      <dgm:prSet/>
      <dgm:spPr/>
      <dgm:t>
        <a:bodyPr/>
        <a:lstStyle/>
        <a:p>
          <a:endParaRPr lang="en-US" dirty="0"/>
        </a:p>
      </dgm:t>
    </dgm:pt>
    <dgm:pt modelId="{9C50B6AE-6428-44E5-8AA5-627E8101DA42}" type="sibTrans" cxnId="{F9E128EC-388E-4D6C-9889-E892665F4A3A}">
      <dgm:prSet/>
      <dgm:spPr/>
      <dgm:t>
        <a:bodyPr/>
        <a:lstStyle/>
        <a:p>
          <a:endParaRPr lang="en-US"/>
        </a:p>
      </dgm:t>
    </dgm:pt>
    <dgm:pt modelId="{B02B74C8-59A0-4F63-B5AB-76DC1AF478C2}">
      <dgm:prSet phldrT="[Text]"/>
      <dgm:spPr/>
      <dgm:t>
        <a:bodyPr/>
        <a:lstStyle/>
        <a:p>
          <a:r>
            <a:rPr lang="en-IN" dirty="0" smtClean="0"/>
            <a:t>Player</a:t>
          </a:r>
          <a:endParaRPr lang="en-US" dirty="0"/>
        </a:p>
      </dgm:t>
    </dgm:pt>
    <dgm:pt modelId="{119D40E0-DA2D-415D-8055-3B58A13CE847}" type="parTrans" cxnId="{FEE0C82C-546E-4ED8-AD4E-1DA46EAABEA4}">
      <dgm:prSet/>
      <dgm:spPr/>
      <dgm:t>
        <a:bodyPr/>
        <a:lstStyle/>
        <a:p>
          <a:endParaRPr lang="en-US" dirty="0"/>
        </a:p>
      </dgm:t>
    </dgm:pt>
    <dgm:pt modelId="{2ED2ADE6-1064-404D-BC79-4E6BAF60D451}" type="sibTrans" cxnId="{FEE0C82C-546E-4ED8-AD4E-1DA46EAABEA4}">
      <dgm:prSet/>
      <dgm:spPr/>
      <dgm:t>
        <a:bodyPr/>
        <a:lstStyle/>
        <a:p>
          <a:endParaRPr lang="en-US"/>
        </a:p>
      </dgm:t>
    </dgm:pt>
    <dgm:pt modelId="{800ACD8B-0234-4F01-9213-B2DE375B40FF}" type="pres">
      <dgm:prSet presAssocID="{153B313B-A70D-425B-931D-390DC9F699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C95B08-1882-41A4-8C44-70E3824024C2}" type="pres">
      <dgm:prSet presAssocID="{E9712896-0703-42AB-9CFE-D8D4673E46A2}" presName="root1" presStyleCnt="0"/>
      <dgm:spPr/>
    </dgm:pt>
    <dgm:pt modelId="{9401C4AB-5096-49AF-8D08-15AA4B3AB741}" type="pres">
      <dgm:prSet presAssocID="{E9712896-0703-42AB-9CFE-D8D4673E46A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AC478-AA50-47F5-9735-64BE57164A55}" type="pres">
      <dgm:prSet presAssocID="{E9712896-0703-42AB-9CFE-D8D4673E46A2}" presName="level2hierChild" presStyleCnt="0"/>
      <dgm:spPr/>
    </dgm:pt>
    <dgm:pt modelId="{35C2EA65-E4C9-49B2-8533-1E2FD7249907}" type="pres">
      <dgm:prSet presAssocID="{9530FE72-2880-47FF-A412-6A41759C654A}" presName="conn2-1" presStyleLbl="parChTrans1D2" presStyleIdx="0" presStyleCnt="3"/>
      <dgm:spPr/>
    </dgm:pt>
    <dgm:pt modelId="{3C30FF62-25DA-47DD-B507-F9E6FC9FCB0E}" type="pres">
      <dgm:prSet presAssocID="{9530FE72-2880-47FF-A412-6A41759C654A}" presName="connTx" presStyleLbl="parChTrans1D2" presStyleIdx="0" presStyleCnt="3"/>
      <dgm:spPr/>
    </dgm:pt>
    <dgm:pt modelId="{D566B9A1-4742-4DFF-9C30-669C1B1AC278}" type="pres">
      <dgm:prSet presAssocID="{4735A0B8-50E4-418E-B73B-9021B67D0F89}" presName="root2" presStyleCnt="0"/>
      <dgm:spPr/>
    </dgm:pt>
    <dgm:pt modelId="{80FDC90D-3D3D-4C0A-B9D1-5B472062BCDA}" type="pres">
      <dgm:prSet presAssocID="{4735A0B8-50E4-418E-B73B-9021B67D0F89}" presName="LevelTwoTextNode" presStyleLbl="node2" presStyleIdx="0" presStyleCnt="3">
        <dgm:presLayoutVars>
          <dgm:chPref val="3"/>
        </dgm:presLayoutVars>
      </dgm:prSet>
      <dgm:spPr/>
    </dgm:pt>
    <dgm:pt modelId="{E6555669-6D98-488A-B79A-95A50CCC7945}" type="pres">
      <dgm:prSet presAssocID="{4735A0B8-50E4-418E-B73B-9021B67D0F89}" presName="level3hierChild" presStyleCnt="0"/>
      <dgm:spPr/>
    </dgm:pt>
    <dgm:pt modelId="{844C7524-5970-4840-8BE0-9F36C25BE1C3}" type="pres">
      <dgm:prSet presAssocID="{23DEA0ED-4EC9-400F-BBFE-41FA50EBF923}" presName="root1" presStyleCnt="0"/>
      <dgm:spPr/>
    </dgm:pt>
    <dgm:pt modelId="{132D1FCC-C949-4D00-800D-6FF3302329F3}" type="pres">
      <dgm:prSet presAssocID="{23DEA0ED-4EC9-400F-BBFE-41FA50EBF923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544807-A5C8-4142-A26E-DC5A2BED8327}" type="pres">
      <dgm:prSet presAssocID="{23DEA0ED-4EC9-400F-BBFE-41FA50EBF923}" presName="level2hierChild" presStyleCnt="0"/>
      <dgm:spPr/>
    </dgm:pt>
    <dgm:pt modelId="{841234B5-0F5F-48D7-A8C4-04E25212457B}" type="pres">
      <dgm:prSet presAssocID="{119D40E0-DA2D-415D-8055-3B58A13CE847}" presName="conn2-1" presStyleLbl="parChTrans1D2" presStyleIdx="1" presStyleCnt="3"/>
      <dgm:spPr/>
    </dgm:pt>
    <dgm:pt modelId="{07603804-E049-49B2-B6E8-C56D41DEEFEA}" type="pres">
      <dgm:prSet presAssocID="{119D40E0-DA2D-415D-8055-3B58A13CE847}" presName="connTx" presStyleLbl="parChTrans1D2" presStyleIdx="1" presStyleCnt="3"/>
      <dgm:spPr/>
    </dgm:pt>
    <dgm:pt modelId="{32394DEC-83D2-476C-81A2-7B9E9572B171}" type="pres">
      <dgm:prSet presAssocID="{B02B74C8-59A0-4F63-B5AB-76DC1AF478C2}" presName="root2" presStyleCnt="0"/>
      <dgm:spPr/>
    </dgm:pt>
    <dgm:pt modelId="{8FBE7EC6-B4B8-471C-82C8-EEFB3068D19F}" type="pres">
      <dgm:prSet presAssocID="{B02B74C8-59A0-4F63-B5AB-76DC1AF478C2}" presName="LevelTwoTextNode" presStyleLbl="node2" presStyleIdx="1" presStyleCnt="3">
        <dgm:presLayoutVars>
          <dgm:chPref val="3"/>
        </dgm:presLayoutVars>
      </dgm:prSet>
      <dgm:spPr/>
    </dgm:pt>
    <dgm:pt modelId="{1C7D5213-EC29-4190-A44E-0DCDD95CFCBA}" type="pres">
      <dgm:prSet presAssocID="{B02B74C8-59A0-4F63-B5AB-76DC1AF478C2}" presName="level3hierChild" presStyleCnt="0"/>
      <dgm:spPr/>
    </dgm:pt>
    <dgm:pt modelId="{99634E2D-88C5-4B28-85A5-F53CDA0CA675}" type="pres">
      <dgm:prSet presAssocID="{A2F3AEBF-7B74-4AAE-B708-1B9A6E30CBB3}" presName="conn2-1" presStyleLbl="parChTrans1D2" presStyleIdx="2" presStyleCnt="3"/>
      <dgm:spPr/>
    </dgm:pt>
    <dgm:pt modelId="{3EE99B80-DFA0-4704-88D4-B89B7C695FC8}" type="pres">
      <dgm:prSet presAssocID="{A2F3AEBF-7B74-4AAE-B708-1B9A6E30CBB3}" presName="connTx" presStyleLbl="parChTrans1D2" presStyleIdx="2" presStyleCnt="3"/>
      <dgm:spPr/>
    </dgm:pt>
    <dgm:pt modelId="{0E8B0C97-0AF2-432C-823B-974FCF9207DE}" type="pres">
      <dgm:prSet presAssocID="{6D70453E-6CB4-49E7-BAA8-F04868BBD63C}" presName="root2" presStyleCnt="0"/>
      <dgm:spPr/>
    </dgm:pt>
    <dgm:pt modelId="{8CD76EC9-C029-4327-894C-2092E47D1EE2}" type="pres">
      <dgm:prSet presAssocID="{6D70453E-6CB4-49E7-BAA8-F04868BBD63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AD42A-4961-4D9A-BD28-3D8FB88F52AC}" type="pres">
      <dgm:prSet presAssocID="{6D70453E-6CB4-49E7-BAA8-F04868BBD63C}" presName="level3hierChild" presStyleCnt="0"/>
      <dgm:spPr/>
    </dgm:pt>
    <dgm:pt modelId="{8C5EAD88-7FE4-4EB7-AC61-3C8E64F7F9A7}" type="pres">
      <dgm:prSet presAssocID="{547EABDB-65D0-49AC-8E7D-2FB5A7F32425}" presName="conn2-1" presStyleLbl="parChTrans1D3" presStyleIdx="0" presStyleCnt="1"/>
      <dgm:spPr/>
    </dgm:pt>
    <dgm:pt modelId="{4CB55EEA-16E1-4364-8589-44BF6C9F9837}" type="pres">
      <dgm:prSet presAssocID="{547EABDB-65D0-49AC-8E7D-2FB5A7F32425}" presName="connTx" presStyleLbl="parChTrans1D3" presStyleIdx="0" presStyleCnt="1"/>
      <dgm:spPr/>
    </dgm:pt>
    <dgm:pt modelId="{B718E86D-7CD9-4965-B83D-31B3829D5629}" type="pres">
      <dgm:prSet presAssocID="{1C526D0A-5A78-4ECE-A5A5-DBA428555290}" presName="root2" presStyleCnt="0"/>
      <dgm:spPr/>
    </dgm:pt>
    <dgm:pt modelId="{E7598820-BAE7-4D0D-ACDA-7C594E4D8C30}" type="pres">
      <dgm:prSet presAssocID="{1C526D0A-5A78-4ECE-A5A5-DBA42855529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AF9BA-F825-4916-B0C2-7B9C44A0352B}" type="pres">
      <dgm:prSet presAssocID="{1C526D0A-5A78-4ECE-A5A5-DBA428555290}" presName="level3hierChild" presStyleCnt="0"/>
      <dgm:spPr/>
    </dgm:pt>
  </dgm:ptLst>
  <dgm:cxnLst>
    <dgm:cxn modelId="{35ABDF5A-CF75-4A4F-A28F-B3FDC90AAD9A}" type="presOf" srcId="{23DEA0ED-4EC9-400F-BBFE-41FA50EBF923}" destId="{132D1FCC-C949-4D00-800D-6FF3302329F3}" srcOrd="0" destOrd="0" presId="urn:microsoft.com/office/officeart/2005/8/layout/hierarchy2"/>
    <dgm:cxn modelId="{AFD69727-FD46-4B24-8745-6A83A9E933C3}" srcId="{E9712896-0703-42AB-9CFE-D8D4673E46A2}" destId="{4735A0B8-50E4-418E-B73B-9021B67D0F89}" srcOrd="0" destOrd="0" parTransId="{9530FE72-2880-47FF-A412-6A41759C654A}" sibTransId="{A5695D34-99F4-4FD2-B688-916347C73B17}"/>
    <dgm:cxn modelId="{3F2DF3BF-D049-46D9-82E3-C22377996D9E}" type="presOf" srcId="{1C526D0A-5A78-4ECE-A5A5-DBA428555290}" destId="{E7598820-BAE7-4D0D-ACDA-7C594E4D8C30}" srcOrd="0" destOrd="0" presId="urn:microsoft.com/office/officeart/2005/8/layout/hierarchy2"/>
    <dgm:cxn modelId="{FEE0C82C-546E-4ED8-AD4E-1DA46EAABEA4}" srcId="{23DEA0ED-4EC9-400F-BBFE-41FA50EBF923}" destId="{B02B74C8-59A0-4F63-B5AB-76DC1AF478C2}" srcOrd="0" destOrd="0" parTransId="{119D40E0-DA2D-415D-8055-3B58A13CE847}" sibTransId="{2ED2ADE6-1064-404D-BC79-4E6BAF60D451}"/>
    <dgm:cxn modelId="{AA234005-0D43-4FCE-B00E-80C1F0ED0EFA}" type="presOf" srcId="{547EABDB-65D0-49AC-8E7D-2FB5A7F32425}" destId="{4CB55EEA-16E1-4364-8589-44BF6C9F9837}" srcOrd="1" destOrd="0" presId="urn:microsoft.com/office/officeart/2005/8/layout/hierarchy2"/>
    <dgm:cxn modelId="{0A91B225-4313-44FF-B3AF-7C9829EB6F29}" type="presOf" srcId="{153B313B-A70D-425B-931D-390DC9F6995E}" destId="{800ACD8B-0234-4F01-9213-B2DE375B40FF}" srcOrd="0" destOrd="0" presId="urn:microsoft.com/office/officeart/2005/8/layout/hierarchy2"/>
    <dgm:cxn modelId="{9BB12F8B-4C47-4CD4-B4B9-543D0E068BAF}" type="presOf" srcId="{E9712896-0703-42AB-9CFE-D8D4673E46A2}" destId="{9401C4AB-5096-49AF-8D08-15AA4B3AB741}" srcOrd="0" destOrd="0" presId="urn:microsoft.com/office/officeart/2005/8/layout/hierarchy2"/>
    <dgm:cxn modelId="{37990115-4B26-4A53-B6B1-CD6F92F774B5}" srcId="{23DEA0ED-4EC9-400F-BBFE-41FA50EBF923}" destId="{6D70453E-6CB4-49E7-BAA8-F04868BBD63C}" srcOrd="1" destOrd="0" parTransId="{A2F3AEBF-7B74-4AAE-B708-1B9A6E30CBB3}" sibTransId="{6E4543A9-198D-4BBC-AA49-0F429C57E91A}"/>
    <dgm:cxn modelId="{EACB5A1E-67E6-48B9-BE4F-5BAE1530ED24}" type="presOf" srcId="{6D70453E-6CB4-49E7-BAA8-F04868BBD63C}" destId="{8CD76EC9-C029-4327-894C-2092E47D1EE2}" srcOrd="0" destOrd="0" presId="urn:microsoft.com/office/officeart/2005/8/layout/hierarchy2"/>
    <dgm:cxn modelId="{5EC2BC2D-CBBA-480F-BB89-726CA7D41485}" type="presOf" srcId="{9530FE72-2880-47FF-A412-6A41759C654A}" destId="{35C2EA65-E4C9-49B2-8533-1E2FD7249907}" srcOrd="0" destOrd="0" presId="urn:microsoft.com/office/officeart/2005/8/layout/hierarchy2"/>
    <dgm:cxn modelId="{464F85C9-FCF9-44C8-B5A4-E2C050358ED6}" type="presOf" srcId="{547EABDB-65D0-49AC-8E7D-2FB5A7F32425}" destId="{8C5EAD88-7FE4-4EB7-AC61-3C8E64F7F9A7}" srcOrd="0" destOrd="0" presId="urn:microsoft.com/office/officeart/2005/8/layout/hierarchy2"/>
    <dgm:cxn modelId="{B72D4DA5-67C1-4810-902D-D895E9826E51}" type="presOf" srcId="{4735A0B8-50E4-418E-B73B-9021B67D0F89}" destId="{80FDC90D-3D3D-4C0A-B9D1-5B472062BCDA}" srcOrd="0" destOrd="0" presId="urn:microsoft.com/office/officeart/2005/8/layout/hierarchy2"/>
    <dgm:cxn modelId="{9B46D21F-E87D-4FAC-860E-A4F2DBAFCB96}" type="presOf" srcId="{A2F3AEBF-7B74-4AAE-B708-1B9A6E30CBB3}" destId="{99634E2D-88C5-4B28-85A5-F53CDA0CA675}" srcOrd="0" destOrd="0" presId="urn:microsoft.com/office/officeart/2005/8/layout/hierarchy2"/>
    <dgm:cxn modelId="{D81648D6-285C-43BB-B0C1-14A72593B455}" type="presOf" srcId="{119D40E0-DA2D-415D-8055-3B58A13CE847}" destId="{841234B5-0F5F-48D7-A8C4-04E25212457B}" srcOrd="0" destOrd="0" presId="urn:microsoft.com/office/officeart/2005/8/layout/hierarchy2"/>
    <dgm:cxn modelId="{B3C8E34E-67EA-4AD0-8EBA-08A6E5689E1A}" type="presOf" srcId="{9530FE72-2880-47FF-A412-6A41759C654A}" destId="{3C30FF62-25DA-47DD-B507-F9E6FC9FCB0E}" srcOrd="1" destOrd="0" presId="urn:microsoft.com/office/officeart/2005/8/layout/hierarchy2"/>
    <dgm:cxn modelId="{5C84D36F-55A9-4652-BD31-62DED4DA7FBC}" type="presOf" srcId="{A2F3AEBF-7B74-4AAE-B708-1B9A6E30CBB3}" destId="{3EE99B80-DFA0-4704-88D4-B89B7C695FC8}" srcOrd="1" destOrd="0" presId="urn:microsoft.com/office/officeart/2005/8/layout/hierarchy2"/>
    <dgm:cxn modelId="{AB93B5AC-0E74-46BB-858F-022089EA8643}" srcId="{153B313B-A70D-425B-931D-390DC9F6995E}" destId="{E9712896-0703-42AB-9CFE-D8D4673E46A2}" srcOrd="0" destOrd="0" parTransId="{5EA95E8B-7260-4E1E-8C81-91929AA99A8B}" sibTransId="{F28A83AD-88E9-42E8-85E0-7EB39EF2400A}"/>
    <dgm:cxn modelId="{D7078AF1-7F67-4CB1-8984-8CE787E16A5C}" type="presOf" srcId="{B02B74C8-59A0-4F63-B5AB-76DC1AF478C2}" destId="{8FBE7EC6-B4B8-471C-82C8-EEFB3068D19F}" srcOrd="0" destOrd="0" presId="urn:microsoft.com/office/officeart/2005/8/layout/hierarchy2"/>
    <dgm:cxn modelId="{093647B4-EBC8-450C-9D4F-F2D61DBE866C}" srcId="{153B313B-A70D-425B-931D-390DC9F6995E}" destId="{23DEA0ED-4EC9-400F-BBFE-41FA50EBF923}" srcOrd="1" destOrd="0" parTransId="{1D12D435-EEAA-469D-9D92-EB181E9955CE}" sibTransId="{C4CC5A72-27F9-441F-8DA7-FDE5F9D58295}"/>
    <dgm:cxn modelId="{01052E53-A967-4A84-916E-725229E8E50A}" type="presOf" srcId="{119D40E0-DA2D-415D-8055-3B58A13CE847}" destId="{07603804-E049-49B2-B6E8-C56D41DEEFEA}" srcOrd="1" destOrd="0" presId="urn:microsoft.com/office/officeart/2005/8/layout/hierarchy2"/>
    <dgm:cxn modelId="{F9E128EC-388E-4D6C-9889-E892665F4A3A}" srcId="{6D70453E-6CB4-49E7-BAA8-F04868BBD63C}" destId="{1C526D0A-5A78-4ECE-A5A5-DBA428555290}" srcOrd="0" destOrd="0" parTransId="{547EABDB-65D0-49AC-8E7D-2FB5A7F32425}" sibTransId="{9C50B6AE-6428-44E5-8AA5-627E8101DA42}"/>
    <dgm:cxn modelId="{3303513F-78DD-4A04-B675-93C682633F14}" type="presParOf" srcId="{800ACD8B-0234-4F01-9213-B2DE375B40FF}" destId="{5AC95B08-1882-41A4-8C44-70E3824024C2}" srcOrd="0" destOrd="0" presId="urn:microsoft.com/office/officeart/2005/8/layout/hierarchy2"/>
    <dgm:cxn modelId="{F39A9336-3051-4611-B458-7CAE25DD1130}" type="presParOf" srcId="{5AC95B08-1882-41A4-8C44-70E3824024C2}" destId="{9401C4AB-5096-49AF-8D08-15AA4B3AB741}" srcOrd="0" destOrd="0" presId="urn:microsoft.com/office/officeart/2005/8/layout/hierarchy2"/>
    <dgm:cxn modelId="{E0648D2A-F2DA-46F1-8952-94F7133A68F8}" type="presParOf" srcId="{5AC95B08-1882-41A4-8C44-70E3824024C2}" destId="{10DAC478-AA50-47F5-9735-64BE57164A55}" srcOrd="1" destOrd="0" presId="urn:microsoft.com/office/officeart/2005/8/layout/hierarchy2"/>
    <dgm:cxn modelId="{0B311769-29B5-46E0-81FD-82B0733D4AE1}" type="presParOf" srcId="{10DAC478-AA50-47F5-9735-64BE57164A55}" destId="{35C2EA65-E4C9-49B2-8533-1E2FD7249907}" srcOrd="0" destOrd="0" presId="urn:microsoft.com/office/officeart/2005/8/layout/hierarchy2"/>
    <dgm:cxn modelId="{9C6A2518-6F5C-44DB-872F-67021888F7AE}" type="presParOf" srcId="{35C2EA65-E4C9-49B2-8533-1E2FD7249907}" destId="{3C30FF62-25DA-47DD-B507-F9E6FC9FCB0E}" srcOrd="0" destOrd="0" presId="urn:microsoft.com/office/officeart/2005/8/layout/hierarchy2"/>
    <dgm:cxn modelId="{A2B0C829-4B5A-412F-97C5-7F0F4DB5BEAF}" type="presParOf" srcId="{10DAC478-AA50-47F5-9735-64BE57164A55}" destId="{D566B9A1-4742-4DFF-9C30-669C1B1AC278}" srcOrd="1" destOrd="0" presId="urn:microsoft.com/office/officeart/2005/8/layout/hierarchy2"/>
    <dgm:cxn modelId="{FDDA7210-C847-491F-8576-DB6A60EDA870}" type="presParOf" srcId="{D566B9A1-4742-4DFF-9C30-669C1B1AC278}" destId="{80FDC90D-3D3D-4C0A-B9D1-5B472062BCDA}" srcOrd="0" destOrd="0" presId="urn:microsoft.com/office/officeart/2005/8/layout/hierarchy2"/>
    <dgm:cxn modelId="{1BD44BBB-2EBD-4BF1-AB98-FF35424A58FF}" type="presParOf" srcId="{D566B9A1-4742-4DFF-9C30-669C1B1AC278}" destId="{E6555669-6D98-488A-B79A-95A50CCC7945}" srcOrd="1" destOrd="0" presId="urn:microsoft.com/office/officeart/2005/8/layout/hierarchy2"/>
    <dgm:cxn modelId="{9AC7C2C0-0E16-4004-A932-C8A70278B088}" type="presParOf" srcId="{800ACD8B-0234-4F01-9213-B2DE375B40FF}" destId="{844C7524-5970-4840-8BE0-9F36C25BE1C3}" srcOrd="1" destOrd="0" presId="urn:microsoft.com/office/officeart/2005/8/layout/hierarchy2"/>
    <dgm:cxn modelId="{72E4E38D-8FB0-4A0D-9EC8-A992FAE1964A}" type="presParOf" srcId="{844C7524-5970-4840-8BE0-9F36C25BE1C3}" destId="{132D1FCC-C949-4D00-800D-6FF3302329F3}" srcOrd="0" destOrd="0" presId="urn:microsoft.com/office/officeart/2005/8/layout/hierarchy2"/>
    <dgm:cxn modelId="{B8DE9DCB-8A89-469C-9664-22047BB79E5E}" type="presParOf" srcId="{844C7524-5970-4840-8BE0-9F36C25BE1C3}" destId="{B6544807-A5C8-4142-A26E-DC5A2BED8327}" srcOrd="1" destOrd="0" presId="urn:microsoft.com/office/officeart/2005/8/layout/hierarchy2"/>
    <dgm:cxn modelId="{BB0E6ABC-7F18-401D-8D75-A3EB796030CA}" type="presParOf" srcId="{B6544807-A5C8-4142-A26E-DC5A2BED8327}" destId="{841234B5-0F5F-48D7-A8C4-04E25212457B}" srcOrd="0" destOrd="0" presId="urn:microsoft.com/office/officeart/2005/8/layout/hierarchy2"/>
    <dgm:cxn modelId="{4A4D838F-2AAB-4B4D-A1CE-94B7F0496949}" type="presParOf" srcId="{841234B5-0F5F-48D7-A8C4-04E25212457B}" destId="{07603804-E049-49B2-B6E8-C56D41DEEFEA}" srcOrd="0" destOrd="0" presId="urn:microsoft.com/office/officeart/2005/8/layout/hierarchy2"/>
    <dgm:cxn modelId="{D92189A6-8F82-4076-B77D-E464FC0EEA5A}" type="presParOf" srcId="{B6544807-A5C8-4142-A26E-DC5A2BED8327}" destId="{32394DEC-83D2-476C-81A2-7B9E9572B171}" srcOrd="1" destOrd="0" presId="urn:microsoft.com/office/officeart/2005/8/layout/hierarchy2"/>
    <dgm:cxn modelId="{777F8016-7E76-4606-9DE6-4291141376F3}" type="presParOf" srcId="{32394DEC-83D2-476C-81A2-7B9E9572B171}" destId="{8FBE7EC6-B4B8-471C-82C8-EEFB3068D19F}" srcOrd="0" destOrd="0" presId="urn:microsoft.com/office/officeart/2005/8/layout/hierarchy2"/>
    <dgm:cxn modelId="{6BBCBAD4-8DF8-40B3-856F-38B220AD23DF}" type="presParOf" srcId="{32394DEC-83D2-476C-81A2-7B9E9572B171}" destId="{1C7D5213-EC29-4190-A44E-0DCDD95CFCBA}" srcOrd="1" destOrd="0" presId="urn:microsoft.com/office/officeart/2005/8/layout/hierarchy2"/>
    <dgm:cxn modelId="{5D61234E-04EF-4645-9784-73669DB40141}" type="presParOf" srcId="{B6544807-A5C8-4142-A26E-DC5A2BED8327}" destId="{99634E2D-88C5-4B28-85A5-F53CDA0CA675}" srcOrd="2" destOrd="0" presId="urn:microsoft.com/office/officeart/2005/8/layout/hierarchy2"/>
    <dgm:cxn modelId="{6812D07A-DC3B-4F08-9ACA-E0B6B509330A}" type="presParOf" srcId="{99634E2D-88C5-4B28-85A5-F53CDA0CA675}" destId="{3EE99B80-DFA0-4704-88D4-B89B7C695FC8}" srcOrd="0" destOrd="0" presId="urn:microsoft.com/office/officeart/2005/8/layout/hierarchy2"/>
    <dgm:cxn modelId="{D778C9B9-A329-4BF8-A07F-A2B55E833A76}" type="presParOf" srcId="{B6544807-A5C8-4142-A26E-DC5A2BED8327}" destId="{0E8B0C97-0AF2-432C-823B-974FCF9207DE}" srcOrd="3" destOrd="0" presId="urn:microsoft.com/office/officeart/2005/8/layout/hierarchy2"/>
    <dgm:cxn modelId="{DD5BD9B8-75A6-433E-9FA9-4B1879B39FB7}" type="presParOf" srcId="{0E8B0C97-0AF2-432C-823B-974FCF9207DE}" destId="{8CD76EC9-C029-4327-894C-2092E47D1EE2}" srcOrd="0" destOrd="0" presId="urn:microsoft.com/office/officeart/2005/8/layout/hierarchy2"/>
    <dgm:cxn modelId="{1D7272D9-3A89-4729-A98F-8408AD145E34}" type="presParOf" srcId="{0E8B0C97-0AF2-432C-823B-974FCF9207DE}" destId="{137AD42A-4961-4D9A-BD28-3D8FB88F52AC}" srcOrd="1" destOrd="0" presId="urn:microsoft.com/office/officeart/2005/8/layout/hierarchy2"/>
    <dgm:cxn modelId="{47BE06C6-9DC3-4694-B684-7243EF3630BE}" type="presParOf" srcId="{137AD42A-4961-4D9A-BD28-3D8FB88F52AC}" destId="{8C5EAD88-7FE4-4EB7-AC61-3C8E64F7F9A7}" srcOrd="0" destOrd="0" presId="urn:microsoft.com/office/officeart/2005/8/layout/hierarchy2"/>
    <dgm:cxn modelId="{92B00A73-60E6-41EC-9A1F-0AC5E318B673}" type="presParOf" srcId="{8C5EAD88-7FE4-4EB7-AC61-3C8E64F7F9A7}" destId="{4CB55EEA-16E1-4364-8589-44BF6C9F9837}" srcOrd="0" destOrd="0" presId="urn:microsoft.com/office/officeart/2005/8/layout/hierarchy2"/>
    <dgm:cxn modelId="{F8FF1270-E5BD-4A05-8B48-BE462EB15E5B}" type="presParOf" srcId="{137AD42A-4961-4D9A-BD28-3D8FB88F52AC}" destId="{B718E86D-7CD9-4965-B83D-31B3829D5629}" srcOrd="1" destOrd="0" presId="urn:microsoft.com/office/officeart/2005/8/layout/hierarchy2"/>
    <dgm:cxn modelId="{AC3A5586-DC98-4562-947D-3FC115A13E13}" type="presParOf" srcId="{B718E86D-7CD9-4965-B83D-31B3829D5629}" destId="{E7598820-BAE7-4D0D-ACDA-7C594E4D8C30}" srcOrd="0" destOrd="0" presId="urn:microsoft.com/office/officeart/2005/8/layout/hierarchy2"/>
    <dgm:cxn modelId="{69018BAA-EF9C-4A57-8FC7-97D540226171}" type="presParOf" srcId="{B718E86D-7CD9-4965-B83D-31B3829D5629}" destId="{33CAF9BA-F825-4916-B0C2-7B9C44A0352B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3B313B-A70D-425B-931D-390DC9F6995E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9712896-0703-42AB-9CFE-D8D4673E46A2}">
      <dgm:prSet phldrT="[Text]"/>
      <dgm:spPr/>
      <dgm:t>
        <a:bodyPr/>
        <a:lstStyle/>
        <a:p>
          <a:r>
            <a:rPr lang="en-IN" dirty="0" smtClean="0"/>
            <a:t>GameObject</a:t>
          </a:r>
          <a:endParaRPr lang="en-US" dirty="0"/>
        </a:p>
      </dgm:t>
    </dgm:pt>
    <dgm:pt modelId="{5EA95E8B-7260-4E1E-8C81-91929AA99A8B}" type="parTrans" cxnId="{AB93B5AC-0E74-46BB-858F-022089EA8643}">
      <dgm:prSet/>
      <dgm:spPr/>
      <dgm:t>
        <a:bodyPr/>
        <a:lstStyle/>
        <a:p>
          <a:endParaRPr lang="en-US"/>
        </a:p>
      </dgm:t>
    </dgm:pt>
    <dgm:pt modelId="{F28A83AD-88E9-42E8-85E0-7EB39EF2400A}" type="sibTrans" cxnId="{AB93B5AC-0E74-46BB-858F-022089EA8643}">
      <dgm:prSet/>
      <dgm:spPr/>
      <dgm:t>
        <a:bodyPr/>
        <a:lstStyle/>
        <a:p>
          <a:endParaRPr lang="en-US"/>
        </a:p>
      </dgm:t>
    </dgm:pt>
    <dgm:pt modelId="{0760C5F7-F8C4-4FA8-B216-425B3338596C}">
      <dgm:prSet phldrT="[Text]"/>
      <dgm:spPr/>
      <dgm:t>
        <a:bodyPr/>
        <a:lstStyle/>
        <a:p>
          <a:r>
            <a:rPr lang="en-IN" dirty="0" smtClean="0"/>
            <a:t>Coin</a:t>
          </a:r>
          <a:endParaRPr lang="en-US" dirty="0"/>
        </a:p>
      </dgm:t>
    </dgm:pt>
    <dgm:pt modelId="{ABD2DCD2-1E46-4EB3-98BE-E69D5C378ED2}" type="parTrans" cxnId="{51129DF1-FCA8-4251-9FD6-B66B9208633E}">
      <dgm:prSet/>
      <dgm:spPr/>
      <dgm:t>
        <a:bodyPr/>
        <a:lstStyle/>
        <a:p>
          <a:endParaRPr lang="en-US" dirty="0"/>
        </a:p>
      </dgm:t>
    </dgm:pt>
    <dgm:pt modelId="{1EB9AD1A-0A78-4100-AFFE-1B32B8776FB7}" type="sibTrans" cxnId="{51129DF1-FCA8-4251-9FD6-B66B9208633E}">
      <dgm:prSet/>
      <dgm:spPr/>
      <dgm:t>
        <a:bodyPr/>
        <a:lstStyle/>
        <a:p>
          <a:endParaRPr lang="en-US"/>
        </a:p>
      </dgm:t>
    </dgm:pt>
    <dgm:pt modelId="{1776F6E5-1557-41B5-B0C3-B7D0DD0C5FA9}">
      <dgm:prSet phldrT="[Text]"/>
      <dgm:spPr/>
      <dgm:t>
        <a:bodyPr/>
        <a:lstStyle/>
        <a:p>
          <a:r>
            <a:rPr lang="en-IN" dirty="0" smtClean="0"/>
            <a:t>Spike</a:t>
          </a:r>
          <a:endParaRPr lang="en-US" dirty="0"/>
        </a:p>
      </dgm:t>
    </dgm:pt>
    <dgm:pt modelId="{74150182-AA64-4ACF-877B-86BC64AFA5E1}" type="parTrans" cxnId="{DEB6745C-F6D1-4A9A-99B9-CA9BDCC39C1E}">
      <dgm:prSet/>
      <dgm:spPr/>
      <dgm:t>
        <a:bodyPr/>
        <a:lstStyle/>
        <a:p>
          <a:endParaRPr lang="en-US" dirty="0"/>
        </a:p>
      </dgm:t>
    </dgm:pt>
    <dgm:pt modelId="{2E8BE890-6DB1-41F9-8489-062511B4DD49}" type="sibTrans" cxnId="{DEB6745C-F6D1-4A9A-99B9-CA9BDCC39C1E}">
      <dgm:prSet/>
      <dgm:spPr/>
      <dgm:t>
        <a:bodyPr/>
        <a:lstStyle/>
        <a:p>
          <a:endParaRPr lang="en-US"/>
        </a:p>
      </dgm:t>
    </dgm:pt>
    <dgm:pt modelId="{800ACD8B-0234-4F01-9213-B2DE375B40FF}" type="pres">
      <dgm:prSet presAssocID="{153B313B-A70D-425B-931D-390DC9F699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C95B08-1882-41A4-8C44-70E3824024C2}" type="pres">
      <dgm:prSet presAssocID="{E9712896-0703-42AB-9CFE-D8D4673E46A2}" presName="root1" presStyleCnt="0"/>
      <dgm:spPr/>
    </dgm:pt>
    <dgm:pt modelId="{9401C4AB-5096-49AF-8D08-15AA4B3AB741}" type="pres">
      <dgm:prSet presAssocID="{E9712896-0703-42AB-9CFE-D8D4673E46A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AC478-AA50-47F5-9735-64BE57164A55}" type="pres">
      <dgm:prSet presAssocID="{E9712896-0703-42AB-9CFE-D8D4673E46A2}" presName="level2hierChild" presStyleCnt="0"/>
      <dgm:spPr/>
    </dgm:pt>
    <dgm:pt modelId="{75CF0755-6E06-4C3D-B777-30E620A99F01}" type="pres">
      <dgm:prSet presAssocID="{ABD2DCD2-1E46-4EB3-98BE-E69D5C378ED2}" presName="conn2-1" presStyleLbl="parChTrans1D2" presStyleIdx="0" presStyleCnt="2"/>
      <dgm:spPr/>
    </dgm:pt>
    <dgm:pt modelId="{D5AC0EC5-005A-4A68-96C0-1DD562E0547B}" type="pres">
      <dgm:prSet presAssocID="{ABD2DCD2-1E46-4EB3-98BE-E69D5C378ED2}" presName="connTx" presStyleLbl="parChTrans1D2" presStyleIdx="0" presStyleCnt="2"/>
      <dgm:spPr/>
    </dgm:pt>
    <dgm:pt modelId="{2C9A2FC9-96ED-4A59-BAB8-13D9CFEB4CEC}" type="pres">
      <dgm:prSet presAssocID="{0760C5F7-F8C4-4FA8-B216-425B3338596C}" presName="root2" presStyleCnt="0"/>
      <dgm:spPr/>
    </dgm:pt>
    <dgm:pt modelId="{35549AE0-7FE5-49F5-8EFF-C0AD6CE17D15}" type="pres">
      <dgm:prSet presAssocID="{0760C5F7-F8C4-4FA8-B216-425B3338596C}" presName="LevelTwoTextNode" presStyleLbl="node2" presStyleIdx="0" presStyleCnt="2">
        <dgm:presLayoutVars>
          <dgm:chPref val="3"/>
        </dgm:presLayoutVars>
      </dgm:prSet>
      <dgm:spPr/>
    </dgm:pt>
    <dgm:pt modelId="{4133CBFF-78AD-4AF7-968B-A3A2C8D21245}" type="pres">
      <dgm:prSet presAssocID="{0760C5F7-F8C4-4FA8-B216-425B3338596C}" presName="level3hierChild" presStyleCnt="0"/>
      <dgm:spPr/>
    </dgm:pt>
    <dgm:pt modelId="{8B129A86-6704-4E98-87BD-3FB05B257C9D}" type="pres">
      <dgm:prSet presAssocID="{74150182-AA64-4ACF-877B-86BC64AFA5E1}" presName="conn2-1" presStyleLbl="parChTrans1D2" presStyleIdx="1" presStyleCnt="2"/>
      <dgm:spPr/>
    </dgm:pt>
    <dgm:pt modelId="{33A16003-1294-4B0B-A9B8-AE5416914E7F}" type="pres">
      <dgm:prSet presAssocID="{74150182-AA64-4ACF-877B-86BC64AFA5E1}" presName="connTx" presStyleLbl="parChTrans1D2" presStyleIdx="1" presStyleCnt="2"/>
      <dgm:spPr/>
    </dgm:pt>
    <dgm:pt modelId="{FD4DE95F-37FB-4ED4-8E74-2CF8B8AB5D91}" type="pres">
      <dgm:prSet presAssocID="{1776F6E5-1557-41B5-B0C3-B7D0DD0C5FA9}" presName="root2" presStyleCnt="0"/>
      <dgm:spPr/>
    </dgm:pt>
    <dgm:pt modelId="{F53F6FB1-8B6B-4698-B0AA-2A909011C6C9}" type="pres">
      <dgm:prSet presAssocID="{1776F6E5-1557-41B5-B0C3-B7D0DD0C5FA9}" presName="LevelTwoTextNode" presStyleLbl="node2" presStyleIdx="1" presStyleCnt="2">
        <dgm:presLayoutVars>
          <dgm:chPref val="3"/>
        </dgm:presLayoutVars>
      </dgm:prSet>
      <dgm:spPr/>
    </dgm:pt>
    <dgm:pt modelId="{7973CB09-5A46-4E00-A04D-C200D4D12475}" type="pres">
      <dgm:prSet presAssocID="{1776F6E5-1557-41B5-B0C3-B7D0DD0C5FA9}" presName="level3hierChild" presStyleCnt="0"/>
      <dgm:spPr/>
    </dgm:pt>
  </dgm:ptLst>
  <dgm:cxnLst>
    <dgm:cxn modelId="{FDAC0148-8633-4546-BD52-C27E66B0694B}" type="presOf" srcId="{0760C5F7-F8C4-4FA8-B216-425B3338596C}" destId="{35549AE0-7FE5-49F5-8EFF-C0AD6CE17D15}" srcOrd="0" destOrd="0" presId="urn:microsoft.com/office/officeart/2005/8/layout/hierarchy2"/>
    <dgm:cxn modelId="{DEB6745C-F6D1-4A9A-99B9-CA9BDCC39C1E}" srcId="{E9712896-0703-42AB-9CFE-D8D4673E46A2}" destId="{1776F6E5-1557-41B5-B0C3-B7D0DD0C5FA9}" srcOrd="1" destOrd="0" parTransId="{74150182-AA64-4ACF-877B-86BC64AFA5E1}" sibTransId="{2E8BE890-6DB1-41F9-8489-062511B4DD49}"/>
    <dgm:cxn modelId="{FDFA52D5-FACE-4D61-B5A4-16678CAC30C0}" type="presOf" srcId="{74150182-AA64-4ACF-877B-86BC64AFA5E1}" destId="{33A16003-1294-4B0B-A9B8-AE5416914E7F}" srcOrd="1" destOrd="0" presId="urn:microsoft.com/office/officeart/2005/8/layout/hierarchy2"/>
    <dgm:cxn modelId="{CBAE36BF-094A-4B23-AC48-6D5F0BD0E9A5}" type="presOf" srcId="{153B313B-A70D-425B-931D-390DC9F6995E}" destId="{800ACD8B-0234-4F01-9213-B2DE375B40FF}" srcOrd="0" destOrd="0" presId="urn:microsoft.com/office/officeart/2005/8/layout/hierarchy2"/>
    <dgm:cxn modelId="{FE5A2C3E-0981-4272-8E9A-408DA4133230}" type="presOf" srcId="{74150182-AA64-4ACF-877B-86BC64AFA5E1}" destId="{8B129A86-6704-4E98-87BD-3FB05B257C9D}" srcOrd="0" destOrd="0" presId="urn:microsoft.com/office/officeart/2005/8/layout/hierarchy2"/>
    <dgm:cxn modelId="{AB93B5AC-0E74-46BB-858F-022089EA8643}" srcId="{153B313B-A70D-425B-931D-390DC9F6995E}" destId="{E9712896-0703-42AB-9CFE-D8D4673E46A2}" srcOrd="0" destOrd="0" parTransId="{5EA95E8B-7260-4E1E-8C81-91929AA99A8B}" sibTransId="{F28A83AD-88E9-42E8-85E0-7EB39EF2400A}"/>
    <dgm:cxn modelId="{51129DF1-FCA8-4251-9FD6-B66B9208633E}" srcId="{E9712896-0703-42AB-9CFE-D8D4673E46A2}" destId="{0760C5F7-F8C4-4FA8-B216-425B3338596C}" srcOrd="0" destOrd="0" parTransId="{ABD2DCD2-1E46-4EB3-98BE-E69D5C378ED2}" sibTransId="{1EB9AD1A-0A78-4100-AFFE-1B32B8776FB7}"/>
    <dgm:cxn modelId="{A850B96C-07E1-4666-8DD9-6F2AC3298F79}" type="presOf" srcId="{ABD2DCD2-1E46-4EB3-98BE-E69D5C378ED2}" destId="{D5AC0EC5-005A-4A68-96C0-1DD562E0547B}" srcOrd="1" destOrd="0" presId="urn:microsoft.com/office/officeart/2005/8/layout/hierarchy2"/>
    <dgm:cxn modelId="{749639B4-99C1-4904-89B5-1283F31D5EAD}" type="presOf" srcId="{E9712896-0703-42AB-9CFE-D8D4673E46A2}" destId="{9401C4AB-5096-49AF-8D08-15AA4B3AB741}" srcOrd="0" destOrd="0" presId="urn:microsoft.com/office/officeart/2005/8/layout/hierarchy2"/>
    <dgm:cxn modelId="{17C4C58D-9D6F-407A-A4BA-4615B9E08149}" type="presOf" srcId="{ABD2DCD2-1E46-4EB3-98BE-E69D5C378ED2}" destId="{75CF0755-6E06-4C3D-B777-30E620A99F01}" srcOrd="0" destOrd="0" presId="urn:microsoft.com/office/officeart/2005/8/layout/hierarchy2"/>
    <dgm:cxn modelId="{616CF5D1-1E74-4A92-B674-6422DBEB833B}" type="presOf" srcId="{1776F6E5-1557-41B5-B0C3-B7D0DD0C5FA9}" destId="{F53F6FB1-8B6B-4698-B0AA-2A909011C6C9}" srcOrd="0" destOrd="0" presId="urn:microsoft.com/office/officeart/2005/8/layout/hierarchy2"/>
    <dgm:cxn modelId="{20694C94-FB88-4285-BD10-B163FB93E087}" type="presParOf" srcId="{800ACD8B-0234-4F01-9213-B2DE375B40FF}" destId="{5AC95B08-1882-41A4-8C44-70E3824024C2}" srcOrd="0" destOrd="0" presId="urn:microsoft.com/office/officeart/2005/8/layout/hierarchy2"/>
    <dgm:cxn modelId="{83679CAD-0F23-4BDB-B64D-7B05A8E03C5A}" type="presParOf" srcId="{5AC95B08-1882-41A4-8C44-70E3824024C2}" destId="{9401C4AB-5096-49AF-8D08-15AA4B3AB741}" srcOrd="0" destOrd="0" presId="urn:microsoft.com/office/officeart/2005/8/layout/hierarchy2"/>
    <dgm:cxn modelId="{284BE162-8439-4EE4-9801-8E1F70617B00}" type="presParOf" srcId="{5AC95B08-1882-41A4-8C44-70E3824024C2}" destId="{10DAC478-AA50-47F5-9735-64BE57164A55}" srcOrd="1" destOrd="0" presId="urn:microsoft.com/office/officeart/2005/8/layout/hierarchy2"/>
    <dgm:cxn modelId="{69CAD910-B26B-4CC9-BB83-1D7112E140C3}" type="presParOf" srcId="{10DAC478-AA50-47F5-9735-64BE57164A55}" destId="{75CF0755-6E06-4C3D-B777-30E620A99F01}" srcOrd="0" destOrd="0" presId="urn:microsoft.com/office/officeart/2005/8/layout/hierarchy2"/>
    <dgm:cxn modelId="{798E7790-21A7-4020-8CDB-B6C0E9124759}" type="presParOf" srcId="{75CF0755-6E06-4C3D-B777-30E620A99F01}" destId="{D5AC0EC5-005A-4A68-96C0-1DD562E0547B}" srcOrd="0" destOrd="0" presId="urn:microsoft.com/office/officeart/2005/8/layout/hierarchy2"/>
    <dgm:cxn modelId="{5E001948-E61D-4CEF-A012-B68F614BC9D4}" type="presParOf" srcId="{10DAC478-AA50-47F5-9735-64BE57164A55}" destId="{2C9A2FC9-96ED-4A59-BAB8-13D9CFEB4CEC}" srcOrd="1" destOrd="0" presId="urn:microsoft.com/office/officeart/2005/8/layout/hierarchy2"/>
    <dgm:cxn modelId="{D059EDD0-11C5-4595-B6D8-0ECE86B3C2E1}" type="presParOf" srcId="{2C9A2FC9-96ED-4A59-BAB8-13D9CFEB4CEC}" destId="{35549AE0-7FE5-49F5-8EFF-C0AD6CE17D15}" srcOrd="0" destOrd="0" presId="urn:microsoft.com/office/officeart/2005/8/layout/hierarchy2"/>
    <dgm:cxn modelId="{A0BFCEB7-DBD7-4EBF-916C-4A888CF5E467}" type="presParOf" srcId="{2C9A2FC9-96ED-4A59-BAB8-13D9CFEB4CEC}" destId="{4133CBFF-78AD-4AF7-968B-A3A2C8D21245}" srcOrd="1" destOrd="0" presId="urn:microsoft.com/office/officeart/2005/8/layout/hierarchy2"/>
    <dgm:cxn modelId="{2CB81773-10E4-4C1F-906C-FDC98AAB68D3}" type="presParOf" srcId="{10DAC478-AA50-47F5-9735-64BE57164A55}" destId="{8B129A86-6704-4E98-87BD-3FB05B257C9D}" srcOrd="2" destOrd="0" presId="urn:microsoft.com/office/officeart/2005/8/layout/hierarchy2"/>
    <dgm:cxn modelId="{A0FDD78E-24E0-4EA9-B043-D5B7B98A80E0}" type="presParOf" srcId="{8B129A86-6704-4E98-87BD-3FB05B257C9D}" destId="{33A16003-1294-4B0B-A9B8-AE5416914E7F}" srcOrd="0" destOrd="0" presId="urn:microsoft.com/office/officeart/2005/8/layout/hierarchy2"/>
    <dgm:cxn modelId="{615294E2-B4FB-41F8-943C-791306940D99}" type="presParOf" srcId="{10DAC478-AA50-47F5-9735-64BE57164A55}" destId="{FD4DE95F-37FB-4ED4-8E74-2CF8B8AB5D91}" srcOrd="3" destOrd="0" presId="urn:microsoft.com/office/officeart/2005/8/layout/hierarchy2"/>
    <dgm:cxn modelId="{1B05B399-CFE2-4EF1-BC87-F6A86CF11707}" type="presParOf" srcId="{FD4DE95F-37FB-4ED4-8E74-2CF8B8AB5D91}" destId="{F53F6FB1-8B6B-4698-B0AA-2A909011C6C9}" srcOrd="0" destOrd="0" presId="urn:microsoft.com/office/officeart/2005/8/layout/hierarchy2"/>
    <dgm:cxn modelId="{DA8818E8-B122-4014-AA77-332C767ABD5A}" type="presParOf" srcId="{FD4DE95F-37FB-4ED4-8E74-2CF8B8AB5D91}" destId="{7973CB09-5A46-4E00-A04D-C200D4D12475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F6299-4697-4703-B18F-AC974C1B0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A47C4DB-A1B2-4DD7-82C7-DE2A82A9A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827125-DCF5-4A0D-B159-6FB75806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925FE3-6E29-4374-9C5E-388FA686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051202-6815-4D56-9234-D73B3F86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36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04A084-3AE0-40A4-8735-BAB5C30B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F191ED-2D86-4AD9-A9B1-A8FD97254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5C659D-5578-457E-9045-1AFE33CD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41B8EA-2C68-46F9-9977-058EC6F0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0A813A-CCBE-4B3A-BFCB-B8C744E2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809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41D79D4-66D7-468D-9E2A-7069EC2C8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300D69-8F78-481A-B4EE-9AD34F2DC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742B29-A8F4-492E-97B0-1D556752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C4F6D6-B736-406C-B58F-E422A13C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033BAC-8652-4093-853A-4D976AE9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983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546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751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03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FF492B-5C21-421A-A4FF-E11C2D5D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C3E072-A241-4CF5-B552-A4F50578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18429B-5989-46E2-845C-BA5F45A2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8EC445-DB41-4438-A982-8933B92F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0C9CF6-F6D9-4E98-855D-327212CC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90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C05BB-01C8-49BD-8B74-616B69D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454D3C-1694-4C15-A057-4B36E45F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2EB091-FDA6-4305-896D-933D448B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DBCB72-0FB8-4BD5-BE3B-CCD0E1B2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B88D1F-F6AE-4549-9DF7-3EB71E35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5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F084E6-2F58-4A3A-9858-837A5A66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4A793E-9E75-4F4E-9BF2-2569A6133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2B719C-6019-4312-8FE8-6E362F42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35427B-6313-4FE3-96B4-9F81740B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5D6C46-CF4E-4A65-ACA8-0A65CB79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FBBAF7-3BB6-4948-86A5-8CB5B035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800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547E85-A4AF-4444-8667-8D4A0AFF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9B927C-BCAF-47E7-986A-143F6AC4F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EAEA82-5F87-47B2-B09F-F4FD8FC7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35062-C06F-4A23-A1BB-47FC4CBD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C213DA1-52D2-4BC1-BF94-02511D59B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22E5C67-398E-4024-939F-39B502B5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9E6EEFB-99A4-484E-AE3D-E4C4E455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B7666CA-8CF1-4577-AB73-AD6A93B2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849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C4291C-F7BC-4EF2-8B49-1441F3EA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229FB28-4A64-44FE-B797-27267184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D8E422-AC7B-414E-99DF-5AEC0169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6B7663-0796-4587-8875-EA886C13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529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68AD952-988A-44BE-800A-AEED97E1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D7DF4A-30AB-4484-B800-E697AD9D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5CFEB7-3CB7-4BE7-87A9-6D1F68C6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188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3AD0B-9EC2-4FC9-A0D3-C3CF3358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7B30A0-D905-4224-B212-7023E9DB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7737D5-18C6-4CFB-8E7C-3B10FAAB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13BDE2-50B8-4C60-8A7D-4E3BF3BA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9A5856-A559-4D84-8318-DD3B9AAF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D28AD8-5890-4C87-B821-C46D6FAC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27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CED16-5FB3-4908-940F-E8808C89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ECD6D43-1380-411A-A347-180BB8053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317566-4EA7-4E57-BC34-E7909907C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635BC4-0516-40FA-A17E-FA7F76B1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1E64F8-B2CC-4FB4-89A6-54478750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BF1AA2-F655-4673-9214-EB861409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926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8A680C8-B19E-40B1-A390-E5C3D22C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7F2AFF6-7657-4CB0-9775-FFDD4416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BACC47-E134-4890-8B0D-1459CD0C9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F626ED-3D17-4C6F-9599-F14FA7522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04C589-1476-4A45-A34D-138575288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0D22CE4-59BB-43D4-B1AD-47741DC07B76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9A0E9AF-2DAA-4695-8641-C80E3049FEF1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9217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playlist?list=PL4rzdwizLaxYmltJQRjq18a9gsSyEQQ-0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2" Type="http://schemas.openxmlformats.org/officeDocument/2006/relationships/hyperlink" Target="https://www.pixilart.com/draw?ref=home-page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Users\hp%20850%20G3\Videos\GameDemo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331" y="411924"/>
            <a:ext cx="9464591" cy="1250441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AIKTC – Anjuman-I-Islam’s Kalsekar Technical Campus.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Department of Computer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83BBFC4-765D-416B-AA41-1588EE96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19" y="586095"/>
            <a:ext cx="1464821" cy="1544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DE2643FF-3488-4DEE-ABCF-113C84406461}"/>
              </a:ext>
            </a:extLst>
          </p:cNvPr>
          <p:cNvSpPr txBox="1">
            <a:spLocks/>
          </p:cNvSpPr>
          <p:nvPr/>
        </p:nvSpPr>
        <p:spPr>
          <a:xfrm>
            <a:off x="1709852" y="1704696"/>
            <a:ext cx="9017285" cy="21852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en-IN" altLang="en-US" dirty="0">
                <a:solidFill>
                  <a:schemeClr val="bg1"/>
                </a:solidFill>
              </a:rPr>
              <a:t> </a:t>
            </a:r>
            <a:r>
              <a:rPr lang="en-IN" altLang="en-US" sz="3900" dirty="0">
                <a:solidFill>
                  <a:schemeClr val="bg1"/>
                </a:solidFill>
              </a:rPr>
              <a:t>S</a:t>
            </a:r>
            <a:r>
              <a:rPr lang="en-IN" altLang="en-US" sz="3900" b="1" dirty="0">
                <a:solidFill>
                  <a:schemeClr val="bg1"/>
                </a:solidFill>
              </a:rPr>
              <a:t>E Mini Project-1A  </a:t>
            </a:r>
          </a:p>
          <a:p>
            <a:pPr algn="ctr" eaLnBrk="1" hangingPunct="1"/>
            <a:r>
              <a:rPr lang="en-IN" altLang="en-US" sz="3900" b="1" dirty="0">
                <a:solidFill>
                  <a:schemeClr val="bg1"/>
                </a:solidFill>
              </a:rPr>
              <a:t>Presentation 2</a:t>
            </a:r>
          </a:p>
          <a:p>
            <a:pPr algn="ctr" eaLnBrk="1" hangingPunct="1"/>
            <a:r>
              <a:rPr lang="en-IN" altLang="en-US" i="1" dirty="0">
                <a:solidFill>
                  <a:schemeClr val="bg1"/>
                </a:solidFill>
              </a:rPr>
              <a:t>On</a:t>
            </a:r>
          </a:p>
          <a:p>
            <a:pPr algn="ctr" eaLnBrk="1" hangingPunct="1"/>
            <a:r>
              <a:rPr lang="en-IN" altLang="en-US" sz="3200" b="1" i="1" dirty="0">
                <a:solidFill>
                  <a:schemeClr val="bg1"/>
                </a:solidFill>
              </a:rPr>
              <a:t>ADVENTURE BALL GAME </a:t>
            </a:r>
            <a:endParaRPr lang="en-IN" altLang="en-US" sz="3200" i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IN" altLang="en-US" sz="3200" dirty="0">
                <a:solidFill>
                  <a:schemeClr val="bg1"/>
                </a:solidFill>
              </a:rPr>
              <a:t>By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A780A13-678C-4540-A88D-76854F919740}"/>
              </a:ext>
            </a:extLst>
          </p:cNvPr>
          <p:cNvSpPr txBox="1">
            <a:spLocks/>
          </p:cNvSpPr>
          <p:nvPr/>
        </p:nvSpPr>
        <p:spPr>
          <a:xfrm>
            <a:off x="390419" y="5445327"/>
            <a:ext cx="11485652" cy="5633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AEF8F8C-78CF-0EF8-2129-61BC9A191773}"/>
              </a:ext>
            </a:extLst>
          </p:cNvPr>
          <p:cNvSpPr txBox="1"/>
          <p:nvPr/>
        </p:nvSpPr>
        <p:spPr>
          <a:xfrm>
            <a:off x="2680058" y="3777091"/>
            <a:ext cx="828040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No.                                </a:t>
            </a:r>
            <a:r>
              <a:rPr lang="en-IN" sz="2500" b="1" dirty="0" smtClean="0">
                <a:solidFill>
                  <a:schemeClr val="bg1"/>
                </a:solidFill>
                <a:latin typeface="Source Sans Pro" pitchFamily="34" charset="0"/>
                <a:cs typeface="+mn-cs"/>
              </a:rPr>
              <a:t>Name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76FEBE0-20C2-4A28-0AC6-3237A74C219E}"/>
              </a:ext>
            </a:extLst>
          </p:cNvPr>
          <p:cNvSpPr txBox="1"/>
          <p:nvPr/>
        </p:nvSpPr>
        <p:spPr>
          <a:xfrm>
            <a:off x="3287712" y="5490568"/>
            <a:ext cx="5616575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IN" altLang="en-US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Guided by 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bg1"/>
                </a:solidFill>
              </a:rPr>
              <a:t>                             PROF SAFIA SADRUDDIN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A7D6973-1D07-79F2-417D-F3DF9B4CFAD8}"/>
              </a:ext>
            </a:extLst>
          </p:cNvPr>
          <p:cNvSpPr txBox="1"/>
          <p:nvPr/>
        </p:nvSpPr>
        <p:spPr>
          <a:xfrm>
            <a:off x="2729343" y="4239487"/>
            <a:ext cx="8569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23DS30                                                              DULDULE USAID SAAD </a:t>
            </a:r>
          </a:p>
          <a:p>
            <a:r>
              <a:rPr lang="en-IN" b="1" dirty="0">
                <a:solidFill>
                  <a:schemeClr val="bg1"/>
                </a:solidFill>
              </a:rPr>
              <a:t>23DS41                                                              KOHARI AAKIF ASIF </a:t>
            </a:r>
          </a:p>
          <a:p>
            <a:r>
              <a:rPr lang="en-IN" b="1" dirty="0">
                <a:solidFill>
                  <a:schemeClr val="bg1"/>
                </a:solidFill>
              </a:rPr>
              <a:t>23DS23                                                              ANSARI TABEER ASAD TANVEER </a:t>
            </a:r>
          </a:p>
          <a:p>
            <a:r>
              <a:rPr lang="en-IN" b="1" dirty="0">
                <a:solidFill>
                  <a:schemeClr val="bg1"/>
                </a:solidFill>
              </a:rPr>
              <a:t>23DS49                                                              RAIS MOHD NOOH MUJEEB                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35E8D85-01A5-4229-BE39-57FC6AAA6D6E}"/>
              </a:ext>
            </a:extLst>
          </p:cNvPr>
          <p:cNvSpPr txBox="1"/>
          <p:nvPr/>
        </p:nvSpPr>
        <p:spPr>
          <a:xfrm>
            <a:off x="587966" y="1468301"/>
            <a:ext cx="10827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The Adventure Ball Game developed using Java Language successfully demonstrates an engaging and enjoyable user experience. Key highlights include: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Engaging level design with varying coin placement and obstacles.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Visual feedback and animations enhancing the gaming experience.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Scoreboard and coin collection system encouraging competition.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This project showcases the effective application of Java Swing and Object Oriented Programming in game development, providing a solid foundation for future enhancements and expansions.</a:t>
            </a:r>
          </a:p>
        </p:txBody>
      </p:sp>
    </p:spTree>
    <p:extLst>
      <p:ext uri="{BB962C8B-B14F-4D97-AF65-F5344CB8AC3E}">
        <p14:creationId xmlns="" xmlns:p14="http://schemas.microsoft.com/office/powerpoint/2010/main" val="954013293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EA915E-588A-F789-B5D4-C9B40994AB55}"/>
              </a:ext>
            </a:extLst>
          </p:cNvPr>
          <p:cNvSpPr txBox="1"/>
          <p:nvPr/>
        </p:nvSpPr>
        <p:spPr>
          <a:xfrm>
            <a:off x="633952" y="1299709"/>
            <a:ext cx="10998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dirty="0">
                <a:hlinkClick r:id="rId2"/>
              </a:rPr>
              <a:t>https://www.youtube.com/playlist?list=PL4rzdwizLaxYmltJQRjq18a9gsSyEQQ-0</a:t>
            </a:r>
            <a:endParaRPr lang="en-GB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4DAF1ED-860E-8CF4-BEF0-6A9130E4C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6" t="10901" r="3020" b="2862"/>
          <a:stretch/>
        </p:blipFill>
        <p:spPr>
          <a:xfrm>
            <a:off x="918015" y="1946040"/>
            <a:ext cx="5403272" cy="27543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5174031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053305"/>
            <a:ext cx="6876288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09658" y="2300329"/>
            <a:ext cx="9442648" cy="397827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8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8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8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8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547FEF1-34D8-4C55-A9D7-838C0CE83BD1}"/>
              </a:ext>
            </a:extLst>
          </p:cNvPr>
          <p:cNvSpPr txBox="1">
            <a:spLocks/>
          </p:cNvSpPr>
          <p:nvPr/>
        </p:nvSpPr>
        <p:spPr>
          <a:xfrm>
            <a:off x="353174" y="6181386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</p:spTree>
    <p:extLst>
      <p:ext uri="{BB962C8B-B14F-4D97-AF65-F5344CB8AC3E}">
        <p14:creationId xmlns="" xmlns:p14="http://schemas.microsoft.com/office/powerpoint/2010/main" val="8930258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35E8D85-01A5-4229-BE39-57FC6AAA6D6E}"/>
              </a:ext>
            </a:extLst>
          </p:cNvPr>
          <p:cNvSpPr txBox="1"/>
          <p:nvPr/>
        </p:nvSpPr>
        <p:spPr>
          <a:xfrm>
            <a:off x="814209" y="1213778"/>
            <a:ext cx="85877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Architecture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/ Techniques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703688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35E8D85-01A5-4229-BE39-57FC6AAA6D6E}"/>
              </a:ext>
            </a:extLst>
          </p:cNvPr>
          <p:cNvSpPr txBox="1"/>
          <p:nvPr/>
        </p:nvSpPr>
        <p:spPr>
          <a:xfrm>
            <a:off x="814209" y="1213778"/>
            <a:ext cx="10922162" cy="503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/>
              <a:t>Welcome to Adventure Ball, a fun 2D platformer game where you control a lively tennis ball. Developed in Java, this game delivers non-stop entertainment and excitement.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Explore complex levels and obstacles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Improve your hand-eye coordination and problem-solving skills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Enjoy a healthy dose of competition and entertainment for all ages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Experience colorful graphics and engaging sound effects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Get ready to bounce, jump, and roll your way to victory!</a:t>
            </a:r>
          </a:p>
          <a:p>
            <a:pPr algn="just">
              <a:lnSpc>
                <a:spcPct val="150000"/>
              </a:lnSpc>
            </a:pPr>
            <a:endParaRPr lang="en-US" altLang="en-US" sz="1200" dirty="0"/>
          </a:p>
          <a:p>
            <a:pPr marL="0" indent="0">
              <a:lnSpc>
                <a:spcPts val="3071"/>
              </a:lnSpc>
              <a:buNone/>
            </a:pPr>
            <a:r>
              <a:rPr lang="en-US" altLang="en-US" sz="1300" b="1" dirty="0"/>
              <a:t>Motivation</a:t>
            </a:r>
            <a:r>
              <a:rPr lang="en-US" altLang="en-US" sz="1300" dirty="0"/>
              <a:t>: 	</a:t>
            </a:r>
            <a:r>
              <a:rPr lang="en-US" altLang="en-US" sz="1300" dirty="0">
                <a:cs typeface="Amiri" panose="00000500000000000000" pitchFamily="2" charset="-78"/>
              </a:rPr>
              <a:t>C</a:t>
            </a:r>
            <a:r>
              <a:rPr lang="en-US" sz="1300" dirty="0">
                <a:ea typeface="Amiri" panose="00000500000000000000" pitchFamily="2" charset="-78"/>
                <a:cs typeface="Amiri" panose="00000500000000000000" pitchFamily="2" charset="-78"/>
              </a:rPr>
              <a:t>lassic platformers like Super Mario B., incorporating elements like challenging levels and rewarding gameplay.</a:t>
            </a:r>
            <a:endParaRPr lang="en-US" altLang="en-US" sz="1300" dirty="0"/>
          </a:p>
          <a:p>
            <a:pPr marL="0" indent="0">
              <a:lnSpc>
                <a:spcPts val="3071"/>
              </a:lnSpc>
              <a:buNone/>
            </a:pPr>
            <a:r>
              <a:rPr lang="en-US" altLang="en-US" sz="1300" b="1" dirty="0"/>
              <a:t>Objectives</a:t>
            </a:r>
            <a:r>
              <a:rPr lang="en-US" altLang="en-US" sz="1300" dirty="0"/>
              <a:t>: 	</a:t>
            </a:r>
            <a:r>
              <a:rPr lang="en-US" sz="1300" dirty="0">
                <a:ea typeface="Amiri" panose="00000500000000000000" pitchFamily="2" charset="-78"/>
                <a:cs typeface="Amiri" panose="00000500000000000000" pitchFamily="2" charset="-78"/>
              </a:rPr>
              <a:t>Our primary objective was to create a fun and engaging game that showcases our understanding of game development principles and utilizes 	advanced programming techniques.</a:t>
            </a:r>
          </a:p>
          <a:p>
            <a:pPr algn="just">
              <a:lnSpc>
                <a:spcPct val="150000"/>
              </a:lnSpc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982818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D1F15A-C761-D2BE-0CAF-AE66D2E1E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1" t="7032" r="6764" b="10297"/>
          <a:stretch/>
        </p:blipFill>
        <p:spPr>
          <a:xfrm>
            <a:off x="5581817" y="1812420"/>
            <a:ext cx="6327827" cy="3594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35E8D85-01A5-4229-BE39-57FC6AAA6D6E}"/>
              </a:ext>
            </a:extLst>
          </p:cNvPr>
          <p:cNvSpPr txBox="1"/>
          <p:nvPr/>
        </p:nvSpPr>
        <p:spPr>
          <a:xfrm>
            <a:off x="521207" y="1812420"/>
            <a:ext cx="4907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 dirty="0"/>
              <a:t>Making of a 2D platformer game using java GUI framework for Entertainment Purpose. Perfect for Players of all ages looking for fun and challenging experience.</a:t>
            </a:r>
          </a:p>
        </p:txBody>
      </p:sp>
    </p:spTree>
    <p:extLst>
      <p:ext uri="{BB962C8B-B14F-4D97-AF65-F5344CB8AC3E}">
        <p14:creationId xmlns="" xmlns:p14="http://schemas.microsoft.com/office/powerpoint/2010/main" val="3546843722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SYSTEM DESIGN AND ARCHITECTURE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35E8D85-01A5-4229-BE39-57FC6AAA6D6E}"/>
              </a:ext>
            </a:extLst>
          </p:cNvPr>
          <p:cNvSpPr txBox="1"/>
          <p:nvPr/>
        </p:nvSpPr>
        <p:spPr>
          <a:xfrm>
            <a:off x="814208" y="1213778"/>
            <a:ext cx="1025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Graphics of the game designed in pixelated style are made from:</a:t>
            </a:r>
          </a:p>
          <a:p>
            <a:pPr algn="just"/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hlinkClick r:id="rId2"/>
              </a:rPr>
              <a:t>https://www.pixilart.com/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Java </a:t>
            </a:r>
            <a:r>
              <a:rPr lang="en-US" altLang="en-US" sz="2000" dirty="0" smtClean="0">
                <a:latin typeface="Arial" panose="020B0604020202020204" pitchFamily="34" charset="0"/>
              </a:rPr>
              <a:t>Class Hierarchy is In the follow Structure: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139687" y="2292627"/>
          <a:ext cx="3419062" cy="1775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4538868" y="2193235"/>
          <a:ext cx="3810001" cy="214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3187148" y="4267201"/>
          <a:ext cx="2816087" cy="141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="" xmlns:p14="http://schemas.microsoft.com/office/powerpoint/2010/main" val="255419094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 DETAIL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35E8D85-01A5-4229-BE39-57FC6AAA6D6E}"/>
              </a:ext>
            </a:extLst>
          </p:cNvPr>
          <p:cNvSpPr txBox="1"/>
          <p:nvPr/>
        </p:nvSpPr>
        <p:spPr>
          <a:xfrm>
            <a:off x="587966" y="1468301"/>
            <a:ext cx="10827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‘A’ </a:t>
            </a:r>
            <a:r>
              <a:rPr lang="en-US" sz="2000" dirty="0">
                <a:latin typeface="Arial" panose="020B0604020202020204" pitchFamily="34" charset="0"/>
              </a:rPr>
              <a:t>and </a:t>
            </a:r>
            <a:r>
              <a:rPr lang="en-US" sz="2000" dirty="0" smtClean="0">
                <a:latin typeface="Arial" panose="020B0604020202020204" pitchFamily="34" charset="0"/>
              </a:rPr>
              <a:t>‘D’ </a:t>
            </a:r>
            <a:r>
              <a:rPr lang="en-US" sz="2000" dirty="0">
                <a:latin typeface="Arial" panose="020B0604020202020204" pitchFamily="34" charset="0"/>
              </a:rPr>
              <a:t>keys are used to move left and right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Spacebar is used to jump.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Left Shift is used to dash.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Mouse Left Click is used to attack.</a:t>
            </a:r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Software Tools: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Eclipse Integrated Development Environment (IDE).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programming language and its Libraries such as awt, swing,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Java Classes Like KeyListener, JFrame, JPanel.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9239756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PROPOSED METHODOLOGY /TECHNIQUES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35E8D85-01A5-4229-BE39-57FC6AAA6D6E}"/>
              </a:ext>
            </a:extLst>
          </p:cNvPr>
          <p:cNvSpPr txBox="1"/>
          <p:nvPr/>
        </p:nvSpPr>
        <p:spPr>
          <a:xfrm>
            <a:off x="682053" y="1316387"/>
            <a:ext cx="10827894" cy="331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24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  <a:cs typeface="Amiri" panose="00000500000000000000" pitchFamily="2" charset="-78"/>
              </a:rPr>
              <a:t>The game features a bouncy ball character navigating challenging levels filled with obstacles, enemies, and collectible items like “COINS</a:t>
            </a: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  <a:cs typeface="Raleway" pitchFamily="34" charset="-120"/>
              </a:rPr>
              <a:t>”.</a:t>
            </a:r>
            <a:endParaRPr lang="en-US" sz="20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457200" indent="-457200">
              <a:buSzPct val="124000"/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marL="342900" indent="-342900" algn="just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  <a:cs typeface="Amiri" panose="00000500000000000000" pitchFamily="2" charset="-78"/>
              </a:rPr>
              <a:t>An array of Buffered Images are used to load the basic 7 tiles used to design our game. Then a data image where every pixel correspond to a certain RGB value is loaded. And according to this value level's tiles are drawn.</a:t>
            </a:r>
          </a:p>
          <a:p>
            <a:pPr marL="342900" indent="-342900" algn="just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  <a:cs typeface="Amiri" panose="00000500000000000000" pitchFamily="2" charset="-78"/>
              </a:rPr>
              <a:t>For animations according to the user inputs the ball's character iterates through an array of images giving the effect of an animation.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0C8F06-587E-EAC7-C36A-D5CDE609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582" y="4240012"/>
            <a:ext cx="3549489" cy="1606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9DBA2F8-C241-15D2-F032-F8C8F2C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87" y="4240012"/>
            <a:ext cx="2415957" cy="1796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2412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DEMONSTRATION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pic>
        <p:nvPicPr>
          <p:cNvPr id="4" name="GameDem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54088" y="1305338"/>
            <a:ext cx="8070574" cy="47210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2898488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 ANALYSIS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090" y="1690254"/>
            <a:ext cx="10640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have successfully build smooth 2D platformer game using java </a:t>
            </a:r>
            <a:r>
              <a:rPr lang="en-US" altLang="en-US" dirty="0" smtClean="0"/>
              <a:t>, this game delivers non-stop entertainment and excitement.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We have use large amount of java game development principles.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Successfully implemented all core features: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Player movement and controls are smooth.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Scoring system tracks player progress.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Levels increase in difficulty, enhancing gameplay.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642</Words>
  <Application>Microsoft Office PowerPoint</Application>
  <PresentationFormat>Custom</PresentationFormat>
  <Paragraphs>106</Paragraphs>
  <Slides>12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AIKTC – Anjuman-I-Islam’s Kalsekar Technical Campus. Department of Computer Engineering</vt:lpstr>
      <vt:lpstr>OUTLINE</vt:lpstr>
      <vt:lpstr>INTRODUCTION</vt:lpstr>
      <vt:lpstr>PROBLEM STATEMENT</vt:lpstr>
      <vt:lpstr> SYSTEM DESIGN AND ARCHITECTURE</vt:lpstr>
      <vt:lpstr>IMPLEMENTATION DETAIL</vt:lpstr>
      <vt:lpstr>PROPOSED METHODOLOGY /TECHNIQUES</vt:lpstr>
      <vt:lpstr>DEMONSTRATION</vt:lpstr>
      <vt:lpstr>RESULT ANALYSIS</vt:lpstr>
      <vt:lpstr>CONCLUSION</vt:lpstr>
      <vt:lpstr>REFERENCES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2020-03-20T15:04:35Z</dcterms:created>
  <dcterms:modified xsi:type="dcterms:W3CDTF">2024-10-05T05:49:14Z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