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zejin" initials="wz" lastIdx="1" clrIdx="0">
    <p:extLst>
      <p:ext uri="{19B8F6BF-5375-455C-9EA6-DF929625EA0E}">
        <p15:presenceInfo xmlns:p15="http://schemas.microsoft.com/office/powerpoint/2012/main" userId="58a795003b0f2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56" autoAdjust="0"/>
  </p:normalViewPr>
  <p:slideViewPr>
    <p:cSldViewPr snapToGrid="0">
      <p:cViewPr varScale="1">
        <p:scale>
          <a:sx n="97" d="100"/>
          <a:sy n="97" d="100"/>
        </p:scale>
        <p:origin x="87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2D7B-62C6-4FEF-9CEC-645F97B4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802AE-5B33-4923-91CC-97281EC5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DFFD0-FA82-44C8-A8E6-B2D46D22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181F0-0D6D-42C8-86E8-9E75162F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B7DD7-BE1E-4835-A261-00A1B84D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5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677D-FADB-4D30-BA08-B07B50B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63347-998B-455B-89D4-D6D3BD058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083B0-59B7-4691-AE8E-09E6F9F3F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2C680-8EEF-43D9-BF5B-454E2712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4916B-C00A-491C-AD4A-FF87174F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5BF44-EF07-4EEA-A5BD-EDAF6F93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7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6C5F-DDA8-44EC-9F89-9D6BE27D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98274-D9FD-47F4-99F6-7BD1E3E7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21A46-918D-4F40-A3EC-2217DA4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FCB14-7005-4282-ACB4-BBA9533F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E9BD-17AB-4DBF-91C9-B0B9433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4F2FE-BC7C-44C5-909B-4E8DEC1E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AF3FC-B5D3-494C-9C27-67BCC140B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6FB6-6A02-4865-B2B5-C2A65858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ED111-70AC-4E90-BD4B-7A01D6A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A14FF-AC50-4137-B527-2223F3D0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4F14-8E18-4B86-8D35-308F9F3D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E80F-CBEB-4DFE-9C4F-C8C9241D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97897-FBAA-4D94-8036-72861DB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F42E5-1684-41C0-BFDF-5DEB3694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635CD-604C-41B0-B4E1-4EAB1338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34992-9125-4A5F-B9EF-27866A1A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B5B0B-D2EF-4006-9627-C41F3BF9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0C0E5-952E-48B5-9748-BC0B1F2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7782D-9A7B-497F-858B-8987A8D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A7E8E-A04F-4E55-B4AB-32A4D680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0251-9854-405D-ADB1-1DCDD0BD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651BB-8CB1-46E4-89E8-BC40960B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D8BDF-5A7C-45FD-A463-B2DB203B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CFA06-17B6-4971-B53D-BDE51074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AA64F-8C03-4E29-BF9C-4D187E5A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678AD-B83D-41E4-9FAC-BDBCF8E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5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599B7-9F39-4145-8D7E-B4BD039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CCA24-8D32-4BF7-A99C-F28307B5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B96CA-6875-417F-9033-82123DFC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B75351-8239-4C9B-9F6A-0D4CF808D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E93CA-E7A7-4D04-8BFE-6CCE0502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DA8723-1899-4062-BF85-79669594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FEEA6-5781-440A-9983-F3B6EFDB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21F0C-A788-432B-A896-FFE41FC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58B35-9180-44FE-96BA-6CA5C380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99DDC-0A4F-4D9F-A3F8-AE546C27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E80E1-D88A-48D2-9AA7-61AF654D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F298C2-0220-4DFF-B266-08EF95EA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9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71801-939A-426B-BC99-7B9AB44B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73D81-CCD9-460D-840E-D3E17E75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4C0E55-F209-4676-9D20-460B114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B401-6144-4285-9913-426C3327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7E8B7-2DC6-473F-90E6-B915DB07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A2E1F-E4BC-45D0-8D3F-B784C8553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25E7C-DCAC-4E9B-AA0E-F2A76166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97E2F-1109-4D50-820F-73B056DB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F264E-9498-4DE3-B7E8-601EDCD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0874-E73D-4C18-8C5F-7FC7B15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02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A13E2-6523-412F-8D54-921E2BBF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470AC-D382-484A-8642-55DE6D39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71795-5D92-4C27-9069-90A28793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10EDB-56FC-4216-98C4-363A0FC1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EF651-8016-4FA8-811F-4EAD069F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B7FB8-FB28-443C-9C5D-E8C62C81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3AA6-883D-4398-9421-564090D4AC6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4E9AB-5527-4B54-83AE-96BD53FD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863B9-6981-4708-BA2B-A59DFF9FA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2DD4-3BDF-4EA1-9F1E-7AB0F7078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6"/>
            <a:ext cx="6835806" cy="611228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组件实现轮播图</a:t>
            </a:r>
            <a:endPara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标签页</a:t>
            </a:r>
            <a:r>
              <a:rPr lang="zh-CN" altLang="en-US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组件实现</a:t>
            </a:r>
            <a:r>
              <a:rPr lang="en-US" altLang="zh-CN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卡片组件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goods-card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展示单个商品信息</a:t>
            </a:r>
            <a:endPara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7AC61-CB9A-4B23-BCE0-B184A482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0" y="774856"/>
            <a:ext cx="4617532" cy="1081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98689-0A2A-412B-826C-22D7D826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29" y="2666466"/>
            <a:ext cx="4901137" cy="13075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F237F4-C95F-4489-9AC6-472AF5F9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429" y="4082781"/>
            <a:ext cx="4901137" cy="2331609"/>
          </a:xfrm>
          <a:prstGeom prst="rect">
            <a:avLst/>
          </a:prstGeom>
        </p:spPr>
      </p:pic>
      <p:pic>
        <p:nvPicPr>
          <p:cNvPr id="29" name="内容占位符 28">
            <a:extLst>
              <a:ext uri="{FF2B5EF4-FFF2-40B4-BE49-F238E27FC236}">
                <a16:creationId xmlns:a16="http://schemas.microsoft.com/office/drawing/2014/main" id="{B7F95F6B-48A6-4A3F-98AE-EB947BBF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75316" y="1052348"/>
            <a:ext cx="2944428" cy="524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商城首页</a:t>
            </a:r>
          </a:p>
        </p:txBody>
      </p:sp>
    </p:spTree>
    <p:extLst>
      <p:ext uri="{BB962C8B-B14F-4D97-AF65-F5344CB8AC3E}">
        <p14:creationId xmlns:p14="http://schemas.microsoft.com/office/powerpoint/2010/main" val="2366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1CCE33-7BEF-48F4-A947-244BCBEEAF63}"/>
              </a:ext>
            </a:extLst>
          </p:cNvPr>
          <p:cNvSpPr txBox="1"/>
          <p:nvPr/>
        </p:nvSpPr>
        <p:spPr>
          <a:xfrm>
            <a:off x="3556986" y="381738"/>
            <a:ext cx="5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我的订单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CD939-8CA7-4FCE-A0DD-6D764F2C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8" y="1048298"/>
            <a:ext cx="2129636" cy="379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9AFD9D-B87F-4493-BF12-D162224D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12" y="1048297"/>
            <a:ext cx="2106147" cy="379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AE71EE-82BB-4EC6-908C-784D36F5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77" y="1048297"/>
            <a:ext cx="2123857" cy="379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96BE18-6F0C-4CF8-A8B6-E39BB0803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352" y="1048297"/>
            <a:ext cx="2125107" cy="379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3DED20-7C8E-4159-8C9B-684DCBC07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977" y="1048297"/>
            <a:ext cx="2123858" cy="379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08FFB9-091E-4C94-AC18-882135FFDE44}"/>
              </a:ext>
            </a:extLst>
          </p:cNvPr>
          <p:cNvSpPr txBox="1"/>
          <p:nvPr/>
        </p:nvSpPr>
        <p:spPr>
          <a:xfrm>
            <a:off x="463158" y="5051394"/>
            <a:ext cx="212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待付款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22D53B-D857-4929-8705-BB7C240E82F6}"/>
              </a:ext>
            </a:extLst>
          </p:cNvPr>
          <p:cNvSpPr txBox="1"/>
          <p:nvPr/>
        </p:nvSpPr>
        <p:spPr>
          <a:xfrm>
            <a:off x="2708824" y="5057597"/>
            <a:ext cx="212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已支付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736DF7-B8D4-41F9-8971-3DFF1F37E608}"/>
              </a:ext>
            </a:extLst>
          </p:cNvPr>
          <p:cNvSpPr txBox="1"/>
          <p:nvPr/>
        </p:nvSpPr>
        <p:spPr>
          <a:xfrm>
            <a:off x="4977977" y="5051394"/>
            <a:ext cx="212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待收货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09D04C-D291-4CA7-9063-5195FE4A8FAA}"/>
              </a:ext>
            </a:extLst>
          </p:cNvPr>
          <p:cNvSpPr txBox="1"/>
          <p:nvPr/>
        </p:nvSpPr>
        <p:spPr>
          <a:xfrm>
            <a:off x="7241352" y="5062491"/>
            <a:ext cx="212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2EC815-8A24-447F-92E5-D9FA3F45ED58}"/>
              </a:ext>
            </a:extLst>
          </p:cNvPr>
          <p:cNvSpPr txBox="1"/>
          <p:nvPr/>
        </p:nvSpPr>
        <p:spPr>
          <a:xfrm>
            <a:off x="9504727" y="5051394"/>
            <a:ext cx="212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已过期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3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835806" cy="607677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van-search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组件实现搜索框。</a:t>
            </a:r>
            <a:endParaRPr lang="en-US" altLang="zh-CN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 err="1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DropdownMenu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下拉菜单组件嵌套</a:t>
            </a:r>
            <a:r>
              <a:rPr lang="en-US" altLang="zh-CN" b="0" i="0" dirty="0" err="1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TreeSelect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分类组件实现内容筛选，根据下拉菜单中选择的内容向接口请求数据。</a:t>
            </a:r>
            <a:endParaRPr lang="zh-CN" altLang="en-US" b="0" i="0" dirty="0">
              <a:solidFill>
                <a:srgbClr val="3232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商品列表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FD11ED-BBD0-406A-BDF8-E0F7989B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4" y="1060889"/>
            <a:ext cx="2944429" cy="527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567767-8808-489F-B5C7-3848A373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71" y="1589102"/>
            <a:ext cx="2681057" cy="475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8DD7E-FF4B-4D1E-AF4E-69946BC54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435" y="1552268"/>
            <a:ext cx="2681056" cy="4784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1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835806" cy="6076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使用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van-tabs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组件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实现详情 评论 推荐的三个分页，使用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Sticky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粘性布局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吸顶，底部使用</a:t>
            </a:r>
            <a:r>
              <a:rPr lang="en-US" altLang="zh-CN" b="0" i="0" dirty="0" err="1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GoodsAction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Microsoft Tai Le" panose="020B0502040204020203" pitchFamily="34" charset="0"/>
              </a:rPr>
              <a:t>商品导航组件实现。</a:t>
            </a: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商品详情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40A8B-6C61-4747-BF77-BEE6BD2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5" y="1068021"/>
            <a:ext cx="2944428" cy="526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3B08D8-6BBC-41CB-BE6E-9D87B39A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0" y="1997476"/>
            <a:ext cx="2083420" cy="36999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DC930A-50E6-4DB3-A129-B8A9780E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327" y="1997474"/>
            <a:ext cx="2078399" cy="36999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7EC3D-F7D6-4AFD-8A69-48BC4920B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203" y="1997474"/>
            <a:ext cx="2070570" cy="36999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855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835806" cy="6076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的业务组件：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Card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商品卡片组件 和 </a:t>
            </a:r>
            <a:r>
              <a:rPr lang="en-US" altLang="zh-CN" b="0" i="0" dirty="0" err="1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SubmitBar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提交订单栏组件；使用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Stepper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步进器组件控制商品数量。</a:t>
            </a:r>
          </a:p>
          <a:p>
            <a:endParaRPr lang="zh-CN" altLang="en-US" sz="2400" b="0" i="0" dirty="0">
              <a:solidFill>
                <a:srgbClr val="3232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49BC9B-3CAA-4931-B14D-E53FABD2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4" y="1083025"/>
            <a:ext cx="2944429" cy="525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7BC19C-02A2-47A6-A7CF-EA5509AD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0" y="1328734"/>
            <a:ext cx="5259930" cy="50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835806" cy="6076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ant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的业务组件：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Card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商品卡片组件和</a:t>
            </a:r>
            <a:r>
              <a:rPr lang="en-US" altLang="zh-CN" b="0" i="0" dirty="0" err="1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SubmitBar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提交订单栏组件；使用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单元格组件显示选中的收货</a:t>
            </a:r>
            <a:r>
              <a:rPr lang="zh-CN" altLang="en-US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b="0" i="0" dirty="0">
              <a:solidFill>
                <a:srgbClr val="3232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0" i="0" dirty="0">
              <a:solidFill>
                <a:srgbClr val="3232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55E7D5-328A-4EC6-AC7E-FB9076C3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0" y="1298635"/>
            <a:ext cx="5157927" cy="5227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6B0BD6-E563-4DA3-8836-9CF00F92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4" y="1054028"/>
            <a:ext cx="2944429" cy="525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3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01980"/>
            <a:ext cx="6835806" cy="6076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Dialog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弹出框组件，弹出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pay-dialog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组件显示支付二维码信息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，同时每</a:t>
            </a:r>
            <a:r>
              <a:rPr lang="en-US" altLang="zh-CN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秒轮询查询订单状态，如果订单状态变为</a:t>
            </a:r>
            <a:r>
              <a:rPr lang="en-US" altLang="zh-CN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（已支付），就跳转支付成功页面。如果选择稍后支付，则跳转到订单详情页面，同时订单为待支付状态。</a:t>
            </a:r>
            <a:endParaRPr lang="en-US" altLang="zh-CN" i="0" dirty="0">
              <a:solidFill>
                <a:srgbClr val="3232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0" i="0" dirty="0">
              <a:solidFill>
                <a:srgbClr val="3232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D48FB2-B91D-4416-9EFD-4E08083B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4" y="1020932"/>
            <a:ext cx="2988209" cy="532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88AD19-B3A4-496C-89F3-75FD7187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72" y="2175029"/>
            <a:ext cx="3016447" cy="41742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4D52E5-80B9-43E6-B6FB-2D9D42BDE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10" y="2175029"/>
            <a:ext cx="2322188" cy="417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98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673045" cy="6076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Dialog 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弹出框组件，弹出</a:t>
            </a:r>
            <a:r>
              <a:rPr lang="en-US" altLang="zh-CN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pay-dialog</a:t>
            </a: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组件显示支付二维码信息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，同时每</a:t>
            </a:r>
            <a:r>
              <a:rPr lang="en-US" altLang="zh-CN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秒轮询查询订单状态，如果订单状态变为</a:t>
            </a:r>
            <a:r>
              <a:rPr lang="en-US" altLang="zh-CN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i="0" dirty="0">
                <a:solidFill>
                  <a:srgbClr val="3232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（已支付），就跳转支付成功页面。如果选择稍后支付，则跳转到订单详情页面，同时订单为待支付状态。</a:t>
            </a:r>
            <a:endParaRPr lang="en-US" altLang="zh-CN" i="0" dirty="0">
              <a:solidFill>
                <a:srgbClr val="3232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0" i="0" dirty="0">
              <a:solidFill>
                <a:srgbClr val="3232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DB9FF-CA96-4EDE-819C-4BCF0E8E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1" y="2348248"/>
            <a:ext cx="6673045" cy="35025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07DFF-2F44-4A99-8AA6-80B08210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24" y="1012054"/>
            <a:ext cx="2965139" cy="5337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29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658254" cy="592957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0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个人中心支持修改</a:t>
            </a:r>
            <a:r>
              <a:rPr lang="zh-CN" altLang="en-US" b="1" i="0" dirty="0">
                <a:solidFill>
                  <a:srgbClr val="3232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头像、用户名、密码、邮箱</a:t>
            </a:r>
            <a:endParaRPr lang="zh-CN" altLang="en-US" b="1" i="0" dirty="0">
              <a:solidFill>
                <a:srgbClr val="3232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775315" y="410857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E77BF-89FF-4896-84D3-47482683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5" y="1088860"/>
            <a:ext cx="2944429" cy="528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25A844-564F-4DAE-8012-11861457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2" y="943997"/>
            <a:ext cx="3329046" cy="1648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5023B1-45C8-44F3-A335-2D710561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71" y="2592281"/>
            <a:ext cx="3337506" cy="27609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E54C2C-28CC-4787-9DF2-36B7F87EF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76" y="943997"/>
            <a:ext cx="3362063" cy="24850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087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BB3DC53-81BE-429B-AF5F-04D3F9B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431" y="410857"/>
            <a:ext cx="6658254" cy="592957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b="1" i="0" dirty="0">
              <a:solidFill>
                <a:srgbClr val="3232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sz="2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31FCC7-1D99-4444-BF7C-BB53742ABAB4}"/>
              </a:ext>
            </a:extLst>
          </p:cNvPr>
          <p:cNvSpPr txBox="1"/>
          <p:nvPr/>
        </p:nvSpPr>
        <p:spPr>
          <a:xfrm>
            <a:off x="4623785" y="303056"/>
            <a:ext cx="294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收货地址管理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CCA4E7-594E-4FD1-B645-946AB83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01" y="1118586"/>
            <a:ext cx="2949307" cy="522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BCA5B1-ABD0-49E6-8634-966832BC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7" y="1118586"/>
            <a:ext cx="2908906" cy="522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283B98-63D5-4A3B-861C-F3D1558E7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792" y="1118586"/>
            <a:ext cx="2927074" cy="522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27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312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zejin</dc:creator>
  <cp:lastModifiedBy>wang zejin</cp:lastModifiedBy>
  <cp:revision>41</cp:revision>
  <dcterms:created xsi:type="dcterms:W3CDTF">2021-07-25T09:16:31Z</dcterms:created>
  <dcterms:modified xsi:type="dcterms:W3CDTF">2021-07-26T01:51:09Z</dcterms:modified>
</cp:coreProperties>
</file>