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6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D3548-8CD9-F149-B45E-899C0D199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8F1A31-457B-2F48-A6B5-F205FF0C4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9840E-E108-E845-88EA-4F134817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27AA-0DB1-8A45-A40A-426BBD97AC8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54ECC-AE16-7646-9C04-52EDDF9B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C761C-1D4A-7D48-A884-895507BD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910-A247-A244-B8CC-845EF3250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09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5B4AC-075D-1947-8339-CF16D74F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605E7-97C6-9444-9C25-25B4A239C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3C782-2244-5344-83DC-C7D3A5E7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27AA-0DB1-8A45-A40A-426BBD97AC8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0AA9C-7616-0248-B9B3-4E793FD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F6068-2517-6B4D-A12C-9EB42B73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910-A247-A244-B8CC-845EF3250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17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25412A-F52A-F74E-ABA7-7E54697A9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2BF7F-1899-5E44-BB9A-7A2B588F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5507B-64D9-D74E-85D8-144C0D03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27AA-0DB1-8A45-A40A-426BBD97AC8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A152A-3FC7-F644-B7B6-1124ACCA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B4498-2E18-4042-A20A-F500D0D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910-A247-A244-B8CC-845EF3250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59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D3B54-2CEF-C64F-87D3-EBB15244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E4D13-2A51-824F-B55C-B49C6A16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FAF66-4E95-E649-83B5-DE3D323E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27AA-0DB1-8A45-A40A-426BBD97AC8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2CF3D-04E5-CF41-AE71-95469B9D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A3A2B-C965-3D40-8641-DBFC0F6F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910-A247-A244-B8CC-845EF3250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3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9F03-C02C-D340-B034-9770A449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332D9-4C9D-4047-979E-7637BA0A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90957-18E0-724A-AB81-4F7FCFED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27AA-0DB1-8A45-A40A-426BBD97AC8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06C29-913A-E642-9A0B-844B5143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0CEFD-54E0-F545-BAAE-F1966BA6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910-A247-A244-B8CC-845EF3250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1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D9A81-1D99-E44B-873B-1879CB76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7805A-7DEC-094C-9E6D-91F98E6C1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EFD042-3B8E-6948-A651-491C1DFB6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FD6D1-9E98-D64F-9003-65CF2A28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27AA-0DB1-8A45-A40A-426BBD97AC8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E7FCA-DE8D-9348-92AA-D9655BAC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02A20-3996-F547-9C68-CC7B8944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910-A247-A244-B8CC-845EF3250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6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25382-345F-5548-8247-F138FA8C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5CCEE-ADB7-2846-95A9-F2D08CC2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7A1F05-4326-6648-B9C3-B3169BA72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F5DD67-45E7-F640-9225-E030D7C0A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F1F477-777C-6D4A-B23E-EF263E88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9C3D6E-CA7C-FC4D-A4F8-30B3BC8E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27AA-0DB1-8A45-A40A-426BBD97AC8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976C7C-7336-7C47-9F59-1C136416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0D1D85-1EB0-4B42-94C3-9EC1924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910-A247-A244-B8CC-845EF3250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18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BC4F-2AD3-0443-B8D6-4AD3C3AA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8D489C-774F-6C4D-94EE-372EB825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27AA-0DB1-8A45-A40A-426BBD97AC8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D3B39B-7426-764C-BF0D-C75A570B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53CB34-5B43-C342-88D0-A68636C3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910-A247-A244-B8CC-845EF3250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70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E28FE3-565E-3845-B4AA-AFEE001F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27AA-0DB1-8A45-A40A-426BBD97AC8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AD5D16-13AA-E44B-8C45-1CF78A61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F5858-C979-2643-AE49-7C74D3EF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910-A247-A244-B8CC-845EF3250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24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BEB7E-AA27-D94C-91D3-D86EE091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419A0-9B32-574A-8C2A-C344452C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9DB715-6893-344E-9E1B-F526D491B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A108E-04E5-FB4A-BAC9-7F4A43BD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27AA-0DB1-8A45-A40A-426BBD97AC8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DAD1B-0CE8-2448-AA0E-645770A7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36793-F92E-C541-A781-9D6C2B0A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910-A247-A244-B8CC-845EF3250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92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23116-A9AD-754D-B836-327B9E80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D13BC5-6889-C748-A635-FDC0AF76B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2D4B2-F923-464C-B08F-87CBCA9E2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4AC7A-E3CF-E04F-9E64-188FACED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27AA-0DB1-8A45-A40A-426BBD97AC8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0188E0-3E74-9F48-B814-FA785376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85B8D-3833-B742-9853-7E2A51CD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4910-A247-A244-B8CC-845EF3250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55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31F9A5-E150-244C-B321-F6015C40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2D6F7E-C350-D44E-8EED-491ED8B9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110B8-DF43-1C48-A244-53BAAB929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27AA-0DB1-8A45-A40A-426BBD97AC8E}" type="datetimeFigureOut">
              <a:rPr kumimoji="1" lang="zh-CN" altLang="en-US" smtClean="0"/>
              <a:t>2021/7/27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FB286-03CD-2F4F-86B6-A6EE0AC6F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80A19-9E0D-6C45-B199-20F5AD5AB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4910-A247-A244-B8CC-845EF3250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2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4948C365-F603-9E46-96A8-2B8B88A25D31}"/>
              </a:ext>
            </a:extLst>
          </p:cNvPr>
          <p:cNvGrpSpPr/>
          <p:nvPr/>
        </p:nvGrpSpPr>
        <p:grpSpPr>
          <a:xfrm>
            <a:off x="1608885" y="613458"/>
            <a:ext cx="6967956" cy="4050014"/>
            <a:chOff x="1608885" y="613458"/>
            <a:chExt cx="6967956" cy="40500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ACD5BFB-41DF-A245-8490-C3202019CD55}"/>
                </a:ext>
              </a:extLst>
            </p:cNvPr>
            <p:cNvSpPr/>
            <p:nvPr/>
          </p:nvSpPr>
          <p:spPr>
            <a:xfrm>
              <a:off x="2022677" y="4188910"/>
              <a:ext cx="3269846" cy="474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current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state(items`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embedding)</a:t>
              </a:r>
              <a:endParaRPr kumimoji="1" lang="zh-CN" altLang="en-US" dirty="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0AB62386-7EB4-BC40-A444-1AE85C2D8E2A}"/>
                </a:ext>
              </a:extLst>
            </p:cNvPr>
            <p:cNvSpPr/>
            <p:nvPr/>
          </p:nvSpPr>
          <p:spPr>
            <a:xfrm>
              <a:off x="2673753" y="2954438"/>
              <a:ext cx="1967696" cy="47456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RNN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with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GRU</a:t>
              </a:r>
              <a:endParaRPr kumimoji="1"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B65C27-5737-3843-9C28-8C38534D664D}"/>
                </a:ext>
              </a:extLst>
            </p:cNvPr>
            <p:cNvSpPr/>
            <p:nvPr/>
          </p:nvSpPr>
          <p:spPr>
            <a:xfrm>
              <a:off x="1608885" y="1630585"/>
              <a:ext cx="4097429" cy="45141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output(parameter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score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function)</a:t>
              </a:r>
              <a:endParaRPr kumimoji="1" lang="zh-CN" altLang="en-US" dirty="0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E0B49069-6F08-DA4A-8EB0-CA96F174842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3657601" y="3429000"/>
              <a:ext cx="0" cy="7726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9D52AFAE-8FC6-AF4D-B002-209C81C343C5}"/>
                </a:ext>
              </a:extLst>
            </p:cNvPr>
            <p:cNvCxnSpPr>
              <a:cxnSpLocks/>
              <a:stCxn id="5" idx="0"/>
              <a:endCxn id="6" idx="2"/>
            </p:cNvCxnSpPr>
            <p:nvPr/>
          </p:nvCxnSpPr>
          <p:spPr>
            <a:xfrm flipH="1" flipV="1">
              <a:off x="3657600" y="2081997"/>
              <a:ext cx="1" cy="872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肘形连接符 11">
              <a:extLst>
                <a:ext uri="{FF2B5EF4-FFF2-40B4-BE49-F238E27FC236}">
                  <a16:creationId xmlns:a16="http://schemas.microsoft.com/office/drawing/2014/main" id="{0DEA3C15-2A3A-304C-8C71-29A065005D0E}"/>
                </a:ext>
              </a:extLst>
            </p:cNvPr>
            <p:cNvCxnSpPr>
              <a:stCxn id="5" idx="3"/>
              <a:endCxn id="5" idx="1"/>
            </p:cNvCxnSpPr>
            <p:nvPr/>
          </p:nvCxnSpPr>
          <p:spPr>
            <a:xfrm flipH="1">
              <a:off x="2673753" y="3191719"/>
              <a:ext cx="1967696" cy="12700"/>
            </a:xfrm>
            <a:prstGeom prst="bentConnector5">
              <a:avLst>
                <a:gd name="adj1" fmla="val -11618"/>
                <a:gd name="adj2" fmla="val -4078480"/>
                <a:gd name="adj3" fmla="val 111618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8966D23-3F57-6540-9994-3F3570504BEA}"/>
                </a:ext>
              </a:extLst>
            </p:cNvPr>
            <p:cNvSpPr/>
            <p:nvPr/>
          </p:nvSpPr>
          <p:spPr>
            <a:xfrm>
              <a:off x="6470235" y="1630585"/>
              <a:ext cx="2106606" cy="45141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embedding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item</a:t>
              </a:r>
              <a:endParaRPr kumimoji="1" lang="zh-CN" altLang="en-US" dirty="0"/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A3D2F3D6-66F4-7144-9540-59D7AF012ECC}"/>
                </a:ext>
              </a:extLst>
            </p:cNvPr>
            <p:cNvCxnSpPr>
              <a:cxnSpLocks/>
              <a:stCxn id="17" idx="1"/>
              <a:endCxn id="6" idx="3"/>
            </p:cNvCxnSpPr>
            <p:nvPr/>
          </p:nvCxnSpPr>
          <p:spPr>
            <a:xfrm flipH="1">
              <a:off x="5706314" y="1856291"/>
              <a:ext cx="7639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335963BC-2342-3E4E-93CE-7501509BE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981596"/>
              <a:ext cx="0" cy="637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9B0E58B2-DD71-CD43-B2DD-EFC9AD38D8EE}"/>
                </a:ext>
              </a:extLst>
            </p:cNvPr>
            <p:cNvSpPr/>
            <p:nvPr/>
          </p:nvSpPr>
          <p:spPr>
            <a:xfrm>
              <a:off x="2673753" y="613458"/>
              <a:ext cx="1967689" cy="3686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score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item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14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23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震</dc:creator>
  <cp:lastModifiedBy>刘 震</cp:lastModifiedBy>
  <cp:revision>6</cp:revision>
  <dcterms:created xsi:type="dcterms:W3CDTF">2021-07-27T10:10:35Z</dcterms:created>
  <dcterms:modified xsi:type="dcterms:W3CDTF">2021-07-28T13:00:11Z</dcterms:modified>
</cp:coreProperties>
</file>