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66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32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3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0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64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4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3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5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27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8361-7BB3-4BA8-A376-3676EBD55983}" type="datetimeFigureOut">
              <a:rPr lang="en-CA" smtClean="0"/>
              <a:t>2021-05-15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83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7E34405-BC2A-4C82-A5CB-C0209058D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8"/>
          <a:stretch/>
        </p:blipFill>
        <p:spPr>
          <a:xfrm>
            <a:off x="3543300" y="0"/>
            <a:ext cx="516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6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0C0239-A211-4F63-A438-D6C0313F17F7}"/>
              </a:ext>
            </a:extLst>
          </p:cNvPr>
          <p:cNvSpPr txBox="1"/>
          <p:nvPr/>
        </p:nvSpPr>
        <p:spPr>
          <a:xfrm>
            <a:off x="0" y="-1"/>
            <a:ext cx="12192000" cy="27525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E6A9FA-9C91-4A5C-BAF3-F411FC2C8A6E}"/>
                  </a:ext>
                </a:extLst>
              </p:cNvPr>
              <p:cNvSpPr txBox="1"/>
              <p:nvPr/>
            </p:nvSpPr>
            <p:spPr>
              <a:xfrm>
                <a:off x="693575" y="628488"/>
                <a:ext cx="10804849" cy="86132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𝐶h𝑎𝑛𝑐𝑒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𝑡𝑒𝑎𝑚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𝑤𝑖𝑛𝑛𝑖𝑛𝑔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E6A9FA-9C91-4A5C-BAF3-F411FC2C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75" y="628488"/>
                <a:ext cx="10804849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1387E9-C60B-4217-9FDB-CF0CF445457A}"/>
                  </a:ext>
                </a:extLst>
              </p:cNvPr>
              <p:cNvSpPr txBox="1"/>
              <p:nvPr/>
            </p:nvSpPr>
            <p:spPr>
              <a:xfrm>
                <a:off x="1147193" y="3296385"/>
                <a:ext cx="9897612" cy="273671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𝐷𝐾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𝑤𝑜𝑛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𝑔𝑎𝑚𝑒𝑠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𝑤𝑜𝑛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𝑔𝑎𝑚𝑒𝑠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=0.833333333333,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=0.66666666666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0.8333333∗(1−0.66666)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0.83333333 ∗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1−0.66666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+0.6666666∗(1−0.83333)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=0.7143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71%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1387E9-C60B-4217-9FDB-CF0CF4454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93" y="3296385"/>
                <a:ext cx="9897612" cy="2736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15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B87137E-90F6-4807-8A4A-ABAA149C0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5562"/>
          <a:stretch/>
        </p:blipFill>
        <p:spPr>
          <a:xfrm>
            <a:off x="334971" y="293102"/>
            <a:ext cx="11522057" cy="62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BCA25CC-EF4F-490F-A73F-D1DAF6F02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9173" r="9920"/>
          <a:stretch/>
        </p:blipFill>
        <p:spPr>
          <a:xfrm>
            <a:off x="6111550" y="973892"/>
            <a:ext cx="6080449" cy="434472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25F5959-2D2A-4BA2-82AC-FF54D9FBC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9173" r="10001"/>
          <a:stretch/>
        </p:blipFill>
        <p:spPr>
          <a:xfrm>
            <a:off x="1" y="973892"/>
            <a:ext cx="6111550" cy="43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0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4C91899-3745-4021-98E9-51135965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9047"/>
            <a:ext cx="9192908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9AC5408-E2FF-4917-860E-B00836C0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275"/>
            <a:ext cx="12192000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8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7E34405-BC2A-4C82-A5CB-C0209058D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8"/>
          <a:stretch/>
        </p:blipFill>
        <p:spPr>
          <a:xfrm>
            <a:off x="3543300" y="0"/>
            <a:ext cx="516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1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36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Dallin Nickel</dc:creator>
  <cp:lastModifiedBy>Dallin Nickel</cp:lastModifiedBy>
  <cp:revision>7</cp:revision>
  <dcterms:created xsi:type="dcterms:W3CDTF">2021-05-15T04:46:02Z</dcterms:created>
  <dcterms:modified xsi:type="dcterms:W3CDTF">2021-05-16T00:07:31Z</dcterms:modified>
</cp:coreProperties>
</file>