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HWV1/My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11993D-4C56-4CA2-A9FF-BCA0CF2070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HW 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25392E-F8F5-4BCC-9DD2-9AD440E691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5/21/2020 3:43:57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Story1" id="2" name="slide2">
            <a:extLst>
              <a:ext uri="{FF2B5EF4-FFF2-40B4-BE49-F238E27FC236}">
                <a16:creationId xmlns:a16="http://schemas.microsoft.com/office/drawing/2014/main" id="{312F91AA-3B27-485C-A777-A292CFE37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61"/>
            <a:ext cx="12192001" cy="57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Story2" id="3" name="slide3">
            <a:extLst>
              <a:ext uri="{FF2B5EF4-FFF2-40B4-BE49-F238E27FC236}">
                <a16:creationId xmlns:a16="http://schemas.microsoft.com/office/drawing/2014/main" id="{0D8D7125-A940-4AC4-AA31-91F6AB8CF3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61"/>
            <a:ext cx="12192001" cy="57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Story3" id="4" name="slide4">
            <a:extLst>
              <a:ext uri="{FF2B5EF4-FFF2-40B4-BE49-F238E27FC236}">
                <a16:creationId xmlns:a16="http://schemas.microsoft.com/office/drawing/2014/main" id="{399B9D96-13B5-4003-97DF-C62814526E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61"/>
            <a:ext cx="12192001" cy="57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Story4" id="5" name="slide5">
            <a:extLst>
              <a:ext uri="{FF2B5EF4-FFF2-40B4-BE49-F238E27FC236}">
                <a16:creationId xmlns:a16="http://schemas.microsoft.com/office/drawing/2014/main" id="{17C1F097-D33B-43BC-A7FF-8D9124EEB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61"/>
            <a:ext cx="12192001" cy="57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Story5" id="6" name="slide6">
            <a:extLst>
              <a:ext uri="{FF2B5EF4-FFF2-40B4-BE49-F238E27FC236}">
                <a16:creationId xmlns:a16="http://schemas.microsoft.com/office/drawing/2014/main" id="{713E689C-8420-444F-8A79-3B619B5A4D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61"/>
            <a:ext cx="12192001" cy="57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Story6" id="7" name="slide7">
            <a:extLst>
              <a:ext uri="{FF2B5EF4-FFF2-40B4-BE49-F238E27FC236}">
                <a16:creationId xmlns:a16="http://schemas.microsoft.com/office/drawing/2014/main" id="{B0DEDF68-6CB1-4E38-B684-AAFCB2109A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61"/>
            <a:ext cx="12192001" cy="57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Story7" id="8" name="slide8">
            <a:extLst>
              <a:ext uri="{FF2B5EF4-FFF2-40B4-BE49-F238E27FC236}">
                <a16:creationId xmlns:a16="http://schemas.microsoft.com/office/drawing/2014/main" id="{DA57ECEC-5A95-4041-8FE5-2A52075E0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61"/>
            <a:ext cx="12192001" cy="57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2020-05-21T03:44:02Z</dcterms:created>
  <dcterms:modified xsi:type="dcterms:W3CDTF">2020-05-21T03:44:02Z</dcterms:modified>
</cp:coreProperties>
</file>