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64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7" r:id="rId29"/>
    <p:sldId id="286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79F"/>
    <a:srgbClr val="9E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0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EA46-658C-4DB2-9EFF-8AF40A659273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09711-CD8C-4B86-B70A-932EB756F0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04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33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09711-CD8C-4B86-B70A-932EB756F0E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6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6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65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8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37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15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51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7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23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0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6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579F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3E02-54B6-4931-9A3A-8F2AB03E2602}" type="datetimeFigureOut">
              <a:rPr kumimoji="1" lang="ja-JP" altLang="en-US" smtClean="0"/>
              <a:t>2015/11/30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953D-33BC-4F1D-B08E-7794EA79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058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y="2130425" x="685800"/>
            <a:ext cy="2018655" cx="7772400"/>
          </a:xfrm>
        </p:spPr>
        <p:txBody>
          <a:bodyPr>
            <a:normAutofit fontScale="90000"/>
          </a:bodyPr>
          <a:lstStyle/>
          <a:p>
            <a:r>
              <a:rPr dirty="0" sz="9600" lang="en-US" kumimoji="true" smtClean="0" altLang="ja-JP">
                <a:latin typeface="Aharoni" charset="-79" pitchFamily="2"/>
                <a:cs typeface="Aharoni" charset="-79" pitchFamily="2"/>
              </a:rPr>
              <a:t>LIVICE</a:t>
            </a:r>
            <a:br>
              <a:rPr dirty="0" lang="en-US" kumimoji="true" smtClean="0" altLang="ja-JP">
                <a:latin typeface="Aharoni" charset="-79" pitchFamily="2"/>
                <a:cs typeface="Aharoni" charset="-79" pitchFamily="2"/>
              </a:rPr>
            </a:br>
            <a:r>
              <a:rPr dirty="0" sz="3200" lang="ja-JP" smtClean="0" altLang="en-US">
                <a:latin typeface="Aharoni" charset="-79" pitchFamily="2"/>
                <a:cs typeface="Aharoni" charset="-79" pitchFamily="2"/>
              </a:rPr>
              <a:t>～</a:t>
            </a:r>
            <a:r>
              <a:rPr dirty="0" sz="3200" lang="en-US" smtClean="0" altLang="ja-JP">
                <a:latin typeface="Aharoni" charset="-79" pitchFamily="2"/>
                <a:cs typeface="Aharoni" charset="-79" pitchFamily="2"/>
              </a:rPr>
              <a:t>Living Innovation Device</a:t>
            </a:r>
            <a:r>
              <a:rPr dirty="0" b="1" sz="3200" lang="ja-JP" smtClean="0" altLang="en-US">
                <a:latin typeface="Aharoni" charset="-79" pitchFamily="2"/>
                <a:cs typeface="Aharoni" charset="-79" pitchFamily="2"/>
              </a:rPr>
              <a:t>とは</a:t>
            </a:r>
            <a:r>
              <a:rPr dirty="0" sz="3200" lang="ja-JP" smtClean="0" altLang="en-US">
                <a:latin typeface="Aharoni" charset="-79" pitchFamily="2"/>
                <a:cs typeface="Aharoni" charset="-79" pitchFamily="2"/>
              </a:rPr>
              <a:t>～</a:t>
            </a:r>
            <a:endParaRPr dirty="0" lang="ja-JP" kumimoji="true" altLang="en-US">
              <a:latin typeface="Aharoni" charset="-79" pitchFamily="2"/>
              <a:cs typeface="Aharoni" charset="-79" pitchFamily="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y="1988840" x="3347864"/>
            <a:ext cy="343589" cx="3361401"/>
          </a:xfrm>
          <a:prstGeom prst="rect">
            <a:avLst/>
          </a:prstGeom>
          <a:noFill/>
        </p:spPr>
        <p:txBody>
          <a:bodyPr rtlCol="false" wrap="square">
            <a:spAutoFit/>
          </a:bodyPr>
          <a:lstStyle/>
          <a:p>
            <a:r>
              <a:rPr dirty="0" b="1" lang="ja-JP" kumimoji="true" smtClean="0" altLang="en-US">
                <a:latin typeface="Aharoni" charset="-79" pitchFamily="2"/>
                <a:cs typeface="Aharoni" charset="-79" pitchFamily="2"/>
              </a:rPr>
              <a:t>リ　　　バ　　　イ　　　ス</a:t>
            </a:r>
            <a:endParaRPr dirty="0" b="1" lang="ja-JP" kumimoji="true" altLang="en-US">
              <a:latin typeface="Aharoni" charset="-79" pitchFamily="2"/>
              <a:cs typeface="Aharoni" charset="-79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1988972"/>
      </p:ext>
    </p:extLst>
  </p:cSld>
  <p:clrMapOvr>
    <a:masterClrMapping/>
  </p:clrMapOvr>
  <p:timing>
    <p:tnLst>
      <p:par>
        <p:cTn nodeType="tmRoot" dur="indefinite" id="1" restart="never">
          <p:childTnLst>
            <p:seq nextAc="seek" concurrent="true">
              <p:cTn nodeType="mainSeq" dur="indefinite" id="2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Subtype="0" presetClass="entr" presetID="10" nodeType="clickEffect" fill="hold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Subtype="0" presetClass="entr" presetID="10" nodeType="withEffect" fill="hold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沢山の情報を取得できる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308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円/楕円 43"/>
          <p:cNvSpPr/>
          <p:nvPr/>
        </p:nvSpPr>
        <p:spPr>
          <a:xfrm>
            <a:off x="4030884" y="3485239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112873" y="260648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3744609" y="544906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53966" y="980728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1504969" y="294572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112873" y="191518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2478259" y="728721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6501193" y="501317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2247273" y="3717032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1146417" y="1713873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12873" y="2837167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4970919" y="4800988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3995936" y="2386318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1964712" y="5337212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5888244" y="3867797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3744609" y="107534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1561875" y="138602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7774358" y="5423691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5327028" y="-15251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7797337" y="3613799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円/楕円 34"/>
          <p:cNvSpPr/>
          <p:nvPr/>
        </p:nvSpPr>
        <p:spPr>
          <a:xfrm>
            <a:off x="7184388" y="2692332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7776954" y="85344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247273" y="1053003"/>
            <a:ext cx="237626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血中成分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2836633" y="3721811"/>
            <a:ext cx="237626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緊急情報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5436096" y="5423691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5327028" y="142912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970919" y="2204864"/>
            <a:ext cx="237626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ライフスタイル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7683992" y="1927753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6588822" y="186988"/>
            <a:ext cx="237626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健康情報</a:t>
            </a:r>
            <a:endParaRPr kumimoji="1"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7035920" y="4365104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652933" y="75309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134933" y="5341683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668568" y="3613799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201000" y="4224211"/>
            <a:ext cx="237626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有効成分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01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沢山</a:t>
            </a:r>
            <a:r>
              <a:rPr lang="ja-JP" altLang="en-US" b="1" dirty="0" smtClean="0"/>
              <a:t>の情報を有効活用させる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562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恐れ入りますが</a:t>
            </a:r>
            <a:endParaRPr lang="en-US" altLang="ja-JP" b="1" dirty="0" smtClean="0"/>
          </a:p>
          <a:p>
            <a:r>
              <a:rPr lang="ja-JP" altLang="en-US" b="1" dirty="0"/>
              <a:t>いくつ</a:t>
            </a:r>
            <a:r>
              <a:rPr lang="ja-JP" altLang="en-US" b="1" dirty="0" smtClean="0"/>
              <a:t>か質問させてください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914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メッセージ表示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777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患者リスト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645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グラフデータ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7118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医師から</a:t>
            </a:r>
            <a:r>
              <a:rPr lang="ja-JP" altLang="en-US" b="1" dirty="0" smtClean="0"/>
              <a:t>のアドバイス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185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リバイス</a:t>
            </a:r>
            <a:r>
              <a:rPr lang="ja-JP" altLang="en-US" b="1" dirty="0" smtClean="0"/>
              <a:t>のメリット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72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46856" y="50943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緊急通報</a:t>
            </a:r>
            <a:endParaRPr lang="ja-JP" altLang="en-US" b="1" dirty="0"/>
          </a:p>
        </p:txBody>
      </p:sp>
      <p:pic>
        <p:nvPicPr>
          <p:cNvPr id="2051" name="Picture 3" descr="C:\Users\nanaka\Desktop\l_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kumimoji="1" lang="ja-JP" altLang="en-US" b="1" dirty="0" smtClean="0"/>
              <a:t>高齢者が求めるもの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716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anaka\Desktop\l_10138875_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80117"/>
            <a:ext cx="2997717" cy="26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nanaka\Desktop\l_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76" y="54868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446856" y="50943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緊急通報</a:t>
            </a:r>
            <a:endParaRPr lang="ja-JP" altLang="en-US" b="1" dirty="0"/>
          </a:p>
        </p:txBody>
      </p:sp>
      <p:pic>
        <p:nvPicPr>
          <p:cNvPr id="1027" name="Picture 3" descr="C:\Users\nanaka\Desktop\0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5896" y="15043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生活水準</a:t>
            </a:r>
            <a:r>
              <a:rPr lang="ja-JP" altLang="en-US" b="1" dirty="0" smtClean="0"/>
              <a:t>の向上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88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ジェネリック医薬品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28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沢山の試験を通過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510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y="2616657" x="292238"/>
            <a:ext cy="1143000" cx="8781896"/>
          </a:xfrm>
          <a:prstGeom prst="rect">
            <a:avLst/>
          </a:prstGeom>
        </p:spPr>
        <p:txBody>
          <a:bodyPr vert="horz" rtlCol="false" bIns="45720" tIns="45720" rIns="91440" lIns="91440" anchor="ctr">
            <a:normAutofit fontScale="97500"/>
          </a:bodyPr>
          <a:lstStyle>
            <a:lvl1pPr latinLnBrk="false" rtl="false" algn="ctr" defTabSz="914400" hangingPunct="true" eaLnBrk="true">
              <a:spcBef>
                <a:spcPct val="0"/>
              </a:spcBef>
              <a:buNone/>
              <a:defRPr kern="1200" sz="4400" kumimoji="tru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b="1" lang="ja-JP" smtClean="0" altLang="en-US"/>
              <a:t>リバイス使用者に協力してもらう</a:t>
            </a:r>
            <a:endParaRPr dirty="0" b="1" lang="ja-JP" altLang="en-US"/>
          </a:p>
        </p:txBody>
      </p:sp>
    </p:spTree>
    <p:extLst>
      <p:ext uri="{BB962C8B-B14F-4D97-AF65-F5344CB8AC3E}">
        <p14:creationId xmlns:p14="http://schemas.microsoft.com/office/powerpoint/2010/main" val="2782356941"/>
      </p:ext>
    </p:extLst>
  </p:cSld>
  <p:clrMapOvr>
    <a:masterClrMapping/>
  </p:clrMapOvr>
  <p:timing>
    <p:tnLst>
      <p:par>
        <p:cTn nodeType="tmRoot" dur="indefinite" id="1" restart="never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謝礼がもらえる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599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生活水準</a:t>
            </a:r>
            <a:r>
              <a:rPr lang="ja-JP" altLang="en-US" b="1" dirty="0" smtClean="0"/>
              <a:t>の向上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11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よって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32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/>
              <a:t>リバイスを使用すれば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308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元気</a:t>
            </a:r>
            <a:r>
              <a:rPr lang="ja-JP" altLang="en-US" b="1" smtClean="0"/>
              <a:t>が作れます！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774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987788" y="764704"/>
            <a:ext cx="2824572" cy="2736304"/>
          </a:xfrm>
          <a:prstGeom prst="ellipse">
            <a:avLst/>
          </a:prstGeom>
          <a:solidFill>
            <a:srgbClr val="0070C0"/>
          </a:solidFill>
          <a:ln>
            <a:solidFill>
              <a:srgbClr val="375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若者への貢献</a:t>
            </a:r>
            <a:endParaRPr kumimoji="1" lang="ja-JP" altLang="en-US" sz="2000" dirty="0"/>
          </a:p>
        </p:txBody>
      </p:sp>
      <p:sp>
        <p:nvSpPr>
          <p:cNvPr id="8" name="円/楕円 7"/>
          <p:cNvSpPr/>
          <p:nvPr/>
        </p:nvSpPr>
        <p:spPr>
          <a:xfrm>
            <a:off x="3835660" y="2996952"/>
            <a:ext cx="3456384" cy="3456384"/>
          </a:xfrm>
          <a:prstGeom prst="ellipse">
            <a:avLst/>
          </a:prstGeom>
          <a:solidFill>
            <a:srgbClr val="FFC000"/>
          </a:solidFill>
          <a:ln>
            <a:solidFill>
              <a:srgbClr val="9E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健康な暮らし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83332" y="430221"/>
            <a:ext cx="4294923" cy="4294923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生活水準の向上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6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y="2130425" x="685800"/>
            <a:ext cy="2018655" cx="7772400"/>
          </a:xfrm>
        </p:spPr>
        <p:txBody>
          <a:bodyPr>
            <a:normAutofit/>
          </a:bodyPr>
          <a:lstStyle/>
          <a:p>
            <a:r>
              <a:rPr dirty="0" sz="9600" lang="en-US" kumimoji="true" smtClean="0" altLang="ja-JP">
                <a:latin typeface="Aharoni" charset="-79" pitchFamily="2"/>
                <a:cs typeface="Aharoni" charset="-79" pitchFamily="2"/>
              </a:rPr>
              <a:t>LIVICE</a:t>
            </a:r>
            <a:endParaRPr dirty="0" lang="ja-JP" kumimoji="true" altLang="en-US">
              <a:latin typeface="Aharoni" charset="-79" pitchFamily="2"/>
              <a:cs typeface="Aharoni" charset="-79" pitchFamily="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y="1967545" x="3006414"/>
            <a:ext cy="321064" cx="3256390"/>
          </a:xfrm>
          <a:prstGeom prst="rect">
            <a:avLst/>
          </a:prstGeom>
          <a:noFill/>
        </p:spPr>
        <p:txBody>
          <a:bodyPr rtlCol="false" wrap="square">
            <a:spAutoFit/>
          </a:bodyPr>
          <a:lstStyle/>
          <a:p>
            <a:r>
              <a:rPr dirty="0" b="1" lang="ja-JP" kumimoji="true" smtClean="0" altLang="en-US">
                <a:latin typeface="Aharoni" charset="-79" pitchFamily="2"/>
                <a:cs typeface="Aharoni" charset="-79" pitchFamily="2"/>
              </a:rPr>
              <a:t>リ　　　バ　　　イ　　　ス</a:t>
            </a:r>
            <a:endParaRPr dirty="0" b="1" lang="ja-JP" kumimoji="true" altLang="en-US">
              <a:latin typeface="Aharoni" charset="-79" pitchFamily="2"/>
              <a:cs typeface="Aharoni" charset="-79" pitchFamily="2"/>
            </a:endParaRPr>
          </a:p>
        </p:txBody>
      </p:sp>
      <p:pic>
        <p:nvPicPr>
          <p:cNvPr id="6" descr="C:\Users\nanaka\Desktop\b48e0664.png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y="4360341" x="2378768"/>
            <a:ext cy="2453035" cx="43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15589"/>
      </p:ext>
    </p:extLst>
  </p:cSld>
  <p:clrMapOvr>
    <a:masterClrMapping/>
  </p:clrMapOvr>
  <p:timing>
    <p:tnLst>
      <p:par>
        <p:cTn nodeType="tmRoot" dur="indefinite" id="1" restart="never">
          <p:childTnLst>
            <p:seq nextAc="seek" concurrent="true">
              <p:cTn nodeType="mainSeq" dur="indefinite" id="2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Subtype="0" presetClass="entr" presetID="10" nodeType="clickEffect" fill="hold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Subtype="0" presetClass="entr" presetID="10" nodeType="withEffect" fill="hold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現状のウェアラブルデバイス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079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b="1" dirty="0"/>
              <a:t>問題だらけ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83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424936" cy="1368152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/>
              <a:t>取得できる健康情報の種類が少ない</a:t>
            </a:r>
            <a:endParaRPr kumimoji="1" lang="ja-JP" altLang="en-US" b="1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95536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/>
              <a:t>自分しか情報を利用できない</a:t>
            </a:r>
            <a:endParaRPr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374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/>
              <a:t>もったいない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297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b="1" dirty="0"/>
              <a:t>未来</a:t>
            </a:r>
            <a:r>
              <a:rPr lang="ja-JP" altLang="en-US" b="1" dirty="0" smtClean="0"/>
              <a:t>のウェアラブルデバイス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448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137</Words>
  <Application>Microsoft Office PowerPoint</Application>
  <PresentationFormat>画面に合わせる (4:3)</PresentationFormat>
  <Paragraphs>57</Paragraphs>
  <Slides>29</Slides>
  <Notes>18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Office ​​テーマ</vt:lpstr>
      <vt:lpstr>LIVICE ～Living Innovation Deviceとは～</vt:lpstr>
      <vt:lpstr>高齢者が求めるもの</vt:lpstr>
      <vt:lpstr>PowerPoint プレゼンテーション</vt:lpstr>
      <vt:lpstr>LIVICE</vt:lpstr>
      <vt:lpstr>現状のウェアラブルデバイス</vt:lpstr>
      <vt:lpstr>問題だらけ</vt:lpstr>
      <vt:lpstr>取得できる健康情報の種類が少ない</vt:lpstr>
      <vt:lpstr>もったいない</vt:lpstr>
      <vt:lpstr>未来のウェアラブルデバイス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LIVICE</dc:title>
  <dc:creator>nanaka</dc:creator>
  <cp:lastModifiedBy>nanaka</cp:lastModifiedBy>
  <cp:revision>58</cp:revision>
  <dcterms:created xsi:type="dcterms:W3CDTF">2015-11-18T02:01:48Z</dcterms:created>
  <dcterms:modified xsi:type="dcterms:W3CDTF">2015-11-30T08:30:34Z</dcterms:modified>
</cp:coreProperties>
</file>