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55" autoAdjust="0"/>
    <p:restoredTop sz="84165" autoAdjust="0"/>
  </p:normalViewPr>
  <p:slideViewPr>
    <p:cSldViewPr snapToGrid="0">
      <p:cViewPr>
        <p:scale>
          <a:sx n="66" d="100"/>
          <a:sy n="66" d="100"/>
        </p:scale>
        <p:origin x="36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Véletlen</a:t>
            </a:r>
            <a:r>
              <a:rPr lang="hu-HU" baseline="0" dirty="0"/>
              <a:t> c</a:t>
            </a:r>
            <a:r>
              <a:rPr lang="en-US" dirty="0" err="1"/>
              <a:t>selekvés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Véletlen cselekvés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EE-471C-843D-23B5138108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EE-471C-843D-23B5138108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EE-471C-843D-23B5138108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EE-471C-843D-23B5138108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EE-471C-843D-23B5138108C4}"/>
              </c:ext>
            </c:extLst>
          </c:dPt>
          <c:cat>
            <c:strRef>
              <c:f>Munka1!$A$2:$A$6</c:f>
              <c:strCache>
                <c:ptCount val="5"/>
                <c:pt idx="0">
                  <c:v>Gyorsítás</c:v>
                </c:pt>
                <c:pt idx="1">
                  <c:v>Bal kanyar</c:v>
                </c:pt>
                <c:pt idx="2">
                  <c:v>Jobb kanyar</c:v>
                </c:pt>
                <c:pt idx="3">
                  <c:v>Fékezés</c:v>
                </c:pt>
                <c:pt idx="4">
                  <c:v>Gurulás</c:v>
                </c:pt>
              </c:strCache>
            </c:strRef>
          </c:cat>
          <c:val>
            <c:numRef>
              <c:f>Munka1!$B$2:$B$6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0-40D9-840E-D8C07D8AD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174212640496774E-2"/>
          <c:y val="0.85921724024170287"/>
          <c:w val="0.86548854918415874"/>
          <c:h val="0.12041092294045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2019. 03. 13.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Frissítés elrontotta…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20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Autoencoder</a:t>
            </a:r>
            <a:r>
              <a:rPr lang="hu-HU" sz="1200" dirty="0"/>
              <a:t>: zajszűrése amúgy is tökéletes</a:t>
            </a:r>
          </a:p>
          <a:p>
            <a:r>
              <a:rPr lang="hu-HU" dirty="0"/>
              <a:t>Eltérések a szerzők megvalósításától</a:t>
            </a:r>
          </a:p>
          <a:p>
            <a:r>
              <a:rPr lang="hu-HU" dirty="0"/>
              <a:t>De van több összehasonlítási alap</a:t>
            </a:r>
          </a:p>
          <a:p>
            <a:r>
              <a:rPr lang="hu-HU" dirty="0"/>
              <a:t>A további megvalósítások is különböznek bizonyos részletekben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99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Epizód vége, ha kimegy a környezetből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Sebesség, 4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szenzor, kormány állása, gyorsulásmérő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Alsó rész levágása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29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Autó elindítása</a:t>
            </a:r>
          </a:p>
          <a:p>
            <a:r>
              <a:rPr lang="hu-HU" dirty="0"/>
              <a:t>Csak minden 5. </a:t>
            </a:r>
            <a:r>
              <a:rPr lang="hu-HU" dirty="0" err="1"/>
              <a:t>frame</a:t>
            </a:r>
            <a:r>
              <a:rPr lang="hu-HU" dirty="0"/>
              <a:t>: ne legyen kaotikus, gyorsabban megállna</a:t>
            </a:r>
          </a:p>
          <a:p>
            <a:r>
              <a:rPr lang="hu-HU" dirty="0"/>
              <a:t>Nincs egyszerre kanyar és gáz: nincs </a:t>
            </a:r>
            <a:r>
              <a:rPr lang="hu-HU" dirty="0" err="1"/>
              <a:t>driftelés</a:t>
            </a:r>
            <a:r>
              <a:rPr lang="hu-HU" dirty="0"/>
              <a:t>, (később még lehet)</a:t>
            </a:r>
          </a:p>
          <a:p>
            <a:r>
              <a:rPr lang="hu-HU" dirty="0"/>
              <a:t>Első 30 </a:t>
            </a:r>
            <a:r>
              <a:rPr lang="hu-HU" dirty="0" err="1"/>
              <a:t>frame</a:t>
            </a:r>
            <a:r>
              <a:rPr lang="hu-HU" dirty="0"/>
              <a:t> elhagyása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8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61779-2096-4E8D-967E-F19C6BB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Docker konténer beállítása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31C7AC5-253B-4E7B-A57F-E0E72A3CA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Docker </a:t>
            </a:r>
            <a:r>
              <a:rPr lang="hu-HU" sz="2400" dirty="0" err="1"/>
              <a:t>Hub</a:t>
            </a:r>
            <a:r>
              <a:rPr lang="hu-HU" sz="2400" dirty="0"/>
              <a:t>: </a:t>
            </a:r>
            <a:br>
              <a:rPr lang="hu-HU" sz="2400" dirty="0"/>
            </a:br>
            <a:r>
              <a:rPr lang="hu-HU" sz="2400" dirty="0" err="1"/>
              <a:t>ffabi</a:t>
            </a:r>
            <a:r>
              <a:rPr lang="hu-HU" sz="2400" dirty="0"/>
              <a:t>/gym:90</a:t>
            </a:r>
          </a:p>
          <a:p>
            <a:r>
              <a:rPr lang="hu-HU" sz="2400" dirty="0" err="1"/>
              <a:t>Github</a:t>
            </a:r>
            <a:r>
              <a:rPr lang="hu-HU" sz="2400" dirty="0"/>
              <a:t>: github.com/</a:t>
            </a:r>
            <a:r>
              <a:rPr lang="hu-HU" sz="2400" dirty="0" err="1"/>
              <a:t>ffabi</a:t>
            </a:r>
            <a:r>
              <a:rPr lang="hu-HU" sz="2400" dirty="0"/>
              <a:t>/</a:t>
            </a:r>
            <a:r>
              <a:rPr lang="hu-HU" sz="2400" dirty="0" err="1"/>
              <a:t>SemesterProject</a:t>
            </a:r>
            <a:endParaRPr lang="hu-HU" sz="2400" dirty="0"/>
          </a:p>
          <a:p>
            <a:r>
              <a:rPr lang="hu-HU" sz="2400" dirty="0" err="1"/>
              <a:t>OpenAI</a:t>
            </a:r>
            <a:r>
              <a:rPr lang="hu-HU" sz="2400" dirty="0"/>
              <a:t> </a:t>
            </a:r>
            <a:r>
              <a:rPr lang="hu-HU" sz="2400" dirty="0" err="1"/>
              <a:t>Gym</a:t>
            </a:r>
            <a:r>
              <a:rPr lang="hu-HU" sz="2400" dirty="0"/>
              <a:t>: CarRacing-v0</a:t>
            </a:r>
          </a:p>
        </p:txBody>
      </p:sp>
      <p:pic>
        <p:nvPicPr>
          <p:cNvPr id="7" name="carracing_mistake_short">
            <a:hlinkClick r:id="" action="ppaction://media"/>
            <a:extLst>
              <a:ext uri="{FF2B5EF4-FFF2-40B4-BE49-F238E27FC236}">
                <a16:creationId xmlns:a16="http://schemas.microsoft.com/office/drawing/2014/main" id="{EA6EB84F-9C45-4D4A-A9B4-785BDCA13C3E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07213" y="2438399"/>
            <a:ext cx="4608397" cy="3352801"/>
          </a:xfrm>
        </p:spPr>
      </p:pic>
    </p:spTree>
    <p:extLst>
      <p:ext uri="{BB962C8B-B14F-4D97-AF65-F5344CB8AC3E}">
        <p14:creationId xmlns:p14="http://schemas.microsoft.com/office/powerpoint/2010/main" val="3350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DE731-D9D0-4195-9C03-89313D4A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4A9934-7860-45F2-AA6E-E50BE422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278116"/>
            <a:ext cx="4611688" cy="3124201"/>
          </a:xfrm>
        </p:spPr>
        <p:txBody>
          <a:bodyPr>
            <a:normAutofit/>
          </a:bodyPr>
          <a:lstStyle/>
          <a:p>
            <a:r>
              <a:rPr lang="hu-HU" sz="2400" dirty="0"/>
              <a:t>Kevesebb részlet: </a:t>
            </a:r>
            <a:br>
              <a:rPr lang="hu-HU" sz="2400" dirty="0"/>
            </a:br>
            <a:r>
              <a:rPr lang="hu-HU" sz="2400" dirty="0"/>
              <a:t>Gyorsabb generálás</a:t>
            </a:r>
          </a:p>
          <a:p>
            <a:r>
              <a:rPr lang="hu-HU" sz="2400" dirty="0"/>
              <a:t>Generált adatok tömörítése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9AB3BD61-F711-4055-BB14-99E3527F1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395" t="8986" r="5572" b="11211"/>
          <a:stretch/>
        </p:blipFill>
        <p:spPr>
          <a:xfrm>
            <a:off x="6095999" y="2428666"/>
            <a:ext cx="5727859" cy="28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9F746-D0FF-4627-8A25-6862511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kimenetelű minták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54CEEE-32FF-4135-AEF7-BB670F2AC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406628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Cél: 10,000 epizód generálása</a:t>
            </a:r>
          </a:p>
          <a:p>
            <a:r>
              <a:rPr lang="hu-HU" sz="2400" dirty="0"/>
              <a:t>Egy epizód: 200 </a:t>
            </a:r>
            <a:r>
              <a:rPr lang="hu-HU" sz="2400" dirty="0" err="1"/>
              <a:t>frame</a:t>
            </a:r>
            <a:endParaRPr lang="hu-HU" sz="2400" dirty="0"/>
          </a:p>
          <a:p>
            <a:r>
              <a:rPr lang="hu-HU" sz="2400" dirty="0"/>
              <a:t>Egy </a:t>
            </a:r>
            <a:r>
              <a:rPr lang="hu-HU" sz="2400" dirty="0" err="1"/>
              <a:t>frame</a:t>
            </a:r>
            <a:r>
              <a:rPr lang="hu-HU" sz="2400" dirty="0"/>
              <a:t>: 64x64 –es </a:t>
            </a:r>
            <a:r>
              <a:rPr lang="hu-HU" sz="2400" dirty="0" err="1"/>
              <a:t>rgb</a:t>
            </a:r>
            <a:r>
              <a:rPr lang="hu-HU" sz="2400" dirty="0"/>
              <a:t> kép</a:t>
            </a:r>
          </a:p>
        </p:txBody>
      </p:sp>
      <p:pic>
        <p:nvPicPr>
          <p:cNvPr id="1026" name="Picture 2" descr="KÃ©ptalÃ¡lat a kÃ¶vetkezÅre: âcar racing gymâ">
            <a:extLst>
              <a:ext uri="{FF2B5EF4-FFF2-40B4-BE49-F238E27FC236}">
                <a16:creationId xmlns:a16="http://schemas.microsoft.com/office/drawing/2014/main" id="{16630379-A3DB-481F-89CF-70C6A29739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51" y="2216130"/>
            <a:ext cx="5372373" cy="35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AC2FF7-4D9C-435E-A82A-4A5776F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Vezérlő a véletlen generáláshoz: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07D9C602-59C1-4C16-AFE4-64DDE4B93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Cselekvések:</a:t>
            </a:r>
          </a:p>
          <a:p>
            <a:r>
              <a:rPr lang="hu-HU" sz="2400" dirty="0"/>
              <a:t>Első 64 </a:t>
            </a:r>
            <a:r>
              <a:rPr lang="hu-HU" sz="2400" dirty="0" err="1"/>
              <a:t>frame</a:t>
            </a:r>
            <a:r>
              <a:rPr lang="hu-HU" sz="2400" dirty="0"/>
              <a:t> esetén: Gyorsítás egyenesen</a:t>
            </a:r>
          </a:p>
          <a:p>
            <a:r>
              <a:rPr lang="hu-HU" sz="2400" dirty="0"/>
              <a:t>Minden 5. </a:t>
            </a:r>
            <a:r>
              <a:rPr lang="hu-HU" sz="2400" dirty="0" err="1"/>
              <a:t>frame</a:t>
            </a:r>
            <a:r>
              <a:rPr lang="hu-HU" sz="2400" dirty="0"/>
              <a:t>: új véletlen cselekvés</a:t>
            </a:r>
          </a:p>
          <a:p>
            <a:endParaRPr lang="hu-HU" sz="2400" dirty="0"/>
          </a:p>
          <a:p>
            <a:endParaRPr lang="hu-HU" sz="2400" dirty="0"/>
          </a:p>
        </p:txBody>
      </p:sp>
      <p:graphicFrame>
        <p:nvGraphicFramePr>
          <p:cNvPr id="9" name="Tartalom helye 8">
            <a:extLst>
              <a:ext uri="{FF2B5EF4-FFF2-40B4-BE49-F238E27FC236}">
                <a16:creationId xmlns:a16="http://schemas.microsoft.com/office/drawing/2014/main" id="{6BCEF50D-C25B-4888-8AA4-F7CE937729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7200554"/>
              </p:ext>
            </p:extLst>
          </p:nvPr>
        </p:nvGraphicFramePr>
        <p:xfrm>
          <a:off x="5841507" y="2050743"/>
          <a:ext cx="5446603" cy="428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76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A7E99-7FA7-48BA-AE19-D419CD99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Következő két hét terve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2909743-8148-4B80-93F8-3DBA3AEF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Variational</a:t>
            </a:r>
            <a:r>
              <a:rPr lang="hu-HU" dirty="0"/>
              <a:t> </a:t>
            </a:r>
            <a:r>
              <a:rPr lang="hu-HU" dirty="0" err="1"/>
              <a:t>autoencoder</a:t>
            </a:r>
            <a:r>
              <a:rPr lang="hu-HU" dirty="0"/>
              <a:t> tanítása, vizsgálata, módosítása</a:t>
            </a:r>
          </a:p>
          <a:p>
            <a:r>
              <a:rPr lang="hu-HU" dirty="0" err="1"/>
              <a:t>Disentangled</a:t>
            </a:r>
            <a:r>
              <a:rPr lang="hu-HU" dirty="0"/>
              <a:t> VAE</a:t>
            </a:r>
          </a:p>
          <a:p>
            <a:r>
              <a:rPr lang="hu-HU" dirty="0"/>
              <a:t>Dokumentáció 40%-</a:t>
            </a:r>
            <a:r>
              <a:rPr lang="hu-HU" dirty="0" err="1"/>
              <a:t>nak</a:t>
            </a:r>
            <a:r>
              <a:rPr lang="hu-HU" dirty="0"/>
              <a:t> leadása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119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416</TotalTime>
  <Words>174</Words>
  <Application>Microsoft Office PowerPoint</Application>
  <PresentationFormat>Szélesvásznú</PresentationFormat>
  <Paragraphs>40</Paragraphs>
  <Slides>7</Slides>
  <Notes>4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Parallaxis</vt:lpstr>
      <vt:lpstr>Szimpózium</vt:lpstr>
      <vt:lpstr>Catch-up</vt:lpstr>
      <vt:lpstr>Docker konténer beállítása</vt:lpstr>
      <vt:lpstr>Véletlen kimenetelű minták generálása</vt:lpstr>
      <vt:lpstr>Véletlen kimenetelű minták generálása</vt:lpstr>
      <vt:lpstr>Vezérlő a véletlen generáláshoz:</vt:lpstr>
      <vt:lpstr>Következő két hét terve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24</cp:revision>
  <dcterms:created xsi:type="dcterms:W3CDTF">2019-03-12T15:08:18Z</dcterms:created>
  <dcterms:modified xsi:type="dcterms:W3CDTF">2019-03-13T16:06:27Z</dcterms:modified>
</cp:coreProperties>
</file>