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2.png" ContentType="image/png"/>
  <Override PartName="/ppt/media/media11.mp4" ContentType="video/mp4"/>
  <Override PartName="/ppt/media/image10.png" ContentType="image/png"/>
  <Override PartName="/ppt/media/media9.avi" ContentType="video/x-msvideo"/>
  <Override PartName="/ppt/media/image8.png" ContentType="image/png"/>
  <Override PartName="/ppt/media/image7.png" ContentType="image/png"/>
  <Override PartName="/ppt/media/image2.png" ContentType="image/png"/>
  <Override PartName="/ppt/media/image6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2CE7B1E-D19B-410A-83D5-72AACBC72DAF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Önvezetés:              szakmai oldala még ismeretlen volt számomra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Deep Learning:       sok feltáratlan témakör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Reinforcement L:    még nem foglalkoztam vele részletesen, könnyebben lehet vele jobb eredmény elérni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BD33750-491F-4D41-9A1C-C8E52C16B80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Bemenet: kép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Kimenet: kormányállás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End to end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Előny: NN fejlesztés egyszerűbb, robosztusabb megoldás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Hátrány: inkonzisztenciák előfordulhatnak, hiba okának felderítése nehézkes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Létezik middle to middle: Waymo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D91AB0F-B62A-4974-A567-E4194EEA038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Egyszerű környezet: először működjön, majd aztán jön a 3D, stb..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A3789E7-62C5-4B19-9339-794244A14EA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Modell alapú megerősítéses algoritmus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Modell: a környezet reprezentációja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Felügyelt tanítás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VAE: dimenziócsökkentés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RNN: predikció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Controller: a megerősítéses tanulás rész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1D2FA58-4C5F-4A61-966E-D0B3E6A2AB5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32-es látensvektor esetén: 96-szoros ”tömörítés”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3111BDF-C838-4B62-9689-A2EA40CD95F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10 frame előre predikálása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4080" cy="6861960"/>
            <a:chOff x="546120" y="-4680"/>
            <a:chExt cx="5014080" cy="686196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3080" cy="278208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4280" cy="267264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3160" cy="427428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1440" cy="416484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5960" cy="416952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3800" cy="427932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53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98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43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9" name="PlaceHolder 8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PlaceHolder 9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440" cy="3123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PlaceHolder 10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440" cy="3123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89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5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video" Target="../media/media11.mp4"/><Relationship Id="rId2" Type="http://schemas.microsoft.com/office/2007/relationships/media" Target="../media/media11.mp4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0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video" Target="../media/media9.avi"/><Relationship Id="rId2" Type="http://schemas.microsoft.com/office/2007/relationships/media" Target="../media/media9.avi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784440" y="812880"/>
            <a:ext cx="10813320" cy="26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Megerősítéses tanulás alapú önvezető rendszer fejlesztése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610880" y="3429000"/>
            <a:ext cx="6986880" cy="13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459"/>
              </a:spcBef>
              <a:spcAft>
                <a:spcPts val="601"/>
              </a:spcAft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Füleki Fábián – AEP0TG</a:t>
            </a:r>
            <a:endParaRPr b="0" lang="en-US" sz="23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59"/>
              </a:spcBef>
              <a:spcAft>
                <a:spcPts val="601"/>
              </a:spcAft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Konzulens: Dr. Gyires-Tóth Bálint, Moni Róbert </a:t>
            </a:r>
            <a:endParaRPr b="0" lang="en-US" sz="23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59"/>
              </a:spcBef>
              <a:spcAft>
                <a:spcPts val="601"/>
              </a:spcAft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github.com/ffabi/SemesterProject</a:t>
            </a:r>
            <a:endParaRPr b="0" lang="en-US" sz="23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484280" y="24948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Ha nem működik a demó…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72" name="Picture 1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</p:blipFill>
        <p:spPr>
          <a:xfrm>
            <a:off x="3955680" y="2001960"/>
            <a:ext cx="5075280" cy="416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33" dur="26800" fill="hold"/>
                                        <p:tgtEl>
                                          <p:spTgt spid="2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34" restart="whenNotActive" nodeType="interactiveSeq" fill="hold">
                <p:childTnLst>
                  <p:par>
                    <p:cTn id="35" fill="hold"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8" dur="1" fill="hold"/>
                                        <p:tgtEl>
                                          <p:spTgt spid="2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Motiváció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376092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Önvezetés: Érdekfeszítő témakör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376092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Deep Learning: Előző féléves tárgy keltette fel az érdeklődést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376092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Reinforcement Learning: Gyorsabban és könnyebben lehet eredményt elérni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499760" y="1066680"/>
            <a:ext cx="460656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Hagyományos megközelítés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245" name="Group 3"/>
          <p:cNvGrpSpPr/>
          <p:nvPr/>
        </p:nvGrpSpPr>
        <p:grpSpPr>
          <a:xfrm>
            <a:off x="1484280" y="1852920"/>
            <a:ext cx="4622400" cy="3935520"/>
            <a:chOff x="1484280" y="1852920"/>
            <a:chExt cx="4622400" cy="3935520"/>
          </a:xfrm>
        </p:grpSpPr>
        <p:sp>
          <p:nvSpPr>
            <p:cNvPr id="246" name="CustomShape 4"/>
            <p:cNvSpPr/>
            <p:nvPr/>
          </p:nvSpPr>
          <p:spPr>
            <a:xfrm>
              <a:off x="1484280" y="5234040"/>
              <a:ext cx="4621680" cy="5544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70640" rIns="170640" tIns="170640" bIns="170640" anchor="ctr"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Kormányszög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47" name="CustomShape 5"/>
            <p:cNvSpPr/>
            <p:nvPr/>
          </p:nvSpPr>
          <p:spPr>
            <a:xfrm rot="10800000">
              <a:off x="1485000" y="4389120"/>
              <a:ext cx="4621680" cy="85320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70640" rIns="170640" tIns="170640" bIns="170640" anchor="ctr" rot="10800000"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Vezérlés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48" name="CustomShape 6"/>
            <p:cNvSpPr/>
            <p:nvPr/>
          </p:nvSpPr>
          <p:spPr>
            <a:xfrm rot="10800000">
              <a:off x="1485000" y="3543840"/>
              <a:ext cx="4621680" cy="85320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70640" rIns="170640" tIns="170640" bIns="170640" anchor="ctr" rot="10800000"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Útvonaltervezés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49" name="CustomShape 7"/>
            <p:cNvSpPr/>
            <p:nvPr/>
          </p:nvSpPr>
          <p:spPr>
            <a:xfrm rot="10800000">
              <a:off x="1485000" y="2698200"/>
              <a:ext cx="4621680" cy="85320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70640" rIns="170640" tIns="170640" bIns="170640" anchor="ctr" rot="10800000"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Objektumok detektálása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50" name="CustomShape 8"/>
            <p:cNvSpPr/>
            <p:nvPr/>
          </p:nvSpPr>
          <p:spPr>
            <a:xfrm rot="10800000">
              <a:off x="1485000" y="1852920"/>
              <a:ext cx="4621680" cy="85320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chemeClr val="tx2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70640" rIns="170640" tIns="170640" bIns="170640" anchor="ctr" rot="10800000"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Kép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251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52" name="CustomShape 10"/>
          <p:cNvSpPr/>
          <p:nvPr/>
        </p:nvSpPr>
        <p:spPr>
          <a:xfrm>
            <a:off x="6744240" y="985680"/>
            <a:ext cx="462168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End-to-End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megközelítés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253" name="Group 11"/>
          <p:cNvGrpSpPr/>
          <p:nvPr/>
        </p:nvGrpSpPr>
        <p:grpSpPr>
          <a:xfrm>
            <a:off x="6744240" y="1852920"/>
            <a:ext cx="3963600" cy="3935520"/>
            <a:chOff x="6744240" y="1852920"/>
            <a:chExt cx="3963600" cy="3935520"/>
          </a:xfrm>
        </p:grpSpPr>
        <p:sp>
          <p:nvSpPr>
            <p:cNvPr id="254" name="CustomShape 12"/>
            <p:cNvSpPr/>
            <p:nvPr/>
          </p:nvSpPr>
          <p:spPr>
            <a:xfrm>
              <a:off x="6744240" y="5234760"/>
              <a:ext cx="3962880" cy="55368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70640" rIns="170640" tIns="170640" bIns="170640" anchor="ctr"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Kormányszög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55" name="CustomShape 13"/>
            <p:cNvSpPr/>
            <p:nvPr/>
          </p:nvSpPr>
          <p:spPr>
            <a:xfrm rot="10800000">
              <a:off x="6744960" y="2685960"/>
              <a:ext cx="3962880" cy="257400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70640" rIns="170640" tIns="170640" bIns="170640" anchor="ctr" rot="10800000"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Ágens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56" name="CustomShape 14"/>
            <p:cNvSpPr/>
            <p:nvPr/>
          </p:nvSpPr>
          <p:spPr>
            <a:xfrm rot="10800000">
              <a:off x="6744960" y="1852920"/>
              <a:ext cx="3962880" cy="85752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chemeClr val="tx2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70640" rIns="170640" tIns="170640" bIns="170640" anchor="ctr" rot="10800000"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Kép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257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Környezet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484280" y="2666880"/>
            <a:ext cx="53164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376092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Véletlenszerűen generált pálya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376092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Megfigyelés: 64x64-es RGB kép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376092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Cselekedetek: Gáz, fék, kormányzás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376092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Jutalom: Pályán megtett távolság és az ehhez szükséges idő alapján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60" name="Picture 2" descr=""/>
          <p:cNvPicPr/>
          <p:nvPr/>
        </p:nvPicPr>
        <p:blipFill>
          <a:blip r:embed="rId1"/>
          <a:stretch/>
        </p:blipFill>
        <p:spPr>
          <a:xfrm>
            <a:off x="6801840" y="2662560"/>
            <a:ext cx="4700520" cy="312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086480" y="30384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World Models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62" name="Tartalom helye 10" descr=""/>
          <p:cNvPicPr/>
          <p:nvPr/>
        </p:nvPicPr>
        <p:blipFill>
          <a:blip r:embed="rId1"/>
          <a:stretch/>
        </p:blipFill>
        <p:spPr>
          <a:xfrm>
            <a:off x="3275280" y="2056320"/>
            <a:ext cx="5640480" cy="398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VAE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64" name="Tartalom helye 5" descr=""/>
          <p:cNvPicPr/>
          <p:nvPr/>
        </p:nvPicPr>
        <p:blipFill>
          <a:blip r:embed="rId1"/>
          <a:stretch/>
        </p:blipFill>
        <p:spPr>
          <a:xfrm>
            <a:off x="2423520" y="2102040"/>
            <a:ext cx="8139600" cy="380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RNN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66" name="Picture 1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</p:blipFill>
        <p:spPr>
          <a:xfrm>
            <a:off x="2497680" y="2040480"/>
            <a:ext cx="7991640" cy="399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18" dur="13200" fill="hold"/>
                                        <p:tgtEl>
                                          <p:spTgt spid="2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9" restart="whenNotActive" nodeType="interactiveSeq" fill="hold">
                <p:childTnLst>
                  <p:par>
                    <p:cTn id="20" fill="hold"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2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Controller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484280" y="2438280"/>
            <a:ext cx="10018080" cy="285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1080"/>
              </a:spcBef>
              <a:spcAft>
                <a:spcPts val="601"/>
              </a:spcAft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Demó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24" dur="indefinite" restart="never" nodeType="tmRoot">
          <p:childTnLst>
            <p:seq>
              <p:cTn id="2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2572200" y="2666880"/>
            <a:ext cx="8930160" cy="21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Köszönöm a figyelmet!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2572200" y="4777560"/>
            <a:ext cx="8930160" cy="8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6" dur="indefinite" restart="never" nodeType="tmRoot">
          <p:childTnLst>
            <p:seq>
              <p:cTn id="2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1988</TotalTime>
  <Application>LibreOffice/6.0.7.3$Linux_X86_64 LibreOffice_project/00m0$Build-3</Application>
  <Words>220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2019-03-12T15:08:18Z</dcterms:created>
  <dc:creator>Fábián Füleki</dc:creator>
  <dc:description/>
  <dc:language>en-US</dc:language>
  <cp:lastModifiedBy/>
  <dcterms:modified xsi:type="dcterms:W3CDTF">2019-05-12T15:23:47Z</dcterms:modified>
  <cp:revision>51</cp:revision>
  <dc:subject/>
  <dc:title>Szimpózium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5</vt:i4>
  </property>
  <property fmtid="{D5CDD505-2E9C-101B-9397-08002B2CF9AE}" pid="8" name="PresentationFormat">
    <vt:lpwstr>Szélesvásznú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