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ábián Füleki" initials="FF" lastIdx="1" clrIdx="0">
    <p:extLst>
      <p:ext uri="{19B8F6BF-5375-455C-9EA6-DF929625EA0E}">
        <p15:presenceInfo xmlns:p15="http://schemas.microsoft.com/office/powerpoint/2012/main" userId="87e73bdfcf1f11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21" autoAdjust="0"/>
    <p:restoredTop sz="84165" autoAdjust="0"/>
  </p:normalViewPr>
  <p:slideViewPr>
    <p:cSldViewPr snapToGrid="0">
      <p:cViewPr varScale="1">
        <p:scale>
          <a:sx n="45" d="100"/>
          <a:sy n="45" d="100"/>
        </p:scale>
        <p:origin x="29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3A7D0-752F-4A72-AA46-C1316BEEC832}" type="datetimeFigureOut">
              <a:rPr lang="hu-HU" smtClean="0"/>
              <a:t>2019. 04. 01.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D0D74-29B1-446D-AB8F-7C4E2202C0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534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666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Encoder</a:t>
            </a:r>
            <a:r>
              <a:rPr lang="hu-HU" dirty="0"/>
              <a:t> -&gt; látens vektor -&gt; </a:t>
            </a:r>
            <a:r>
              <a:rPr lang="hu-HU" dirty="0" err="1"/>
              <a:t>Decoder</a:t>
            </a:r>
            <a:endParaRPr lang="hu-HU" dirty="0"/>
          </a:p>
          <a:p>
            <a:r>
              <a:rPr lang="hu-HU" dirty="0"/>
              <a:t>4 millió paraméter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8858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Visszaállítás: átlagos abszolút eltérés: MSE kevésbé volt jó</a:t>
            </a:r>
          </a:p>
          <a:p>
            <a:r>
              <a:rPr lang="hu-HU" dirty="0"/>
              <a:t>KL-</a:t>
            </a:r>
            <a:r>
              <a:rPr lang="hu-HU" dirty="0" err="1"/>
              <a:t>loss</a:t>
            </a:r>
            <a:r>
              <a:rPr lang="hu-HU" dirty="0"/>
              <a:t>: </a:t>
            </a:r>
            <a:r>
              <a:rPr lang="en-US" dirty="0" err="1"/>
              <a:t>Kullback-Leibler</a:t>
            </a:r>
            <a:r>
              <a:rPr lang="hu-HU" dirty="0"/>
              <a:t> eltérés / relatív entrópia: Két valószínűségi eloszlás eltérését adja meg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41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4D751C-D443-4FC4-9C72-C8910B812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Szimpózium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5839347-4C62-45CF-A466-E6C8F6CB9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Füleki Fábián – </a:t>
            </a:r>
            <a:r>
              <a:rPr lang="hu-HU" dirty="0" err="1"/>
              <a:t>BSc</a:t>
            </a:r>
            <a:r>
              <a:rPr lang="hu-HU" dirty="0"/>
              <a:t> önálló laboratórium</a:t>
            </a:r>
          </a:p>
          <a:p>
            <a:r>
              <a:rPr lang="hu-HU" dirty="0"/>
              <a:t>github.com/</a:t>
            </a:r>
            <a:r>
              <a:rPr lang="hu-HU" dirty="0" err="1"/>
              <a:t>ffabi</a:t>
            </a:r>
            <a:r>
              <a:rPr lang="hu-HU" dirty="0"/>
              <a:t>/</a:t>
            </a:r>
            <a:r>
              <a:rPr lang="hu-HU" dirty="0" err="1"/>
              <a:t>SemesterProject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9933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8CEA6F-7559-4EAC-82D6-D82CC29D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/>
          <a:lstStyle/>
          <a:p>
            <a:r>
              <a:rPr lang="hu-HU" dirty="0"/>
              <a:t>Videó</a:t>
            </a:r>
          </a:p>
        </p:txBody>
      </p:sp>
    </p:spTree>
    <p:extLst>
      <p:ext uri="{BB962C8B-B14F-4D97-AF65-F5344CB8AC3E}">
        <p14:creationId xmlns:p14="http://schemas.microsoft.com/office/powerpoint/2010/main" val="212272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D6B2E4-0FF9-4135-AF0F-566EC4DC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/>
              <a:t>Catch-up</a:t>
            </a:r>
            <a:endParaRPr lang="hu-HU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8A7E8D0A-8738-412B-8593-E583CEBAC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3615876" y="1869263"/>
            <a:ext cx="5755582" cy="406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65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15A47F-01E4-45BA-AE36-2CA48DFB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algn="l"/>
            <a:r>
              <a:rPr lang="hu-HU" dirty="0"/>
              <a:t>VAE</a:t>
            </a:r>
            <a:endParaRPr lang="en-US" dirty="0"/>
          </a:p>
        </p:txBody>
      </p:sp>
      <p:pic>
        <p:nvPicPr>
          <p:cNvPr id="14" name="Tartalom helye 13">
            <a:extLst>
              <a:ext uri="{FF2B5EF4-FFF2-40B4-BE49-F238E27FC236}">
                <a16:creationId xmlns:a16="http://schemas.microsoft.com/office/drawing/2014/main" id="{16DAF3F8-0428-49CD-A750-A86BE0B0E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46921" y="0"/>
            <a:ext cx="4098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3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ACB2EC-5B9E-4CF7-9F08-11AE05A2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/>
              <a:t>Loss</a:t>
            </a:r>
            <a:r>
              <a:rPr lang="hu-HU" dirty="0"/>
              <a:t> függvények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90FC9B-A4A4-4AF6-B993-6FFAFE5AD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3" y="2055303"/>
            <a:ext cx="5008958" cy="3735897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hu-HU" sz="2800" dirty="0"/>
              <a:t>MAE: Kép visszaállítása</a:t>
            </a:r>
          </a:p>
          <a:p>
            <a:r>
              <a:rPr lang="hu-HU" sz="2800" dirty="0" err="1"/>
              <a:t>Kullback</a:t>
            </a:r>
            <a:r>
              <a:rPr lang="hu-HU" sz="2800" dirty="0"/>
              <a:t>–</a:t>
            </a:r>
            <a:r>
              <a:rPr lang="hu-HU" sz="2800" dirty="0" err="1"/>
              <a:t>Leibler</a:t>
            </a:r>
            <a:r>
              <a:rPr lang="hu-HU" sz="2800" dirty="0"/>
              <a:t> eltérés</a:t>
            </a:r>
            <a:endParaRPr lang="en-US" sz="2800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3B23B13-0A60-47E5-B2AF-1B8905F770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3270" y="2930717"/>
            <a:ext cx="4895850" cy="128808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62087DB-EDF9-458C-B4A9-75B28EBCE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270" y="4292935"/>
            <a:ext cx="52197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8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A7744A-AB62-4CF9-A7B1-A6E9F683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/>
              <a:t>Loss</a:t>
            </a:r>
            <a:r>
              <a:rPr lang="hu-HU" dirty="0"/>
              <a:t> függvények aránya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8D9B35-BC43-4309-A222-6A0B190D0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1" y="1997532"/>
            <a:ext cx="4895055" cy="1752600"/>
          </a:xfrm>
        </p:spPr>
        <p:txBody>
          <a:bodyPr>
            <a:normAutofit/>
          </a:bodyPr>
          <a:lstStyle/>
          <a:p>
            <a:r>
              <a:rPr lang="hu-HU" sz="2000" dirty="0"/>
              <a:t>Ha a MAE dominál:</a:t>
            </a:r>
          </a:p>
          <a:p>
            <a:pPr lvl="1"/>
            <a:r>
              <a:rPr lang="hu-HU" sz="2000" dirty="0"/>
              <a:t>A visszaállított kép majdnem tökéletes </a:t>
            </a:r>
          </a:p>
          <a:p>
            <a:pPr lvl="1"/>
            <a:r>
              <a:rPr lang="hu-HU" sz="2000" dirty="0"/>
              <a:t>A látensvektor értékeinek változtatása nagy eltéréseket okoz</a:t>
            </a:r>
            <a:endParaRPr lang="en-US" sz="2000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440F821-2915-4A44-A05B-0E177F1BA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1768931"/>
            <a:ext cx="4895056" cy="1981201"/>
          </a:xfrm>
        </p:spPr>
        <p:txBody>
          <a:bodyPr>
            <a:normAutofit/>
          </a:bodyPr>
          <a:lstStyle/>
          <a:p>
            <a:r>
              <a:rPr lang="hu-HU" sz="2000" dirty="0"/>
              <a:t>Ha a KL-</a:t>
            </a:r>
            <a:r>
              <a:rPr lang="hu-HU" sz="2000" dirty="0" err="1"/>
              <a:t>loss</a:t>
            </a:r>
            <a:r>
              <a:rPr lang="hu-HU" sz="2000" dirty="0"/>
              <a:t> dominál:</a:t>
            </a:r>
          </a:p>
          <a:p>
            <a:pPr lvl="1"/>
            <a:r>
              <a:rPr lang="hu-HU" sz="2000" dirty="0"/>
              <a:t>A visszaállított kép csak a statikus elemeket tartalmazza</a:t>
            </a:r>
            <a:endParaRPr lang="en-US" sz="20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8DAD4BF-535D-4DF1-A955-1B9DCB950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3750131"/>
            <a:ext cx="4895055" cy="2286081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950C4B73-67AD-455C-AE55-6452064C7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966" y="3750133"/>
            <a:ext cx="4895055" cy="229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7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89B0E5-7BC6-41DD-AAE3-F7D14790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Érdekesség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E75634-A7E0-4D7C-A979-0268486AA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1" y="2269935"/>
            <a:ext cx="5763156" cy="733324"/>
          </a:xfrm>
        </p:spPr>
        <p:txBody>
          <a:bodyPr>
            <a:noAutofit/>
          </a:bodyPr>
          <a:lstStyle/>
          <a:p>
            <a:r>
              <a:rPr lang="hu-HU" sz="2400" dirty="0"/>
              <a:t>Csak MAE esetén is csökken a KL-</a:t>
            </a:r>
            <a:r>
              <a:rPr lang="hu-HU" sz="2400" dirty="0" err="1"/>
              <a:t>loss</a:t>
            </a:r>
            <a:endParaRPr lang="en-US" sz="2400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146402C4-C016-4019-B864-E8168CA083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091186" y="3152176"/>
            <a:ext cx="3580315" cy="2455862"/>
          </a:xfr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5CCFECA7-08BA-4D2B-828D-0D8A2B76A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203" y="3152176"/>
            <a:ext cx="3729272" cy="2455862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D7987ADC-8DBD-40D0-93E0-139FDFBDA723}"/>
              </a:ext>
            </a:extLst>
          </p:cNvPr>
          <p:cNvSpPr txBox="1"/>
          <p:nvPr/>
        </p:nvSpPr>
        <p:spPr>
          <a:xfrm>
            <a:off x="2491530" y="5765344"/>
            <a:ext cx="276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Reconstruction</a:t>
            </a:r>
            <a:r>
              <a:rPr lang="hu-HU" dirty="0"/>
              <a:t> </a:t>
            </a:r>
            <a:r>
              <a:rPr lang="hu-HU" dirty="0" err="1"/>
              <a:t>loss</a:t>
            </a:r>
            <a:r>
              <a:rPr lang="hu-HU" dirty="0"/>
              <a:t> (MAE)</a:t>
            </a:r>
            <a:endParaRPr lang="en-US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99BB1818-863B-4C7F-9591-933F53549438}"/>
              </a:ext>
            </a:extLst>
          </p:cNvPr>
          <p:cNvSpPr txBox="1"/>
          <p:nvPr/>
        </p:nvSpPr>
        <p:spPr>
          <a:xfrm>
            <a:off x="7568466" y="5765344"/>
            <a:ext cx="262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KL-</a:t>
            </a:r>
            <a:r>
              <a:rPr lang="hu-HU" dirty="0" err="1"/>
              <a:t>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4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61E77B23-1DB6-451C-8737-54965195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Változó súlyozás</a:t>
            </a:r>
            <a:endParaRPr lang="en-US" dirty="0"/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1704F1E3-42DB-4B7D-9A0F-6D417344E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00998"/>
            <a:ext cx="10018713" cy="2056003"/>
          </a:xfrm>
        </p:spPr>
        <p:txBody>
          <a:bodyPr/>
          <a:lstStyle/>
          <a:p>
            <a:r>
              <a:rPr lang="hu-HU" dirty="0"/>
              <a:t>Kezdetben a MAE dominál</a:t>
            </a:r>
          </a:p>
          <a:p>
            <a:r>
              <a:rPr lang="hu-HU" dirty="0"/>
              <a:t>Egyre nagyobb súllyal számít a KL-</a:t>
            </a:r>
            <a:r>
              <a:rPr lang="hu-HU" dirty="0" err="1"/>
              <a:t>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1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58BBCA-E2BE-47F7-AF8A-21EFEDD1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Eredmények</a:t>
            </a:r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FBD7B08-9492-45BD-BB68-65EC6B280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8206"/>
          <a:stretch/>
        </p:blipFill>
        <p:spPr>
          <a:xfrm>
            <a:off x="6589134" y="2364997"/>
            <a:ext cx="4913890" cy="3136084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ACDE10F-620D-4996-B9F2-582AE9269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03" b="892"/>
          <a:stretch/>
        </p:blipFill>
        <p:spPr>
          <a:xfrm>
            <a:off x="1484311" y="2364997"/>
            <a:ext cx="4877470" cy="313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2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11B201-D071-41FC-A04D-8F43FBE8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Következő két hét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9DA106-5827-4204-BAC4-A283DEA41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6899"/>
            <a:ext cx="10018713" cy="3124201"/>
          </a:xfrm>
        </p:spPr>
        <p:txBody>
          <a:bodyPr/>
          <a:lstStyle/>
          <a:p>
            <a:r>
              <a:rPr lang="hu-HU" dirty="0"/>
              <a:t>Batch </a:t>
            </a:r>
            <a:r>
              <a:rPr lang="hu-HU" dirty="0" err="1"/>
              <a:t>Normalization</a:t>
            </a:r>
            <a:endParaRPr lang="hu-HU" dirty="0"/>
          </a:p>
          <a:p>
            <a:r>
              <a:rPr lang="hu-HU" dirty="0"/>
              <a:t>RNN</a:t>
            </a:r>
          </a:p>
        </p:txBody>
      </p:sp>
    </p:spTree>
    <p:extLst>
      <p:ext uri="{BB962C8B-B14F-4D97-AF65-F5344CB8AC3E}">
        <p14:creationId xmlns:p14="http://schemas.microsoft.com/office/powerpoint/2010/main" val="1018463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564</TotalTime>
  <Words>129</Words>
  <Application>Microsoft Office PowerPoint</Application>
  <PresentationFormat>Szélesvásznú</PresentationFormat>
  <Paragraphs>33</Paragraphs>
  <Slides>10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Parallaxis</vt:lpstr>
      <vt:lpstr>Szimpózium</vt:lpstr>
      <vt:lpstr>Catch-up</vt:lpstr>
      <vt:lpstr>VAE</vt:lpstr>
      <vt:lpstr>Loss függvények</vt:lpstr>
      <vt:lpstr>Loss függvények aránya</vt:lpstr>
      <vt:lpstr>Érdekesség</vt:lpstr>
      <vt:lpstr>Változó súlyozás</vt:lpstr>
      <vt:lpstr>Eredmények</vt:lpstr>
      <vt:lpstr>Következő két hét</vt:lpstr>
      <vt:lpstr>Videó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Szimpózium</dc:title>
  <dc:creator>Fábián Füleki</dc:creator>
  <cp:lastModifiedBy>Fábián Füleki</cp:lastModifiedBy>
  <cp:revision>39</cp:revision>
  <dcterms:created xsi:type="dcterms:W3CDTF">2019-03-12T15:08:18Z</dcterms:created>
  <dcterms:modified xsi:type="dcterms:W3CDTF">2019-04-01T08:29:56Z</dcterms:modified>
</cp:coreProperties>
</file>