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06256F-ED93-F391-E730-30289501B70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60AACF1C-D136-516D-A92E-E413C935A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2EA1A691-0CE9-7D68-5554-5346A6C92E8D}"/>
              </a:ext>
            </a:extLst>
          </p:cNvPr>
          <p:cNvSpPr>
            <a:spLocks noGrp="1"/>
          </p:cNvSpPr>
          <p:nvPr>
            <p:ph type="dt" sz="half" idx="10"/>
          </p:nvPr>
        </p:nvSpPr>
        <p:spPr/>
        <p:txBody>
          <a:bodyPr/>
          <a:lstStyle/>
          <a:p>
            <a:fld id="{E8BB4B5F-561C-4DD1-918C-B5868EBCFD09}" type="datetimeFigureOut">
              <a:rPr lang="es-CO" smtClean="0"/>
              <a:t>31/08/2023</a:t>
            </a:fld>
            <a:endParaRPr lang="es-CO"/>
          </a:p>
        </p:txBody>
      </p:sp>
      <p:sp>
        <p:nvSpPr>
          <p:cNvPr id="5" name="Marcador de pie de página 4">
            <a:extLst>
              <a:ext uri="{FF2B5EF4-FFF2-40B4-BE49-F238E27FC236}">
                <a16:creationId xmlns:a16="http://schemas.microsoft.com/office/drawing/2014/main" id="{5DB84848-0237-C2A7-413D-E5E716D9D5D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AA5D7EA-BAC9-4B2A-8E4C-F20BCEBA8181}"/>
              </a:ext>
            </a:extLst>
          </p:cNvPr>
          <p:cNvSpPr>
            <a:spLocks noGrp="1"/>
          </p:cNvSpPr>
          <p:nvPr>
            <p:ph type="sldNum" sz="quarter" idx="12"/>
          </p:nvPr>
        </p:nvSpPr>
        <p:spPr/>
        <p:txBody>
          <a:bodyPr/>
          <a:lstStyle/>
          <a:p>
            <a:fld id="{08551402-362E-4947-B7E8-12E870C6BC67}" type="slidenum">
              <a:rPr lang="es-CO" smtClean="0"/>
              <a:t>‹Nº›</a:t>
            </a:fld>
            <a:endParaRPr lang="es-CO"/>
          </a:p>
        </p:txBody>
      </p:sp>
    </p:spTree>
    <p:extLst>
      <p:ext uri="{BB962C8B-B14F-4D97-AF65-F5344CB8AC3E}">
        <p14:creationId xmlns:p14="http://schemas.microsoft.com/office/powerpoint/2010/main" val="198872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D8619-11D6-7EC3-BC37-88C33344ADD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A640AD1-F699-A008-F1C6-E16D9890816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6B5FBCE-5C84-EF10-EA2C-688A64EAFE0D}"/>
              </a:ext>
            </a:extLst>
          </p:cNvPr>
          <p:cNvSpPr>
            <a:spLocks noGrp="1"/>
          </p:cNvSpPr>
          <p:nvPr>
            <p:ph type="dt" sz="half" idx="10"/>
          </p:nvPr>
        </p:nvSpPr>
        <p:spPr/>
        <p:txBody>
          <a:bodyPr/>
          <a:lstStyle/>
          <a:p>
            <a:fld id="{E8BB4B5F-561C-4DD1-918C-B5868EBCFD09}" type="datetimeFigureOut">
              <a:rPr lang="es-CO" smtClean="0"/>
              <a:t>31/08/2023</a:t>
            </a:fld>
            <a:endParaRPr lang="es-CO"/>
          </a:p>
        </p:txBody>
      </p:sp>
      <p:sp>
        <p:nvSpPr>
          <p:cNvPr id="5" name="Marcador de pie de página 4">
            <a:extLst>
              <a:ext uri="{FF2B5EF4-FFF2-40B4-BE49-F238E27FC236}">
                <a16:creationId xmlns:a16="http://schemas.microsoft.com/office/drawing/2014/main" id="{309EC68E-0F2E-452C-1AB2-0C50C68AB1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F675E9B-7E53-FDBD-C10B-4C53450B9E7A}"/>
              </a:ext>
            </a:extLst>
          </p:cNvPr>
          <p:cNvSpPr>
            <a:spLocks noGrp="1"/>
          </p:cNvSpPr>
          <p:nvPr>
            <p:ph type="sldNum" sz="quarter" idx="12"/>
          </p:nvPr>
        </p:nvSpPr>
        <p:spPr/>
        <p:txBody>
          <a:bodyPr/>
          <a:lstStyle/>
          <a:p>
            <a:fld id="{08551402-362E-4947-B7E8-12E870C6BC67}" type="slidenum">
              <a:rPr lang="es-CO" smtClean="0"/>
              <a:t>‹Nº›</a:t>
            </a:fld>
            <a:endParaRPr lang="es-CO"/>
          </a:p>
        </p:txBody>
      </p:sp>
    </p:spTree>
    <p:extLst>
      <p:ext uri="{BB962C8B-B14F-4D97-AF65-F5344CB8AC3E}">
        <p14:creationId xmlns:p14="http://schemas.microsoft.com/office/powerpoint/2010/main" val="3170059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F8AFB8A-3B77-68AB-FA9C-25C5FC8FD8E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257D55D-00ED-64A0-90FD-0B9B00455B6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F74C32D-5846-B7A4-115D-31589C3B6CB4}"/>
              </a:ext>
            </a:extLst>
          </p:cNvPr>
          <p:cNvSpPr>
            <a:spLocks noGrp="1"/>
          </p:cNvSpPr>
          <p:nvPr>
            <p:ph type="dt" sz="half" idx="10"/>
          </p:nvPr>
        </p:nvSpPr>
        <p:spPr/>
        <p:txBody>
          <a:bodyPr/>
          <a:lstStyle/>
          <a:p>
            <a:fld id="{E8BB4B5F-561C-4DD1-918C-B5868EBCFD09}" type="datetimeFigureOut">
              <a:rPr lang="es-CO" smtClean="0"/>
              <a:t>31/08/2023</a:t>
            </a:fld>
            <a:endParaRPr lang="es-CO"/>
          </a:p>
        </p:txBody>
      </p:sp>
      <p:sp>
        <p:nvSpPr>
          <p:cNvPr id="5" name="Marcador de pie de página 4">
            <a:extLst>
              <a:ext uri="{FF2B5EF4-FFF2-40B4-BE49-F238E27FC236}">
                <a16:creationId xmlns:a16="http://schemas.microsoft.com/office/drawing/2014/main" id="{C0B51628-B214-FE0A-BB4D-7216925BDC8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9CA0D4E-9C45-48C4-28F0-8D3AA0538E93}"/>
              </a:ext>
            </a:extLst>
          </p:cNvPr>
          <p:cNvSpPr>
            <a:spLocks noGrp="1"/>
          </p:cNvSpPr>
          <p:nvPr>
            <p:ph type="sldNum" sz="quarter" idx="12"/>
          </p:nvPr>
        </p:nvSpPr>
        <p:spPr/>
        <p:txBody>
          <a:bodyPr/>
          <a:lstStyle/>
          <a:p>
            <a:fld id="{08551402-362E-4947-B7E8-12E870C6BC67}" type="slidenum">
              <a:rPr lang="es-CO" smtClean="0"/>
              <a:t>‹Nº›</a:t>
            </a:fld>
            <a:endParaRPr lang="es-CO"/>
          </a:p>
        </p:txBody>
      </p:sp>
    </p:spTree>
    <p:extLst>
      <p:ext uri="{BB962C8B-B14F-4D97-AF65-F5344CB8AC3E}">
        <p14:creationId xmlns:p14="http://schemas.microsoft.com/office/powerpoint/2010/main" val="375681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90FF9-EECB-D567-2506-F183438E72B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CF24F85-396E-EA7B-A63E-94BBE545A66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D986C42-95C7-CF6D-AB14-4FDAEBE6F5E9}"/>
              </a:ext>
            </a:extLst>
          </p:cNvPr>
          <p:cNvSpPr>
            <a:spLocks noGrp="1"/>
          </p:cNvSpPr>
          <p:nvPr>
            <p:ph type="dt" sz="half" idx="10"/>
          </p:nvPr>
        </p:nvSpPr>
        <p:spPr/>
        <p:txBody>
          <a:bodyPr/>
          <a:lstStyle/>
          <a:p>
            <a:fld id="{E8BB4B5F-561C-4DD1-918C-B5868EBCFD09}" type="datetimeFigureOut">
              <a:rPr lang="es-CO" smtClean="0"/>
              <a:t>31/08/2023</a:t>
            </a:fld>
            <a:endParaRPr lang="es-CO"/>
          </a:p>
        </p:txBody>
      </p:sp>
      <p:sp>
        <p:nvSpPr>
          <p:cNvPr id="5" name="Marcador de pie de página 4">
            <a:extLst>
              <a:ext uri="{FF2B5EF4-FFF2-40B4-BE49-F238E27FC236}">
                <a16:creationId xmlns:a16="http://schemas.microsoft.com/office/drawing/2014/main" id="{4D0EA06E-140E-9BF0-360E-F0A27C194FA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1B9D5F3-A78F-28E3-2BAC-15226DA7B3A2}"/>
              </a:ext>
            </a:extLst>
          </p:cNvPr>
          <p:cNvSpPr>
            <a:spLocks noGrp="1"/>
          </p:cNvSpPr>
          <p:nvPr>
            <p:ph type="sldNum" sz="quarter" idx="12"/>
          </p:nvPr>
        </p:nvSpPr>
        <p:spPr/>
        <p:txBody>
          <a:bodyPr/>
          <a:lstStyle/>
          <a:p>
            <a:fld id="{08551402-362E-4947-B7E8-12E870C6BC67}" type="slidenum">
              <a:rPr lang="es-CO" smtClean="0"/>
              <a:t>‹Nº›</a:t>
            </a:fld>
            <a:endParaRPr lang="es-CO"/>
          </a:p>
        </p:txBody>
      </p:sp>
    </p:spTree>
    <p:extLst>
      <p:ext uri="{BB962C8B-B14F-4D97-AF65-F5344CB8AC3E}">
        <p14:creationId xmlns:p14="http://schemas.microsoft.com/office/powerpoint/2010/main" val="76214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543528-A38C-0992-8749-636A92737B2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65A8979-C6A1-19EA-6E9B-03625BD88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CCF5E89-2C23-2EC1-14A2-D4059BCC679C}"/>
              </a:ext>
            </a:extLst>
          </p:cNvPr>
          <p:cNvSpPr>
            <a:spLocks noGrp="1"/>
          </p:cNvSpPr>
          <p:nvPr>
            <p:ph type="dt" sz="half" idx="10"/>
          </p:nvPr>
        </p:nvSpPr>
        <p:spPr/>
        <p:txBody>
          <a:bodyPr/>
          <a:lstStyle/>
          <a:p>
            <a:fld id="{E8BB4B5F-561C-4DD1-918C-B5868EBCFD09}" type="datetimeFigureOut">
              <a:rPr lang="es-CO" smtClean="0"/>
              <a:t>31/08/2023</a:t>
            </a:fld>
            <a:endParaRPr lang="es-CO"/>
          </a:p>
        </p:txBody>
      </p:sp>
      <p:sp>
        <p:nvSpPr>
          <p:cNvPr id="5" name="Marcador de pie de página 4">
            <a:extLst>
              <a:ext uri="{FF2B5EF4-FFF2-40B4-BE49-F238E27FC236}">
                <a16:creationId xmlns:a16="http://schemas.microsoft.com/office/drawing/2014/main" id="{8687C9BB-D2D9-07C2-E994-AD19663D46F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298AD23-ACA7-74DC-3F05-0D78968B05B2}"/>
              </a:ext>
            </a:extLst>
          </p:cNvPr>
          <p:cNvSpPr>
            <a:spLocks noGrp="1"/>
          </p:cNvSpPr>
          <p:nvPr>
            <p:ph type="sldNum" sz="quarter" idx="12"/>
          </p:nvPr>
        </p:nvSpPr>
        <p:spPr/>
        <p:txBody>
          <a:bodyPr/>
          <a:lstStyle/>
          <a:p>
            <a:fld id="{08551402-362E-4947-B7E8-12E870C6BC67}" type="slidenum">
              <a:rPr lang="es-CO" smtClean="0"/>
              <a:t>‹Nº›</a:t>
            </a:fld>
            <a:endParaRPr lang="es-CO"/>
          </a:p>
        </p:txBody>
      </p:sp>
    </p:spTree>
    <p:extLst>
      <p:ext uri="{BB962C8B-B14F-4D97-AF65-F5344CB8AC3E}">
        <p14:creationId xmlns:p14="http://schemas.microsoft.com/office/powerpoint/2010/main" val="4095483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8F805-43D5-F5E8-93DC-FE03B7A5E9D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51696DC-300B-798A-3A69-43E0BB8A23E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BD9BD0FF-9A93-5FA6-9506-5A70FEC928C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A64F4DC-92F4-5954-5C18-22D5F8417420}"/>
              </a:ext>
            </a:extLst>
          </p:cNvPr>
          <p:cNvSpPr>
            <a:spLocks noGrp="1"/>
          </p:cNvSpPr>
          <p:nvPr>
            <p:ph type="dt" sz="half" idx="10"/>
          </p:nvPr>
        </p:nvSpPr>
        <p:spPr/>
        <p:txBody>
          <a:bodyPr/>
          <a:lstStyle/>
          <a:p>
            <a:fld id="{E8BB4B5F-561C-4DD1-918C-B5868EBCFD09}" type="datetimeFigureOut">
              <a:rPr lang="es-CO" smtClean="0"/>
              <a:t>31/08/2023</a:t>
            </a:fld>
            <a:endParaRPr lang="es-CO"/>
          </a:p>
        </p:txBody>
      </p:sp>
      <p:sp>
        <p:nvSpPr>
          <p:cNvPr id="6" name="Marcador de pie de página 5">
            <a:extLst>
              <a:ext uri="{FF2B5EF4-FFF2-40B4-BE49-F238E27FC236}">
                <a16:creationId xmlns:a16="http://schemas.microsoft.com/office/drawing/2014/main" id="{BC623EF5-74D4-AF13-941A-F233E67E410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7936FA8-F00B-E632-BAE7-1CB709D8A0E1}"/>
              </a:ext>
            </a:extLst>
          </p:cNvPr>
          <p:cNvSpPr>
            <a:spLocks noGrp="1"/>
          </p:cNvSpPr>
          <p:nvPr>
            <p:ph type="sldNum" sz="quarter" idx="12"/>
          </p:nvPr>
        </p:nvSpPr>
        <p:spPr/>
        <p:txBody>
          <a:bodyPr/>
          <a:lstStyle/>
          <a:p>
            <a:fld id="{08551402-362E-4947-B7E8-12E870C6BC67}" type="slidenum">
              <a:rPr lang="es-CO" smtClean="0"/>
              <a:t>‹Nº›</a:t>
            </a:fld>
            <a:endParaRPr lang="es-CO"/>
          </a:p>
        </p:txBody>
      </p:sp>
    </p:spTree>
    <p:extLst>
      <p:ext uri="{BB962C8B-B14F-4D97-AF65-F5344CB8AC3E}">
        <p14:creationId xmlns:p14="http://schemas.microsoft.com/office/powerpoint/2010/main" val="449688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04394-CCAB-9D86-C6FB-88DD88C1E61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1A55A5A-EC79-B360-30B6-86074376E7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D19FEEC-28FB-AE67-36DC-42192E174E7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91685B17-8C17-A3A7-F4F0-DF03C02DEE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465821D-E544-F46D-3710-EB9C2A4A271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673B5BA-8A82-2D85-A0CB-C64C01AB3833}"/>
              </a:ext>
            </a:extLst>
          </p:cNvPr>
          <p:cNvSpPr>
            <a:spLocks noGrp="1"/>
          </p:cNvSpPr>
          <p:nvPr>
            <p:ph type="dt" sz="half" idx="10"/>
          </p:nvPr>
        </p:nvSpPr>
        <p:spPr/>
        <p:txBody>
          <a:bodyPr/>
          <a:lstStyle/>
          <a:p>
            <a:fld id="{E8BB4B5F-561C-4DD1-918C-B5868EBCFD09}" type="datetimeFigureOut">
              <a:rPr lang="es-CO" smtClean="0"/>
              <a:t>31/08/2023</a:t>
            </a:fld>
            <a:endParaRPr lang="es-CO"/>
          </a:p>
        </p:txBody>
      </p:sp>
      <p:sp>
        <p:nvSpPr>
          <p:cNvPr id="8" name="Marcador de pie de página 7">
            <a:extLst>
              <a:ext uri="{FF2B5EF4-FFF2-40B4-BE49-F238E27FC236}">
                <a16:creationId xmlns:a16="http://schemas.microsoft.com/office/drawing/2014/main" id="{117B9009-5D49-AF65-45DC-F3CA4D34E652}"/>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F724FE95-B74F-6913-3FBE-D99EC4D16AE2}"/>
              </a:ext>
            </a:extLst>
          </p:cNvPr>
          <p:cNvSpPr>
            <a:spLocks noGrp="1"/>
          </p:cNvSpPr>
          <p:nvPr>
            <p:ph type="sldNum" sz="quarter" idx="12"/>
          </p:nvPr>
        </p:nvSpPr>
        <p:spPr/>
        <p:txBody>
          <a:bodyPr/>
          <a:lstStyle/>
          <a:p>
            <a:fld id="{08551402-362E-4947-B7E8-12E870C6BC67}" type="slidenum">
              <a:rPr lang="es-CO" smtClean="0"/>
              <a:t>‹Nº›</a:t>
            </a:fld>
            <a:endParaRPr lang="es-CO"/>
          </a:p>
        </p:txBody>
      </p:sp>
    </p:spTree>
    <p:extLst>
      <p:ext uri="{BB962C8B-B14F-4D97-AF65-F5344CB8AC3E}">
        <p14:creationId xmlns:p14="http://schemas.microsoft.com/office/powerpoint/2010/main" val="260446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01EEFA-13E1-83B8-D085-7046C835C3D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C9D0A9AC-5D7B-A27A-EEC1-8594A72984E2}"/>
              </a:ext>
            </a:extLst>
          </p:cNvPr>
          <p:cNvSpPr>
            <a:spLocks noGrp="1"/>
          </p:cNvSpPr>
          <p:nvPr>
            <p:ph type="dt" sz="half" idx="10"/>
          </p:nvPr>
        </p:nvSpPr>
        <p:spPr/>
        <p:txBody>
          <a:bodyPr/>
          <a:lstStyle/>
          <a:p>
            <a:fld id="{E8BB4B5F-561C-4DD1-918C-B5868EBCFD09}" type="datetimeFigureOut">
              <a:rPr lang="es-CO" smtClean="0"/>
              <a:t>31/08/2023</a:t>
            </a:fld>
            <a:endParaRPr lang="es-CO"/>
          </a:p>
        </p:txBody>
      </p:sp>
      <p:sp>
        <p:nvSpPr>
          <p:cNvPr id="4" name="Marcador de pie de página 3">
            <a:extLst>
              <a:ext uri="{FF2B5EF4-FFF2-40B4-BE49-F238E27FC236}">
                <a16:creationId xmlns:a16="http://schemas.microsoft.com/office/drawing/2014/main" id="{948FE711-FCC1-65FF-8E6E-83D0B792CDE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A8327788-1020-E7F7-F88F-BA36DCB916F5}"/>
              </a:ext>
            </a:extLst>
          </p:cNvPr>
          <p:cNvSpPr>
            <a:spLocks noGrp="1"/>
          </p:cNvSpPr>
          <p:nvPr>
            <p:ph type="sldNum" sz="quarter" idx="12"/>
          </p:nvPr>
        </p:nvSpPr>
        <p:spPr/>
        <p:txBody>
          <a:bodyPr/>
          <a:lstStyle/>
          <a:p>
            <a:fld id="{08551402-362E-4947-B7E8-12E870C6BC67}" type="slidenum">
              <a:rPr lang="es-CO" smtClean="0"/>
              <a:t>‹Nº›</a:t>
            </a:fld>
            <a:endParaRPr lang="es-CO"/>
          </a:p>
        </p:txBody>
      </p:sp>
    </p:spTree>
    <p:extLst>
      <p:ext uri="{BB962C8B-B14F-4D97-AF65-F5344CB8AC3E}">
        <p14:creationId xmlns:p14="http://schemas.microsoft.com/office/powerpoint/2010/main" val="427765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5A3DD29-E99A-E8D6-96B8-86BD4F774217}"/>
              </a:ext>
            </a:extLst>
          </p:cNvPr>
          <p:cNvSpPr>
            <a:spLocks noGrp="1"/>
          </p:cNvSpPr>
          <p:nvPr>
            <p:ph type="dt" sz="half" idx="10"/>
          </p:nvPr>
        </p:nvSpPr>
        <p:spPr/>
        <p:txBody>
          <a:bodyPr/>
          <a:lstStyle/>
          <a:p>
            <a:fld id="{E8BB4B5F-561C-4DD1-918C-B5868EBCFD09}" type="datetimeFigureOut">
              <a:rPr lang="es-CO" smtClean="0"/>
              <a:t>31/08/2023</a:t>
            </a:fld>
            <a:endParaRPr lang="es-CO"/>
          </a:p>
        </p:txBody>
      </p:sp>
      <p:sp>
        <p:nvSpPr>
          <p:cNvPr id="3" name="Marcador de pie de página 2">
            <a:extLst>
              <a:ext uri="{FF2B5EF4-FFF2-40B4-BE49-F238E27FC236}">
                <a16:creationId xmlns:a16="http://schemas.microsoft.com/office/drawing/2014/main" id="{DF3882EB-A982-AAAD-57AB-88604C0292FE}"/>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4C37CCE9-DAF8-C3A7-413F-A41F3D9767B1}"/>
              </a:ext>
            </a:extLst>
          </p:cNvPr>
          <p:cNvSpPr>
            <a:spLocks noGrp="1"/>
          </p:cNvSpPr>
          <p:nvPr>
            <p:ph type="sldNum" sz="quarter" idx="12"/>
          </p:nvPr>
        </p:nvSpPr>
        <p:spPr/>
        <p:txBody>
          <a:bodyPr/>
          <a:lstStyle/>
          <a:p>
            <a:fld id="{08551402-362E-4947-B7E8-12E870C6BC67}" type="slidenum">
              <a:rPr lang="es-CO" smtClean="0"/>
              <a:t>‹Nº›</a:t>
            </a:fld>
            <a:endParaRPr lang="es-CO"/>
          </a:p>
        </p:txBody>
      </p:sp>
    </p:spTree>
    <p:extLst>
      <p:ext uri="{BB962C8B-B14F-4D97-AF65-F5344CB8AC3E}">
        <p14:creationId xmlns:p14="http://schemas.microsoft.com/office/powerpoint/2010/main" val="2206014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DC398-27C9-5D46-ACF9-36BACCAB14B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05FF30C-5885-78C3-50AE-F304B067B6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FF5FC84-B675-135B-2498-70160BF7D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660BDFE-6210-E74B-B643-1DB897456596}"/>
              </a:ext>
            </a:extLst>
          </p:cNvPr>
          <p:cNvSpPr>
            <a:spLocks noGrp="1"/>
          </p:cNvSpPr>
          <p:nvPr>
            <p:ph type="dt" sz="half" idx="10"/>
          </p:nvPr>
        </p:nvSpPr>
        <p:spPr/>
        <p:txBody>
          <a:bodyPr/>
          <a:lstStyle/>
          <a:p>
            <a:fld id="{E8BB4B5F-561C-4DD1-918C-B5868EBCFD09}" type="datetimeFigureOut">
              <a:rPr lang="es-CO" smtClean="0"/>
              <a:t>31/08/2023</a:t>
            </a:fld>
            <a:endParaRPr lang="es-CO"/>
          </a:p>
        </p:txBody>
      </p:sp>
      <p:sp>
        <p:nvSpPr>
          <p:cNvPr id="6" name="Marcador de pie de página 5">
            <a:extLst>
              <a:ext uri="{FF2B5EF4-FFF2-40B4-BE49-F238E27FC236}">
                <a16:creationId xmlns:a16="http://schemas.microsoft.com/office/drawing/2014/main" id="{0966F268-FFC5-F1E8-EEA0-03E8CD7AC55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7E5BE03-BB86-3651-C793-564AF7231545}"/>
              </a:ext>
            </a:extLst>
          </p:cNvPr>
          <p:cNvSpPr>
            <a:spLocks noGrp="1"/>
          </p:cNvSpPr>
          <p:nvPr>
            <p:ph type="sldNum" sz="quarter" idx="12"/>
          </p:nvPr>
        </p:nvSpPr>
        <p:spPr/>
        <p:txBody>
          <a:bodyPr/>
          <a:lstStyle/>
          <a:p>
            <a:fld id="{08551402-362E-4947-B7E8-12E870C6BC67}" type="slidenum">
              <a:rPr lang="es-CO" smtClean="0"/>
              <a:t>‹Nº›</a:t>
            </a:fld>
            <a:endParaRPr lang="es-CO"/>
          </a:p>
        </p:txBody>
      </p:sp>
    </p:spTree>
    <p:extLst>
      <p:ext uri="{BB962C8B-B14F-4D97-AF65-F5344CB8AC3E}">
        <p14:creationId xmlns:p14="http://schemas.microsoft.com/office/powerpoint/2010/main" val="3549930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16424D-9401-F3BB-3406-09B23AB0858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9CAAB66-78F1-844A-44C4-E3A329B4E9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BF5273-83A4-B7EA-23EF-869889A18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684F6F1-0417-BD8B-6042-2C175CD786B6}"/>
              </a:ext>
            </a:extLst>
          </p:cNvPr>
          <p:cNvSpPr>
            <a:spLocks noGrp="1"/>
          </p:cNvSpPr>
          <p:nvPr>
            <p:ph type="dt" sz="half" idx="10"/>
          </p:nvPr>
        </p:nvSpPr>
        <p:spPr/>
        <p:txBody>
          <a:bodyPr/>
          <a:lstStyle/>
          <a:p>
            <a:fld id="{E8BB4B5F-561C-4DD1-918C-B5868EBCFD09}" type="datetimeFigureOut">
              <a:rPr lang="es-CO" smtClean="0"/>
              <a:t>31/08/2023</a:t>
            </a:fld>
            <a:endParaRPr lang="es-CO"/>
          </a:p>
        </p:txBody>
      </p:sp>
      <p:sp>
        <p:nvSpPr>
          <p:cNvPr id="6" name="Marcador de pie de página 5">
            <a:extLst>
              <a:ext uri="{FF2B5EF4-FFF2-40B4-BE49-F238E27FC236}">
                <a16:creationId xmlns:a16="http://schemas.microsoft.com/office/drawing/2014/main" id="{EAB7BB00-73F9-D3CA-5C2B-8A5A22AFC9A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81F5A66-013B-86B5-4537-040EB87C18DA}"/>
              </a:ext>
            </a:extLst>
          </p:cNvPr>
          <p:cNvSpPr>
            <a:spLocks noGrp="1"/>
          </p:cNvSpPr>
          <p:nvPr>
            <p:ph type="sldNum" sz="quarter" idx="12"/>
          </p:nvPr>
        </p:nvSpPr>
        <p:spPr/>
        <p:txBody>
          <a:bodyPr/>
          <a:lstStyle/>
          <a:p>
            <a:fld id="{08551402-362E-4947-B7E8-12E870C6BC67}" type="slidenum">
              <a:rPr lang="es-CO" smtClean="0"/>
              <a:t>‹Nº›</a:t>
            </a:fld>
            <a:endParaRPr lang="es-CO"/>
          </a:p>
        </p:txBody>
      </p:sp>
    </p:spTree>
    <p:extLst>
      <p:ext uri="{BB962C8B-B14F-4D97-AF65-F5344CB8AC3E}">
        <p14:creationId xmlns:p14="http://schemas.microsoft.com/office/powerpoint/2010/main" val="596911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FA44D3B-3657-6380-EFB3-36D773A44B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D2BB3D4-585D-B1DE-B711-1B4D554498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FC29F68-16ED-6415-8B2F-2B7C9B049C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BB4B5F-561C-4DD1-918C-B5868EBCFD09}" type="datetimeFigureOut">
              <a:rPr lang="es-CO" smtClean="0"/>
              <a:t>31/08/2023</a:t>
            </a:fld>
            <a:endParaRPr lang="es-CO"/>
          </a:p>
        </p:txBody>
      </p:sp>
      <p:sp>
        <p:nvSpPr>
          <p:cNvPr id="5" name="Marcador de pie de página 4">
            <a:extLst>
              <a:ext uri="{FF2B5EF4-FFF2-40B4-BE49-F238E27FC236}">
                <a16:creationId xmlns:a16="http://schemas.microsoft.com/office/drawing/2014/main" id="{F18750EF-17C3-8E4F-C482-D47DDFBDC3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0811C72F-98B3-5D1B-A7FA-4E4D78F6E0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51402-362E-4947-B7E8-12E870C6BC67}" type="slidenum">
              <a:rPr lang="es-CO" smtClean="0"/>
              <a:t>‹Nº›</a:t>
            </a:fld>
            <a:endParaRPr lang="es-CO"/>
          </a:p>
        </p:txBody>
      </p:sp>
    </p:spTree>
    <p:extLst>
      <p:ext uri="{BB962C8B-B14F-4D97-AF65-F5344CB8AC3E}">
        <p14:creationId xmlns:p14="http://schemas.microsoft.com/office/powerpoint/2010/main" val="2439780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www.youtube.com/watch?v=umVsQGsu7C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Foto en blanco y negro de un grupo de personas en la calle&#10;&#10;Descripción generada automáticamente con confianza media">
            <a:extLst>
              <a:ext uri="{FF2B5EF4-FFF2-40B4-BE49-F238E27FC236}">
                <a16:creationId xmlns:a16="http://schemas.microsoft.com/office/drawing/2014/main" id="{E9CCC78F-2FC7-C14C-8948-BF5808B5A058}"/>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86" b="15128"/>
          <a:stretch/>
        </p:blipFill>
        <p:spPr>
          <a:xfrm>
            <a:off x="20" y="10"/>
            <a:ext cx="12191980" cy="6857990"/>
          </a:xfrm>
          <a:prstGeom prst="rect">
            <a:avLst/>
          </a:prstGeom>
        </p:spPr>
      </p:pic>
      <p:sp>
        <p:nvSpPr>
          <p:cNvPr id="3" name="Rectángulo 2">
            <a:extLst>
              <a:ext uri="{FF2B5EF4-FFF2-40B4-BE49-F238E27FC236}">
                <a16:creationId xmlns:a16="http://schemas.microsoft.com/office/drawing/2014/main" id="{F70C6363-53F5-C410-09DA-D3E47E9465D2}"/>
              </a:ext>
            </a:extLst>
          </p:cNvPr>
          <p:cNvSpPr/>
          <p:nvPr/>
        </p:nvSpPr>
        <p:spPr>
          <a:xfrm>
            <a:off x="838199" y="1065862"/>
            <a:ext cx="6052955" cy="472627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8000" b="0" cap="none" spc="0">
                <a:ln w="22225">
                  <a:solidFill>
                    <a:srgbClr val="FFFFFF"/>
                  </a:solidFill>
                </a:ln>
                <a:noFill/>
                <a:effectLst>
                  <a:outerShdw blurRad="38100" dist="19050" dir="2700000" algn="tl" rotWithShape="0">
                    <a:schemeClr val="dk1">
                      <a:alpha val="40000"/>
                    </a:schemeClr>
                  </a:outerShdw>
                </a:effectLst>
                <a:latin typeface="+mj-lt"/>
                <a:ea typeface="+mj-ea"/>
                <a:cs typeface="+mj-cs"/>
              </a:rPr>
              <a:t>Bienvenidos a la exposición</a:t>
            </a:r>
          </a:p>
        </p:txBody>
      </p:sp>
      <p:cxnSp>
        <p:nvCxnSpPr>
          <p:cNvPr id="21" name="Straight Connector 20">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AB6BF070-AA5C-8BB5-C26D-16A74BC1F8D1}"/>
              </a:ext>
            </a:extLst>
          </p:cNvPr>
          <p:cNvSpPr txBox="1"/>
          <p:nvPr/>
        </p:nvSpPr>
        <p:spPr>
          <a:xfrm>
            <a:off x="7534641" y="1065862"/>
            <a:ext cx="3860002" cy="47262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solidFill>
                  <a:srgbClr val="FFFFFF"/>
                </a:solidFill>
              </a:rPr>
              <a:t>Integrantes:</a:t>
            </a:r>
          </a:p>
          <a:p>
            <a:pPr indent="-228600">
              <a:lnSpc>
                <a:spcPct val="90000"/>
              </a:lnSpc>
              <a:spcAft>
                <a:spcPts val="600"/>
              </a:spcAft>
              <a:buFont typeface="Arial" panose="020B0604020202020204" pitchFamily="34" charset="0"/>
              <a:buChar char="•"/>
            </a:pPr>
            <a:r>
              <a:rPr lang="en-US" sz="2000">
                <a:solidFill>
                  <a:srgbClr val="FFFFFF"/>
                </a:solidFill>
              </a:rPr>
              <a:t>Samuel Montes</a:t>
            </a:r>
          </a:p>
          <a:p>
            <a:pPr indent="-228600">
              <a:lnSpc>
                <a:spcPct val="90000"/>
              </a:lnSpc>
              <a:spcAft>
                <a:spcPts val="600"/>
              </a:spcAft>
              <a:buFont typeface="Arial" panose="020B0604020202020204" pitchFamily="34" charset="0"/>
              <a:buChar char="•"/>
            </a:pPr>
            <a:r>
              <a:rPr lang="en-US" sz="2000">
                <a:solidFill>
                  <a:srgbClr val="FFFFFF"/>
                </a:solidFill>
              </a:rPr>
              <a:t>Juan Sebastian</a:t>
            </a:r>
          </a:p>
          <a:p>
            <a:pPr indent="-228600">
              <a:lnSpc>
                <a:spcPct val="90000"/>
              </a:lnSpc>
              <a:spcAft>
                <a:spcPts val="600"/>
              </a:spcAft>
              <a:buFont typeface="Arial" panose="020B0604020202020204" pitchFamily="34" charset="0"/>
              <a:buChar char="•"/>
            </a:pPr>
            <a:r>
              <a:rPr lang="en-US" sz="2000">
                <a:solidFill>
                  <a:srgbClr val="FFFFFF"/>
                </a:solidFill>
              </a:rPr>
              <a:t>Sebastian Restrepo</a:t>
            </a:r>
          </a:p>
        </p:txBody>
      </p:sp>
    </p:spTree>
    <p:extLst>
      <p:ext uri="{BB962C8B-B14F-4D97-AF65-F5344CB8AC3E}">
        <p14:creationId xmlns:p14="http://schemas.microsoft.com/office/powerpoint/2010/main" val="188770888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Un jugador de fútbol con espectadores&#10;&#10;Descripción generada automáticamente con confianza baja">
            <a:extLst>
              <a:ext uri="{FF2B5EF4-FFF2-40B4-BE49-F238E27FC236}">
                <a16:creationId xmlns:a16="http://schemas.microsoft.com/office/drawing/2014/main" id="{E7E0563D-75E5-1246-5F4C-AB3BDF80BF6F}"/>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 name="Rectángulo 1">
            <a:extLst>
              <a:ext uri="{FF2B5EF4-FFF2-40B4-BE49-F238E27FC236}">
                <a16:creationId xmlns:a16="http://schemas.microsoft.com/office/drawing/2014/main" id="{32CB4FDF-1AAF-91AF-41D8-F5D6DB04ECA0}"/>
              </a:ext>
            </a:extLst>
          </p:cNvPr>
          <p:cNvSpPr/>
          <p:nvPr/>
        </p:nvSpPr>
        <p:spPr>
          <a:xfrm>
            <a:off x="841249" y="941832"/>
            <a:ext cx="10506456" cy="20574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b="0" cap="none" spc="0">
                <a:ln w="0"/>
                <a:solidFill>
                  <a:schemeClr val="bg1"/>
                </a:solidFill>
                <a:effectLst>
                  <a:outerShdw blurRad="38100" dist="19050" dir="2700000" algn="tl" rotWithShape="0">
                    <a:schemeClr val="dk1">
                      <a:alpha val="40000"/>
                    </a:schemeClr>
                  </a:outerShdw>
                </a:effectLst>
                <a:latin typeface="+mj-lt"/>
                <a:ea typeface="+mj-ea"/>
                <a:cs typeface="+mj-cs"/>
              </a:rPr>
              <a:t>¿Qué es el crossfit</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uadroTexto 2">
            <a:extLst>
              <a:ext uri="{FF2B5EF4-FFF2-40B4-BE49-F238E27FC236}">
                <a16:creationId xmlns:a16="http://schemas.microsoft.com/office/drawing/2014/main" id="{96C4EA64-9D6C-D7D4-9B09-E93B31D56701}"/>
              </a:ext>
            </a:extLst>
          </p:cNvPr>
          <p:cNvSpPr txBox="1"/>
          <p:nvPr/>
        </p:nvSpPr>
        <p:spPr>
          <a:xfrm>
            <a:off x="841248" y="3502152"/>
            <a:ext cx="10506456" cy="267004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solidFill>
                  <a:schemeClr val="bg1"/>
                </a:solidFill>
                <a:effectLst/>
              </a:rPr>
              <a:t>CrossFit se define como un sistema de entrenamiento de fuerza y acondicionamiento basado en ejercicios funcionales constantemente variados realizados a una alta intensidad. Esto significa que nos valemos de una gran cantidad de ejercicios y disciplinas deportivas (gimnasia, halterofilia, carrera…), de entre las cuales seleccionamos técnicas o movimientos aplicables a la vida diaria y los combinamos de muchas formas diferentes en entrenamientos intensos, resultando no solo un experiencia exigente durante la cual el carácter lúdico y la camaradería cobran un papel primordial, sino también un programa insuperable para desarrollar las diez capacidades físicas generales: resistencia cardiovascular, resistencia energética, fuerza, flexibilidad, potencia, velocidad, coordinación, agilidad, equilibrio y precisión.</a:t>
            </a:r>
            <a:endParaRPr lang="en-US" sz="2000" dirty="0">
              <a:solidFill>
                <a:schemeClr val="bg1"/>
              </a:solidFill>
            </a:endParaRPr>
          </a:p>
        </p:txBody>
      </p:sp>
    </p:spTree>
    <p:extLst>
      <p:ext uri="{BB962C8B-B14F-4D97-AF65-F5344CB8AC3E}">
        <p14:creationId xmlns:p14="http://schemas.microsoft.com/office/powerpoint/2010/main" val="3158644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Un grupo de personas caminando junto a un niño&#10;&#10;Descripción generada automáticamente con confianza baja">
            <a:extLst>
              <a:ext uri="{FF2B5EF4-FFF2-40B4-BE49-F238E27FC236}">
                <a16:creationId xmlns:a16="http://schemas.microsoft.com/office/drawing/2014/main" id="{232A76FE-B58F-6FB4-5674-D0A676309B2A}"/>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8285" b="16715"/>
          <a:stretch/>
        </p:blipFill>
        <p:spPr>
          <a:xfrm>
            <a:off x="20" y="10"/>
            <a:ext cx="12191979" cy="6857990"/>
          </a:xfrm>
          <a:prstGeom prst="rect">
            <a:avLst/>
          </a:prstGeom>
        </p:spPr>
      </p:pic>
      <p:sp>
        <p:nvSpPr>
          <p:cNvPr id="2" name="Rectángulo 1">
            <a:extLst>
              <a:ext uri="{FF2B5EF4-FFF2-40B4-BE49-F238E27FC236}">
                <a16:creationId xmlns:a16="http://schemas.microsoft.com/office/drawing/2014/main" id="{55D3A3C1-D685-7B4B-57B9-B1A2DA2DFBD3}"/>
              </a:ext>
            </a:extLst>
          </p:cNvPr>
          <p:cNvSpPr/>
          <p:nvPr/>
        </p:nvSpPr>
        <p:spPr>
          <a:xfrm>
            <a:off x="838200" y="365125"/>
            <a:ext cx="10515600" cy="1325563"/>
          </a:xfrm>
          <a:prstGeom prst="rect">
            <a:avLst/>
          </a:prstGeom>
        </p:spPr>
        <p:txBody>
          <a:bodyPr vert="horz" lIns="91440" tIns="45720" rIns="91440" bIns="45720" rtlCol="0" anchor="ctr">
            <a:normAutofit/>
          </a:bodyPr>
          <a:lstStyle/>
          <a:p>
            <a:pPr fontAlgn="base">
              <a:lnSpc>
                <a:spcPct val="90000"/>
              </a:lnSpc>
              <a:spcBef>
                <a:spcPct val="0"/>
              </a:spcBef>
              <a:spcAft>
                <a:spcPts val="600"/>
              </a:spcAft>
            </a:pPr>
            <a:r>
              <a:rPr lang="en-US" sz="4200" b="1" i="0">
                <a:solidFill>
                  <a:schemeClr val="bg1"/>
                </a:solidFill>
                <a:effectLst/>
                <a:latin typeface="+mj-lt"/>
                <a:ea typeface="+mj-ea"/>
                <a:cs typeface="+mj-cs"/>
              </a:rPr>
              <a:t>¿A QUIÉN VA DIRIGIDO ESTE TIPO DE ENTRENAMIENTO?</a:t>
            </a:r>
          </a:p>
        </p:txBody>
      </p:sp>
      <p:sp>
        <p:nvSpPr>
          <p:cNvPr id="16"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80DCCC18-5016-35E0-060E-1497C99C5B86}"/>
              </a:ext>
            </a:extLst>
          </p:cNvPr>
          <p:cNvSpPr txBox="1"/>
          <p:nvPr/>
        </p:nvSpPr>
        <p:spPr>
          <a:xfrm>
            <a:off x="838200" y="2004446"/>
            <a:ext cx="10515600" cy="417689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b="0" i="0" dirty="0">
                <a:solidFill>
                  <a:schemeClr val="bg1"/>
                </a:solidFill>
                <a:effectLst/>
              </a:rPr>
              <a:t>Gracias a su tremenda efectividad como sistema de preparación física, en sus orígenes el CrossFit fue elegido por numerosas academias militares, cuerpos de policía, artistas marciales y cientos de deportistas de élite en todo el mundo como programa de acondicionamiento y entrenamiento de fuerza estándar.</a:t>
            </a:r>
          </a:p>
          <a:p>
            <a:pPr indent="-228600">
              <a:lnSpc>
                <a:spcPct val="90000"/>
              </a:lnSpc>
              <a:spcAft>
                <a:spcPts val="600"/>
              </a:spcAft>
              <a:buFont typeface="Arial" panose="020B0604020202020204" pitchFamily="34" charset="0"/>
              <a:buChar char="•"/>
            </a:pPr>
            <a:endParaRPr lang="en-US" sz="2200" dirty="0">
              <a:solidFill>
                <a:schemeClr val="bg1"/>
              </a:solidFill>
            </a:endParaRPr>
          </a:p>
          <a:p>
            <a:pPr indent="-228600">
              <a:lnSpc>
                <a:spcPct val="90000"/>
              </a:lnSpc>
              <a:spcAft>
                <a:spcPts val="600"/>
              </a:spcAft>
              <a:buFont typeface="Arial" panose="020B0604020202020204" pitchFamily="34" charset="0"/>
              <a:buChar char="•"/>
            </a:pPr>
            <a:r>
              <a:rPr lang="en-US" sz="2200" b="0" i="0" dirty="0">
                <a:solidFill>
                  <a:schemeClr val="bg1"/>
                </a:solidFill>
                <a:effectLst/>
              </a:rPr>
              <a:t>No obstante, a día de hoy, el CrossFit  se ha popularizado en todos los sectores de la población. El hecho de ser un programa diseñado para ser fácilmente adaptable lo convierte en el sistema de entrenamiento perfecto para cualquier persona con motivación, independientemente de su edad, sexo, capacidades o experiencia previa. Una de las grandes maravillas del CrossFit es que durante su práctica, un mismo entrenamiento puede ser realizado simultáneamente por un anciano con problemas cardiovasculares o de movilidad reducida y un bombero en un estado de forma óptima.</a:t>
            </a:r>
            <a:endParaRPr lang="en-US" sz="2200" dirty="0">
              <a:solidFill>
                <a:schemeClr val="bg1"/>
              </a:solidFill>
            </a:endParaRPr>
          </a:p>
        </p:txBody>
      </p:sp>
    </p:spTree>
    <p:extLst>
      <p:ext uri="{BB962C8B-B14F-4D97-AF65-F5344CB8AC3E}">
        <p14:creationId xmlns:p14="http://schemas.microsoft.com/office/powerpoint/2010/main" val="1440719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Foto en blanco y negro de un grupo de personas en la calle&#10;&#10;Descripción generada automáticamente con confianza media">
            <a:extLst>
              <a:ext uri="{FF2B5EF4-FFF2-40B4-BE49-F238E27FC236}">
                <a16:creationId xmlns:a16="http://schemas.microsoft.com/office/drawing/2014/main" id="{AAC69C7F-1EF3-56A6-4B92-C18A03D05C5C}"/>
              </a:ext>
            </a:extLst>
          </p:cNvPr>
          <p:cNvPicPr>
            <a:picLocks noChangeAspect="1"/>
          </p:cNvPicPr>
          <p:nvPr/>
        </p:nvPicPr>
        <p:blipFill rotWithShape="1">
          <a:blip r:embed="rId2">
            <a:extLst>
              <a:ext uri="{28A0092B-C50C-407E-A947-70E740481C1C}">
                <a14:useLocalDpi xmlns:a14="http://schemas.microsoft.com/office/drawing/2010/main" val="0"/>
              </a:ext>
            </a:extLst>
          </a:blip>
          <a:srcRect l="26124" r="13883"/>
          <a:stretch/>
        </p:blipFill>
        <p:spPr>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effectLst>
            <a:outerShdw blurRad="381000" dist="152400" algn="tl" rotWithShape="0">
              <a:prstClr val="black">
                <a:alpha val="10000"/>
              </a:prstClr>
            </a:outerShdw>
          </a:effectLst>
        </p:spPr>
      </p:pic>
      <p:grpSp>
        <p:nvGrpSpPr>
          <p:cNvPr id="30" name="Group 22">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24" name="Freeform: Shape 23">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24">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uadroTexto 2">
            <a:extLst>
              <a:ext uri="{FF2B5EF4-FFF2-40B4-BE49-F238E27FC236}">
                <a16:creationId xmlns:a16="http://schemas.microsoft.com/office/drawing/2014/main" id="{4B55176B-B1F6-0731-8178-559446BBF88C}"/>
              </a:ext>
            </a:extLst>
          </p:cNvPr>
          <p:cNvSpPr txBox="1"/>
          <p:nvPr/>
        </p:nvSpPr>
        <p:spPr>
          <a:xfrm>
            <a:off x="6981826" y="3146400"/>
            <a:ext cx="4391024" cy="26820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solidFill>
                  <a:schemeClr val="bg1">
                    <a:alpha val="80000"/>
                  </a:schemeClr>
                </a:solidFill>
                <a:hlinkClick r:id="rId4"/>
              </a:rPr>
              <a:t>https://www.youtube.com/watch?v=umVsQGsu7CI</a:t>
            </a:r>
            <a:endParaRPr lang="en-US" sz="2400" dirty="0">
              <a:solidFill>
                <a:schemeClr val="bg1">
                  <a:alpha val="80000"/>
                </a:schemeClr>
              </a:solidFill>
            </a:endParaRPr>
          </a:p>
          <a:p>
            <a:pPr indent="-228600">
              <a:lnSpc>
                <a:spcPct val="90000"/>
              </a:lnSpc>
              <a:spcAft>
                <a:spcPts val="600"/>
              </a:spcAft>
              <a:buFont typeface="Arial" panose="020B0604020202020204" pitchFamily="34" charset="0"/>
              <a:buChar char="•"/>
            </a:pPr>
            <a:endParaRPr lang="en-US" sz="2400" dirty="0">
              <a:solidFill>
                <a:schemeClr val="bg1">
                  <a:alpha val="80000"/>
                </a:schemeClr>
              </a:solidFill>
            </a:endParaRPr>
          </a:p>
          <a:p>
            <a:pPr indent="-228600">
              <a:lnSpc>
                <a:spcPct val="90000"/>
              </a:lnSpc>
              <a:spcAft>
                <a:spcPts val="600"/>
              </a:spcAft>
              <a:buFont typeface="Arial" panose="020B0604020202020204" pitchFamily="34" charset="0"/>
              <a:buChar char="•"/>
            </a:pPr>
            <a:endParaRPr lang="en-US" sz="2400" dirty="0">
              <a:solidFill>
                <a:schemeClr val="bg1">
                  <a:alpha val="80000"/>
                </a:schemeClr>
              </a:solidFill>
            </a:endParaRPr>
          </a:p>
          <a:p>
            <a:pPr indent="-228600">
              <a:lnSpc>
                <a:spcPct val="90000"/>
              </a:lnSpc>
              <a:spcAft>
                <a:spcPts val="600"/>
              </a:spcAft>
              <a:buFont typeface="Arial" panose="020B0604020202020204" pitchFamily="34" charset="0"/>
              <a:buChar char="•"/>
            </a:pPr>
            <a:r>
              <a:rPr lang="en-US" sz="2400" dirty="0">
                <a:solidFill>
                  <a:schemeClr val="bg1">
                    <a:alpha val="80000"/>
                  </a:schemeClr>
                </a:solidFill>
              </a:rPr>
              <a:t>Muchas Gracias por su atencion</a:t>
            </a:r>
          </a:p>
        </p:txBody>
      </p:sp>
    </p:spTree>
    <p:extLst>
      <p:ext uri="{BB962C8B-B14F-4D97-AF65-F5344CB8AC3E}">
        <p14:creationId xmlns:p14="http://schemas.microsoft.com/office/powerpoint/2010/main" val="30631165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316</Words>
  <Application>Microsoft Office PowerPoint</Application>
  <PresentationFormat>Panorámica</PresentationFormat>
  <Paragraphs>15</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Sebastian Gallego Cortes</dc:creator>
  <cp:lastModifiedBy>Juan Sebastian Gallego Cortes</cp:lastModifiedBy>
  <cp:revision>3</cp:revision>
  <dcterms:created xsi:type="dcterms:W3CDTF">2023-08-31T02:54:07Z</dcterms:created>
  <dcterms:modified xsi:type="dcterms:W3CDTF">2023-08-31T11:56:43Z</dcterms:modified>
</cp:coreProperties>
</file>