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p:scale>
          <a:sx n="90" d="100"/>
          <a:sy n="90" d="100"/>
        </p:scale>
        <p:origin x="13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2F7F1-9DF8-4F9B-85C8-44EC976E2FBA}" type="doc">
      <dgm:prSet loTypeId="urn:microsoft.com/office/officeart/2005/8/layout/list1" loCatId="list" qsTypeId="urn:microsoft.com/office/officeart/2005/8/quickstyle/simple5" qsCatId="simple" csTypeId="urn:microsoft.com/office/officeart/2005/8/colors/colorful5" csCatId="colorful"/>
      <dgm:spPr/>
      <dgm:t>
        <a:bodyPr/>
        <a:lstStyle/>
        <a:p>
          <a:endParaRPr lang="en-US"/>
        </a:p>
      </dgm:t>
    </dgm:pt>
    <dgm:pt modelId="{CB5C9927-8AF5-46C7-B9E6-A4F25C548650}">
      <dgm:prSet/>
      <dgm:spPr/>
      <dgm:t>
        <a:bodyPr/>
        <a:lstStyle/>
        <a:p>
          <a:r>
            <a:rPr lang="en-US" b="1" dirty="0"/>
            <a:t>Problem Statement:</a:t>
          </a:r>
          <a:endParaRPr lang="en-US" dirty="0"/>
        </a:p>
      </dgm:t>
    </dgm:pt>
    <dgm:pt modelId="{9070FCBF-107A-4392-BF71-02D2F0D2CF80}" type="parTrans" cxnId="{88A75E9C-386E-49F5-9194-0BF3F5E06F09}">
      <dgm:prSet/>
      <dgm:spPr/>
      <dgm:t>
        <a:bodyPr/>
        <a:lstStyle/>
        <a:p>
          <a:endParaRPr lang="en-US"/>
        </a:p>
      </dgm:t>
    </dgm:pt>
    <dgm:pt modelId="{A8E230D4-5F1F-4837-84DF-49F4EE82F6DB}" type="sibTrans" cxnId="{88A75E9C-386E-49F5-9194-0BF3F5E06F09}">
      <dgm:prSet/>
      <dgm:spPr/>
      <dgm:t>
        <a:bodyPr/>
        <a:lstStyle/>
        <a:p>
          <a:endParaRPr lang="en-US"/>
        </a:p>
      </dgm:t>
    </dgm:pt>
    <dgm:pt modelId="{4820209F-064D-4861-90D5-73D77470B1A1}">
      <dgm:prSet/>
      <dgm:spPr/>
      <dgm:t>
        <a:bodyPr/>
        <a:lstStyle/>
        <a:p>
          <a:r>
            <a:rPr lang="en-US" dirty="0"/>
            <a:t>Secure Saas Supply Chain knowledge graph database built by scholars at Perdue University in RDF(Resource Description Format) which requires SPARQL queries. Users struggle with querying database due to lack of familiarity with SPARQL syntax, limited tools for guiding query formation, and insufficient user-friendly documentation. The challenge is to create a solution that simplifies query creation for non-expert users, ensuring accessibility and ease of use while maintaining the integrity of the RDF data.</a:t>
          </a:r>
        </a:p>
      </dgm:t>
    </dgm:pt>
    <dgm:pt modelId="{71036B81-D8FE-4E55-AB66-7F2595A6016A}" type="parTrans" cxnId="{B5A96E9C-4A6F-4145-B5A4-3628344FA53A}">
      <dgm:prSet/>
      <dgm:spPr/>
      <dgm:t>
        <a:bodyPr/>
        <a:lstStyle/>
        <a:p>
          <a:endParaRPr lang="en-US"/>
        </a:p>
      </dgm:t>
    </dgm:pt>
    <dgm:pt modelId="{26C4B19A-0A27-4BAE-85ED-79AA2269AD4C}" type="sibTrans" cxnId="{B5A96E9C-4A6F-4145-B5A4-3628344FA53A}">
      <dgm:prSet/>
      <dgm:spPr/>
      <dgm:t>
        <a:bodyPr/>
        <a:lstStyle/>
        <a:p>
          <a:endParaRPr lang="en-US"/>
        </a:p>
      </dgm:t>
    </dgm:pt>
    <dgm:pt modelId="{75F44E54-5831-4B01-98DD-6B38443B2AEB}">
      <dgm:prSet/>
      <dgm:spPr/>
      <dgm:t>
        <a:bodyPr/>
        <a:lstStyle/>
        <a:p>
          <a:r>
            <a:rPr lang="en-US" b="1"/>
            <a:t>Objective:</a:t>
          </a:r>
          <a:endParaRPr lang="en-US"/>
        </a:p>
      </dgm:t>
    </dgm:pt>
    <dgm:pt modelId="{38FE4588-F1D4-4DD9-9C7D-1047DAA3E8C4}" type="parTrans" cxnId="{D0421644-63DB-4F37-8796-EA5914E91710}">
      <dgm:prSet/>
      <dgm:spPr/>
      <dgm:t>
        <a:bodyPr/>
        <a:lstStyle/>
        <a:p>
          <a:endParaRPr lang="en-US"/>
        </a:p>
      </dgm:t>
    </dgm:pt>
    <dgm:pt modelId="{E9B4B496-C8FC-4DCB-956E-131106539E59}" type="sibTrans" cxnId="{D0421644-63DB-4F37-8796-EA5914E91710}">
      <dgm:prSet/>
      <dgm:spPr/>
      <dgm:t>
        <a:bodyPr/>
        <a:lstStyle/>
        <a:p>
          <a:endParaRPr lang="en-US"/>
        </a:p>
      </dgm:t>
    </dgm:pt>
    <dgm:pt modelId="{8EC0B9CC-988F-48B1-86F5-C1C19D777782}">
      <dgm:prSet/>
      <dgm:spPr/>
      <dgm:t>
        <a:bodyPr/>
        <a:lstStyle/>
        <a:p>
          <a:r>
            <a:rPr lang="en-US"/>
            <a:t>Simplify Information retrieval from RDF datasets using chatbot powered by LLMs.</a:t>
          </a:r>
        </a:p>
      </dgm:t>
    </dgm:pt>
    <dgm:pt modelId="{8FFE0676-98AB-465B-9A7D-8C21A0DC04E7}" type="parTrans" cxnId="{736C39FB-1FBC-4E93-982A-66202DFA6E13}">
      <dgm:prSet/>
      <dgm:spPr/>
      <dgm:t>
        <a:bodyPr/>
        <a:lstStyle/>
        <a:p>
          <a:endParaRPr lang="en-US"/>
        </a:p>
      </dgm:t>
    </dgm:pt>
    <dgm:pt modelId="{7DE2BE52-DD4B-467E-A570-AD2DBBDDC279}" type="sibTrans" cxnId="{736C39FB-1FBC-4E93-982A-66202DFA6E13}">
      <dgm:prSet/>
      <dgm:spPr/>
      <dgm:t>
        <a:bodyPr/>
        <a:lstStyle/>
        <a:p>
          <a:endParaRPr lang="en-US"/>
        </a:p>
      </dgm:t>
    </dgm:pt>
    <dgm:pt modelId="{AA67BF5E-DA55-4F2D-BD03-F067B741D100}">
      <dgm:prSet/>
      <dgm:spPr/>
      <dgm:t>
        <a:bodyPr/>
        <a:lstStyle/>
        <a:p>
          <a:r>
            <a:rPr lang="en-US" b="1"/>
            <a:t>Key Components:</a:t>
          </a:r>
          <a:endParaRPr lang="en-US"/>
        </a:p>
      </dgm:t>
    </dgm:pt>
    <dgm:pt modelId="{ECF1618C-E4BE-4F3F-8EBF-DAB3ABD43E5E}" type="parTrans" cxnId="{EB8C5430-8158-4B8B-8250-AB232CAABA17}">
      <dgm:prSet/>
      <dgm:spPr/>
      <dgm:t>
        <a:bodyPr/>
        <a:lstStyle/>
        <a:p>
          <a:endParaRPr lang="en-US"/>
        </a:p>
      </dgm:t>
    </dgm:pt>
    <dgm:pt modelId="{5C910D2A-652E-4EEC-8A5A-E0AB84B9E89D}" type="sibTrans" cxnId="{EB8C5430-8158-4B8B-8250-AB232CAABA17}">
      <dgm:prSet/>
      <dgm:spPr/>
      <dgm:t>
        <a:bodyPr/>
        <a:lstStyle/>
        <a:p>
          <a:endParaRPr lang="en-US"/>
        </a:p>
      </dgm:t>
    </dgm:pt>
    <dgm:pt modelId="{EA0951A3-6F65-4EA3-B2FB-4A3F98857B7A}">
      <dgm:prSet/>
      <dgm:spPr/>
      <dgm:t>
        <a:bodyPr/>
        <a:lstStyle/>
        <a:p>
          <a:r>
            <a:rPr lang="en-US"/>
            <a:t>Chatbot for user interaction.</a:t>
          </a:r>
        </a:p>
      </dgm:t>
    </dgm:pt>
    <dgm:pt modelId="{D5639D93-71B1-416B-832C-D19E0582B1BD}" type="parTrans" cxnId="{2174EEBB-80C7-4B27-A063-0094AE4E7793}">
      <dgm:prSet/>
      <dgm:spPr/>
      <dgm:t>
        <a:bodyPr/>
        <a:lstStyle/>
        <a:p>
          <a:endParaRPr lang="en-US"/>
        </a:p>
      </dgm:t>
    </dgm:pt>
    <dgm:pt modelId="{14DECAB2-0D5D-4845-8B49-98359BB5CEAC}" type="sibTrans" cxnId="{2174EEBB-80C7-4B27-A063-0094AE4E7793}">
      <dgm:prSet/>
      <dgm:spPr/>
      <dgm:t>
        <a:bodyPr/>
        <a:lstStyle/>
        <a:p>
          <a:endParaRPr lang="en-US"/>
        </a:p>
      </dgm:t>
    </dgm:pt>
    <dgm:pt modelId="{C618E9A4-1E5F-4743-8A60-1D6EC3ACFF10}">
      <dgm:prSet/>
      <dgm:spPr/>
      <dgm:t>
        <a:bodyPr/>
        <a:lstStyle/>
        <a:p>
          <a:r>
            <a:rPr lang="en-US"/>
            <a:t>LLMs for intent detection and query generation.</a:t>
          </a:r>
        </a:p>
      </dgm:t>
    </dgm:pt>
    <dgm:pt modelId="{4D207D37-831E-4652-9E04-2361499A1558}" type="parTrans" cxnId="{025B4227-16DA-4A14-9907-10D6158E2382}">
      <dgm:prSet/>
      <dgm:spPr/>
      <dgm:t>
        <a:bodyPr/>
        <a:lstStyle/>
        <a:p>
          <a:endParaRPr lang="en-US"/>
        </a:p>
      </dgm:t>
    </dgm:pt>
    <dgm:pt modelId="{B45EC969-A7D0-473C-9116-CE2C2BFBEDAE}" type="sibTrans" cxnId="{025B4227-16DA-4A14-9907-10D6158E2382}">
      <dgm:prSet/>
      <dgm:spPr/>
      <dgm:t>
        <a:bodyPr/>
        <a:lstStyle/>
        <a:p>
          <a:endParaRPr lang="en-US"/>
        </a:p>
      </dgm:t>
    </dgm:pt>
    <dgm:pt modelId="{8C45E46E-88B3-4D7D-AA26-6CDFD9F7EE8A}">
      <dgm:prSet/>
      <dgm:spPr/>
      <dgm:t>
        <a:bodyPr/>
        <a:lstStyle/>
        <a:p>
          <a:r>
            <a:rPr lang="en-US" dirty="0" err="1"/>
            <a:t>Langchain</a:t>
          </a:r>
          <a:r>
            <a:rPr lang="en-US" dirty="0"/>
            <a:t> framework for Integrating lower LLM</a:t>
          </a:r>
        </a:p>
      </dgm:t>
    </dgm:pt>
    <dgm:pt modelId="{7B94F867-2FE0-4A46-BF13-E24084FE5316}" type="parTrans" cxnId="{6D62EDA4-72AD-4883-BC77-1C78B2A75745}">
      <dgm:prSet/>
      <dgm:spPr/>
      <dgm:t>
        <a:bodyPr/>
        <a:lstStyle/>
        <a:p>
          <a:endParaRPr lang="en-US"/>
        </a:p>
      </dgm:t>
    </dgm:pt>
    <dgm:pt modelId="{A5911416-0A5B-4A21-A207-9F313A5B4586}" type="sibTrans" cxnId="{6D62EDA4-72AD-4883-BC77-1C78B2A75745}">
      <dgm:prSet/>
      <dgm:spPr/>
      <dgm:t>
        <a:bodyPr/>
        <a:lstStyle/>
        <a:p>
          <a:endParaRPr lang="en-US"/>
        </a:p>
      </dgm:t>
    </dgm:pt>
    <dgm:pt modelId="{44002BFB-C5FA-4CB8-ACE8-B316D1F1AC83}">
      <dgm:prSet/>
      <dgm:spPr/>
      <dgm:t>
        <a:bodyPr/>
        <a:lstStyle/>
        <a:p>
          <a:r>
            <a:rPr lang="en-US" dirty="0" err="1">
              <a:highlight>
                <a:srgbClr val="FFFF00"/>
              </a:highlight>
            </a:rPr>
            <a:t>RDFLib</a:t>
          </a:r>
          <a:r>
            <a:rPr lang="en-US" dirty="0">
              <a:highlight>
                <a:srgbClr val="FFFF00"/>
              </a:highlight>
            </a:rPr>
            <a:t> for parsing and retrieving results from Turtle files</a:t>
          </a:r>
          <a:r>
            <a:rPr lang="en-US" dirty="0"/>
            <a:t>.</a:t>
          </a:r>
        </a:p>
      </dgm:t>
    </dgm:pt>
    <dgm:pt modelId="{696CCD34-7377-4A27-92F5-A91598E32330}" type="parTrans" cxnId="{35E05437-1CE4-415E-A57D-25A172F228C7}">
      <dgm:prSet/>
      <dgm:spPr/>
      <dgm:t>
        <a:bodyPr/>
        <a:lstStyle/>
        <a:p>
          <a:endParaRPr lang="en-US"/>
        </a:p>
      </dgm:t>
    </dgm:pt>
    <dgm:pt modelId="{3A3A03A2-FB07-4D7F-8BB1-950C4252AC16}" type="sibTrans" cxnId="{35E05437-1CE4-415E-A57D-25A172F228C7}">
      <dgm:prSet/>
      <dgm:spPr/>
      <dgm:t>
        <a:bodyPr/>
        <a:lstStyle/>
        <a:p>
          <a:endParaRPr lang="en-US"/>
        </a:p>
      </dgm:t>
    </dgm:pt>
    <dgm:pt modelId="{FDA868B7-E0AE-47BD-A2EC-F220AA2165CD}" type="pres">
      <dgm:prSet presAssocID="{9E62F7F1-9DF8-4F9B-85C8-44EC976E2FBA}" presName="linear" presStyleCnt="0">
        <dgm:presLayoutVars>
          <dgm:dir/>
          <dgm:animLvl val="lvl"/>
          <dgm:resizeHandles val="exact"/>
        </dgm:presLayoutVars>
      </dgm:prSet>
      <dgm:spPr/>
    </dgm:pt>
    <dgm:pt modelId="{B5D83F36-45C8-4A04-96A1-9AD4A859C3F3}" type="pres">
      <dgm:prSet presAssocID="{CB5C9927-8AF5-46C7-B9E6-A4F25C548650}" presName="parentLin" presStyleCnt="0"/>
      <dgm:spPr/>
    </dgm:pt>
    <dgm:pt modelId="{9C8A8441-8492-4010-8F97-D00AAAFF828C}" type="pres">
      <dgm:prSet presAssocID="{CB5C9927-8AF5-46C7-B9E6-A4F25C548650}" presName="parentLeftMargin" presStyleLbl="node1" presStyleIdx="0" presStyleCnt="3"/>
      <dgm:spPr/>
    </dgm:pt>
    <dgm:pt modelId="{041E1F9C-3B3B-48DB-ADC0-010B7911043E}" type="pres">
      <dgm:prSet presAssocID="{CB5C9927-8AF5-46C7-B9E6-A4F25C548650}" presName="parentText" presStyleLbl="node1" presStyleIdx="0" presStyleCnt="3">
        <dgm:presLayoutVars>
          <dgm:chMax val="0"/>
          <dgm:bulletEnabled val="1"/>
        </dgm:presLayoutVars>
      </dgm:prSet>
      <dgm:spPr/>
    </dgm:pt>
    <dgm:pt modelId="{4C8C2CAB-C5E0-4187-A22C-7086B78E07F9}" type="pres">
      <dgm:prSet presAssocID="{CB5C9927-8AF5-46C7-B9E6-A4F25C548650}" presName="negativeSpace" presStyleCnt="0"/>
      <dgm:spPr/>
    </dgm:pt>
    <dgm:pt modelId="{99D1E104-8714-4F22-B189-0F12DFE3ABEE}" type="pres">
      <dgm:prSet presAssocID="{CB5C9927-8AF5-46C7-B9E6-A4F25C548650}" presName="childText" presStyleLbl="conFgAcc1" presStyleIdx="0" presStyleCnt="3">
        <dgm:presLayoutVars>
          <dgm:bulletEnabled val="1"/>
        </dgm:presLayoutVars>
      </dgm:prSet>
      <dgm:spPr/>
    </dgm:pt>
    <dgm:pt modelId="{1B4AEED9-F965-440C-8CB2-540F567BE723}" type="pres">
      <dgm:prSet presAssocID="{A8E230D4-5F1F-4837-84DF-49F4EE82F6DB}" presName="spaceBetweenRectangles" presStyleCnt="0"/>
      <dgm:spPr/>
    </dgm:pt>
    <dgm:pt modelId="{979B3309-1B30-4747-9729-79545691112D}" type="pres">
      <dgm:prSet presAssocID="{75F44E54-5831-4B01-98DD-6B38443B2AEB}" presName="parentLin" presStyleCnt="0"/>
      <dgm:spPr/>
    </dgm:pt>
    <dgm:pt modelId="{48BC584E-4CF0-46F5-A0A4-9392EE2AA816}" type="pres">
      <dgm:prSet presAssocID="{75F44E54-5831-4B01-98DD-6B38443B2AEB}" presName="parentLeftMargin" presStyleLbl="node1" presStyleIdx="0" presStyleCnt="3"/>
      <dgm:spPr/>
    </dgm:pt>
    <dgm:pt modelId="{B01A768A-7D08-4C09-946C-D7FC8B5FE555}" type="pres">
      <dgm:prSet presAssocID="{75F44E54-5831-4B01-98DD-6B38443B2AEB}" presName="parentText" presStyleLbl="node1" presStyleIdx="1" presStyleCnt="3">
        <dgm:presLayoutVars>
          <dgm:chMax val="0"/>
          <dgm:bulletEnabled val="1"/>
        </dgm:presLayoutVars>
      </dgm:prSet>
      <dgm:spPr/>
    </dgm:pt>
    <dgm:pt modelId="{34B6A951-7283-4235-BE10-9C53DE3475A9}" type="pres">
      <dgm:prSet presAssocID="{75F44E54-5831-4B01-98DD-6B38443B2AEB}" presName="negativeSpace" presStyleCnt="0"/>
      <dgm:spPr/>
    </dgm:pt>
    <dgm:pt modelId="{6264AA80-4013-46C9-A586-885FBF8A3A80}" type="pres">
      <dgm:prSet presAssocID="{75F44E54-5831-4B01-98DD-6B38443B2AEB}" presName="childText" presStyleLbl="conFgAcc1" presStyleIdx="1" presStyleCnt="3">
        <dgm:presLayoutVars>
          <dgm:bulletEnabled val="1"/>
        </dgm:presLayoutVars>
      </dgm:prSet>
      <dgm:spPr/>
    </dgm:pt>
    <dgm:pt modelId="{ED0EFD7C-77B4-4472-9C38-E5D4D4A3178B}" type="pres">
      <dgm:prSet presAssocID="{E9B4B496-C8FC-4DCB-956E-131106539E59}" presName="spaceBetweenRectangles" presStyleCnt="0"/>
      <dgm:spPr/>
    </dgm:pt>
    <dgm:pt modelId="{93CD27C2-DBA3-4068-A915-C8BFE2E2C0D6}" type="pres">
      <dgm:prSet presAssocID="{AA67BF5E-DA55-4F2D-BD03-F067B741D100}" presName="parentLin" presStyleCnt="0"/>
      <dgm:spPr/>
    </dgm:pt>
    <dgm:pt modelId="{15B08F15-5924-419F-8E4F-E5C78C6F03EB}" type="pres">
      <dgm:prSet presAssocID="{AA67BF5E-DA55-4F2D-BD03-F067B741D100}" presName="parentLeftMargin" presStyleLbl="node1" presStyleIdx="1" presStyleCnt="3"/>
      <dgm:spPr/>
    </dgm:pt>
    <dgm:pt modelId="{17122E15-3AB1-460D-BC95-F207383539DC}" type="pres">
      <dgm:prSet presAssocID="{AA67BF5E-DA55-4F2D-BD03-F067B741D100}" presName="parentText" presStyleLbl="node1" presStyleIdx="2" presStyleCnt="3">
        <dgm:presLayoutVars>
          <dgm:chMax val="0"/>
          <dgm:bulletEnabled val="1"/>
        </dgm:presLayoutVars>
      </dgm:prSet>
      <dgm:spPr/>
    </dgm:pt>
    <dgm:pt modelId="{3B40FE75-179D-4BD3-BA16-EACBABEBC5F8}" type="pres">
      <dgm:prSet presAssocID="{AA67BF5E-DA55-4F2D-BD03-F067B741D100}" presName="negativeSpace" presStyleCnt="0"/>
      <dgm:spPr/>
    </dgm:pt>
    <dgm:pt modelId="{707B2608-5157-446C-B096-40C8760A08FA}" type="pres">
      <dgm:prSet presAssocID="{AA67BF5E-DA55-4F2D-BD03-F067B741D100}" presName="childText" presStyleLbl="conFgAcc1" presStyleIdx="2" presStyleCnt="3">
        <dgm:presLayoutVars>
          <dgm:bulletEnabled val="1"/>
        </dgm:presLayoutVars>
      </dgm:prSet>
      <dgm:spPr/>
    </dgm:pt>
  </dgm:ptLst>
  <dgm:cxnLst>
    <dgm:cxn modelId="{431CCD04-C0B2-40D4-9427-877E01D4361F}" type="presOf" srcId="{EA0951A3-6F65-4EA3-B2FB-4A3F98857B7A}" destId="{707B2608-5157-446C-B096-40C8760A08FA}" srcOrd="0" destOrd="0" presId="urn:microsoft.com/office/officeart/2005/8/layout/list1"/>
    <dgm:cxn modelId="{AF763E12-56D2-4BF7-AF15-91C224AA2B48}" type="presOf" srcId="{75F44E54-5831-4B01-98DD-6B38443B2AEB}" destId="{48BC584E-4CF0-46F5-A0A4-9392EE2AA816}" srcOrd="0" destOrd="0" presId="urn:microsoft.com/office/officeart/2005/8/layout/list1"/>
    <dgm:cxn modelId="{059F6A21-8F2D-4565-B8F5-F620A356F895}" type="presOf" srcId="{CB5C9927-8AF5-46C7-B9E6-A4F25C548650}" destId="{9C8A8441-8492-4010-8F97-D00AAAFF828C}" srcOrd="0" destOrd="0" presId="urn:microsoft.com/office/officeart/2005/8/layout/list1"/>
    <dgm:cxn modelId="{582BF623-6F89-4514-9DAC-71A1E153E6EE}" type="presOf" srcId="{8C45E46E-88B3-4D7D-AA26-6CDFD9F7EE8A}" destId="{707B2608-5157-446C-B096-40C8760A08FA}" srcOrd="0" destOrd="2" presId="urn:microsoft.com/office/officeart/2005/8/layout/list1"/>
    <dgm:cxn modelId="{025B4227-16DA-4A14-9907-10D6158E2382}" srcId="{AA67BF5E-DA55-4F2D-BD03-F067B741D100}" destId="{C618E9A4-1E5F-4743-8A60-1D6EC3ACFF10}" srcOrd="1" destOrd="0" parTransId="{4D207D37-831E-4652-9E04-2361499A1558}" sibTransId="{B45EC969-A7D0-473C-9116-CE2C2BFBEDAE}"/>
    <dgm:cxn modelId="{EB8C5430-8158-4B8B-8250-AB232CAABA17}" srcId="{9E62F7F1-9DF8-4F9B-85C8-44EC976E2FBA}" destId="{AA67BF5E-DA55-4F2D-BD03-F067B741D100}" srcOrd="2" destOrd="0" parTransId="{ECF1618C-E4BE-4F3F-8EBF-DAB3ABD43E5E}" sibTransId="{5C910D2A-652E-4EEC-8A5A-E0AB84B9E89D}"/>
    <dgm:cxn modelId="{35E05437-1CE4-415E-A57D-25A172F228C7}" srcId="{AA67BF5E-DA55-4F2D-BD03-F067B741D100}" destId="{44002BFB-C5FA-4CB8-ACE8-B316D1F1AC83}" srcOrd="3" destOrd="0" parTransId="{696CCD34-7377-4A27-92F5-A91598E32330}" sibTransId="{3A3A03A2-FB07-4D7F-8BB1-950C4252AC16}"/>
    <dgm:cxn modelId="{D0421644-63DB-4F37-8796-EA5914E91710}" srcId="{9E62F7F1-9DF8-4F9B-85C8-44EC976E2FBA}" destId="{75F44E54-5831-4B01-98DD-6B38443B2AEB}" srcOrd="1" destOrd="0" parTransId="{38FE4588-F1D4-4DD9-9C7D-1047DAA3E8C4}" sibTransId="{E9B4B496-C8FC-4DCB-956E-131106539E59}"/>
    <dgm:cxn modelId="{1BB5834B-56A7-45BF-A788-50893C898BC3}" type="presOf" srcId="{8EC0B9CC-988F-48B1-86F5-C1C19D777782}" destId="{6264AA80-4013-46C9-A586-885FBF8A3A80}" srcOrd="0" destOrd="0" presId="urn:microsoft.com/office/officeart/2005/8/layout/list1"/>
    <dgm:cxn modelId="{280F7754-0CCA-47AD-B09F-846CAECF43FC}" type="presOf" srcId="{AA67BF5E-DA55-4F2D-BD03-F067B741D100}" destId="{15B08F15-5924-419F-8E4F-E5C78C6F03EB}" srcOrd="0" destOrd="0" presId="urn:microsoft.com/office/officeart/2005/8/layout/list1"/>
    <dgm:cxn modelId="{4FFA2278-07D5-4FBA-82DF-1722C75B1A3F}" type="presOf" srcId="{75F44E54-5831-4B01-98DD-6B38443B2AEB}" destId="{B01A768A-7D08-4C09-946C-D7FC8B5FE555}" srcOrd="1" destOrd="0" presId="urn:microsoft.com/office/officeart/2005/8/layout/list1"/>
    <dgm:cxn modelId="{3C6EDD8C-1D70-4870-B3E1-A681A8974376}" type="presOf" srcId="{44002BFB-C5FA-4CB8-ACE8-B316D1F1AC83}" destId="{707B2608-5157-446C-B096-40C8760A08FA}" srcOrd="0" destOrd="3" presId="urn:microsoft.com/office/officeart/2005/8/layout/list1"/>
    <dgm:cxn modelId="{88A75E9C-386E-49F5-9194-0BF3F5E06F09}" srcId="{9E62F7F1-9DF8-4F9B-85C8-44EC976E2FBA}" destId="{CB5C9927-8AF5-46C7-B9E6-A4F25C548650}" srcOrd="0" destOrd="0" parTransId="{9070FCBF-107A-4392-BF71-02D2F0D2CF80}" sibTransId="{A8E230D4-5F1F-4837-84DF-49F4EE82F6DB}"/>
    <dgm:cxn modelId="{B5A96E9C-4A6F-4145-B5A4-3628344FA53A}" srcId="{CB5C9927-8AF5-46C7-B9E6-A4F25C548650}" destId="{4820209F-064D-4861-90D5-73D77470B1A1}" srcOrd="0" destOrd="0" parTransId="{71036B81-D8FE-4E55-AB66-7F2595A6016A}" sibTransId="{26C4B19A-0A27-4BAE-85ED-79AA2269AD4C}"/>
    <dgm:cxn modelId="{311D6CA0-380A-4A2E-AFC1-FFFEDD94CC1D}" type="presOf" srcId="{CB5C9927-8AF5-46C7-B9E6-A4F25C548650}" destId="{041E1F9C-3B3B-48DB-ADC0-010B7911043E}" srcOrd="1" destOrd="0" presId="urn:microsoft.com/office/officeart/2005/8/layout/list1"/>
    <dgm:cxn modelId="{6D62EDA4-72AD-4883-BC77-1C78B2A75745}" srcId="{AA67BF5E-DA55-4F2D-BD03-F067B741D100}" destId="{8C45E46E-88B3-4D7D-AA26-6CDFD9F7EE8A}" srcOrd="2" destOrd="0" parTransId="{7B94F867-2FE0-4A46-BF13-E24084FE5316}" sibTransId="{A5911416-0A5B-4A21-A207-9F313A5B4586}"/>
    <dgm:cxn modelId="{733280A9-4D4A-4C3A-B833-1EBCAA380068}" type="presOf" srcId="{9E62F7F1-9DF8-4F9B-85C8-44EC976E2FBA}" destId="{FDA868B7-E0AE-47BD-A2EC-F220AA2165CD}" srcOrd="0" destOrd="0" presId="urn:microsoft.com/office/officeart/2005/8/layout/list1"/>
    <dgm:cxn modelId="{68E802AA-44AC-4EFB-B4E7-1B74B02AB8AC}" type="presOf" srcId="{4820209F-064D-4861-90D5-73D77470B1A1}" destId="{99D1E104-8714-4F22-B189-0F12DFE3ABEE}" srcOrd="0" destOrd="0" presId="urn:microsoft.com/office/officeart/2005/8/layout/list1"/>
    <dgm:cxn modelId="{2174EEBB-80C7-4B27-A063-0094AE4E7793}" srcId="{AA67BF5E-DA55-4F2D-BD03-F067B741D100}" destId="{EA0951A3-6F65-4EA3-B2FB-4A3F98857B7A}" srcOrd="0" destOrd="0" parTransId="{D5639D93-71B1-416B-832C-D19E0582B1BD}" sibTransId="{14DECAB2-0D5D-4845-8B49-98359BB5CEAC}"/>
    <dgm:cxn modelId="{2CC343C7-0318-498A-8265-18831CB2B72B}" type="presOf" srcId="{AA67BF5E-DA55-4F2D-BD03-F067B741D100}" destId="{17122E15-3AB1-460D-BC95-F207383539DC}" srcOrd="1" destOrd="0" presId="urn:microsoft.com/office/officeart/2005/8/layout/list1"/>
    <dgm:cxn modelId="{736C39FB-1FBC-4E93-982A-66202DFA6E13}" srcId="{75F44E54-5831-4B01-98DD-6B38443B2AEB}" destId="{8EC0B9CC-988F-48B1-86F5-C1C19D777782}" srcOrd="0" destOrd="0" parTransId="{8FFE0676-98AB-465B-9A7D-8C21A0DC04E7}" sibTransId="{7DE2BE52-DD4B-467E-A570-AD2DBBDDC279}"/>
    <dgm:cxn modelId="{5B451DFF-6F85-41F5-929A-6DBEB1A6C03D}" type="presOf" srcId="{C618E9A4-1E5F-4743-8A60-1D6EC3ACFF10}" destId="{707B2608-5157-446C-B096-40C8760A08FA}" srcOrd="0" destOrd="1" presId="urn:microsoft.com/office/officeart/2005/8/layout/list1"/>
    <dgm:cxn modelId="{05992458-1123-4A0D-BE5E-D9AE6361BBB2}" type="presParOf" srcId="{FDA868B7-E0AE-47BD-A2EC-F220AA2165CD}" destId="{B5D83F36-45C8-4A04-96A1-9AD4A859C3F3}" srcOrd="0" destOrd="0" presId="urn:microsoft.com/office/officeart/2005/8/layout/list1"/>
    <dgm:cxn modelId="{2C0D528D-F503-4E58-8415-4E7A2E18757C}" type="presParOf" srcId="{B5D83F36-45C8-4A04-96A1-9AD4A859C3F3}" destId="{9C8A8441-8492-4010-8F97-D00AAAFF828C}" srcOrd="0" destOrd="0" presId="urn:microsoft.com/office/officeart/2005/8/layout/list1"/>
    <dgm:cxn modelId="{85208369-D146-4A4B-A217-54EFE3F75C8F}" type="presParOf" srcId="{B5D83F36-45C8-4A04-96A1-9AD4A859C3F3}" destId="{041E1F9C-3B3B-48DB-ADC0-010B7911043E}" srcOrd="1" destOrd="0" presId="urn:microsoft.com/office/officeart/2005/8/layout/list1"/>
    <dgm:cxn modelId="{A7BD7FB0-AD17-443E-943F-E88AFA959C3E}" type="presParOf" srcId="{FDA868B7-E0AE-47BD-A2EC-F220AA2165CD}" destId="{4C8C2CAB-C5E0-4187-A22C-7086B78E07F9}" srcOrd="1" destOrd="0" presId="urn:microsoft.com/office/officeart/2005/8/layout/list1"/>
    <dgm:cxn modelId="{BD1DDAF9-FEF2-4A73-AB58-26CDB9F1C915}" type="presParOf" srcId="{FDA868B7-E0AE-47BD-A2EC-F220AA2165CD}" destId="{99D1E104-8714-4F22-B189-0F12DFE3ABEE}" srcOrd="2" destOrd="0" presId="urn:microsoft.com/office/officeart/2005/8/layout/list1"/>
    <dgm:cxn modelId="{2E765A17-52F3-4A6F-8B08-4587F3DD0277}" type="presParOf" srcId="{FDA868B7-E0AE-47BD-A2EC-F220AA2165CD}" destId="{1B4AEED9-F965-440C-8CB2-540F567BE723}" srcOrd="3" destOrd="0" presId="urn:microsoft.com/office/officeart/2005/8/layout/list1"/>
    <dgm:cxn modelId="{B5BB45DB-3621-48A0-889F-C5AA2BA2D4C4}" type="presParOf" srcId="{FDA868B7-E0AE-47BD-A2EC-F220AA2165CD}" destId="{979B3309-1B30-4747-9729-79545691112D}" srcOrd="4" destOrd="0" presId="urn:microsoft.com/office/officeart/2005/8/layout/list1"/>
    <dgm:cxn modelId="{16076EF0-744D-4163-A76A-BD4FF42445B1}" type="presParOf" srcId="{979B3309-1B30-4747-9729-79545691112D}" destId="{48BC584E-4CF0-46F5-A0A4-9392EE2AA816}" srcOrd="0" destOrd="0" presId="urn:microsoft.com/office/officeart/2005/8/layout/list1"/>
    <dgm:cxn modelId="{0CE249F9-ED1F-4B0A-A25F-C2D991B978AB}" type="presParOf" srcId="{979B3309-1B30-4747-9729-79545691112D}" destId="{B01A768A-7D08-4C09-946C-D7FC8B5FE555}" srcOrd="1" destOrd="0" presId="urn:microsoft.com/office/officeart/2005/8/layout/list1"/>
    <dgm:cxn modelId="{F49C1051-D161-4E18-ADF5-0A225CE1D6A0}" type="presParOf" srcId="{FDA868B7-E0AE-47BD-A2EC-F220AA2165CD}" destId="{34B6A951-7283-4235-BE10-9C53DE3475A9}" srcOrd="5" destOrd="0" presId="urn:microsoft.com/office/officeart/2005/8/layout/list1"/>
    <dgm:cxn modelId="{CF7CF1F3-19F7-4B1D-ACF9-FC30FC46017E}" type="presParOf" srcId="{FDA868B7-E0AE-47BD-A2EC-F220AA2165CD}" destId="{6264AA80-4013-46C9-A586-885FBF8A3A80}" srcOrd="6" destOrd="0" presId="urn:microsoft.com/office/officeart/2005/8/layout/list1"/>
    <dgm:cxn modelId="{2308B00A-9FF3-46C1-9720-941A0F976641}" type="presParOf" srcId="{FDA868B7-E0AE-47BD-A2EC-F220AA2165CD}" destId="{ED0EFD7C-77B4-4472-9C38-E5D4D4A3178B}" srcOrd="7" destOrd="0" presId="urn:microsoft.com/office/officeart/2005/8/layout/list1"/>
    <dgm:cxn modelId="{4CF3183A-E4DD-4820-BC5B-88E4D1DB4E4F}" type="presParOf" srcId="{FDA868B7-E0AE-47BD-A2EC-F220AA2165CD}" destId="{93CD27C2-DBA3-4068-A915-C8BFE2E2C0D6}" srcOrd="8" destOrd="0" presId="urn:microsoft.com/office/officeart/2005/8/layout/list1"/>
    <dgm:cxn modelId="{DA7E831F-16E4-4CBF-B0B6-3E8F629EE016}" type="presParOf" srcId="{93CD27C2-DBA3-4068-A915-C8BFE2E2C0D6}" destId="{15B08F15-5924-419F-8E4F-E5C78C6F03EB}" srcOrd="0" destOrd="0" presId="urn:microsoft.com/office/officeart/2005/8/layout/list1"/>
    <dgm:cxn modelId="{8AC84889-52CE-4BA8-989C-3E94B8729565}" type="presParOf" srcId="{93CD27C2-DBA3-4068-A915-C8BFE2E2C0D6}" destId="{17122E15-3AB1-460D-BC95-F207383539DC}" srcOrd="1" destOrd="0" presId="urn:microsoft.com/office/officeart/2005/8/layout/list1"/>
    <dgm:cxn modelId="{775ED6AC-C0B1-4A27-8051-94652F7B0247}" type="presParOf" srcId="{FDA868B7-E0AE-47BD-A2EC-F220AA2165CD}" destId="{3B40FE75-179D-4BD3-BA16-EACBABEBC5F8}" srcOrd="9" destOrd="0" presId="urn:microsoft.com/office/officeart/2005/8/layout/list1"/>
    <dgm:cxn modelId="{923A1A3D-AF44-4054-BABC-AE5D49FBB4C8}" type="presParOf" srcId="{FDA868B7-E0AE-47BD-A2EC-F220AA2165CD}" destId="{707B2608-5157-446C-B096-40C8760A08FA}"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25FCA-2676-4AF9-9E2A-22D552DDE82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0067C24-8913-49D6-AC55-5BFC204E75C4}">
      <dgm:prSet/>
      <dgm:spPr/>
      <dgm:t>
        <a:bodyPr/>
        <a:lstStyle/>
        <a:p>
          <a:r>
            <a:rPr lang="en-US" b="1"/>
            <a:t>User Interaction:</a:t>
          </a:r>
          <a:endParaRPr lang="en-US"/>
        </a:p>
      </dgm:t>
    </dgm:pt>
    <dgm:pt modelId="{D4E67A41-A482-4F96-BD44-0DDDB9EC180E}" type="parTrans" cxnId="{C0540432-0C17-4C13-B2C0-12CCB7B5C86A}">
      <dgm:prSet/>
      <dgm:spPr/>
      <dgm:t>
        <a:bodyPr/>
        <a:lstStyle/>
        <a:p>
          <a:endParaRPr lang="en-US"/>
        </a:p>
      </dgm:t>
    </dgm:pt>
    <dgm:pt modelId="{C79E5548-0A10-45B6-AD95-C8E1D2619814}" type="sibTrans" cxnId="{C0540432-0C17-4C13-B2C0-12CCB7B5C86A}">
      <dgm:prSet/>
      <dgm:spPr/>
      <dgm:t>
        <a:bodyPr/>
        <a:lstStyle/>
        <a:p>
          <a:endParaRPr lang="en-US"/>
        </a:p>
      </dgm:t>
    </dgm:pt>
    <dgm:pt modelId="{92971622-8085-46D0-A3DA-CBCC932F9300}">
      <dgm:prSet/>
      <dgm:spPr/>
      <dgm:t>
        <a:bodyPr/>
        <a:lstStyle/>
        <a:p>
          <a:r>
            <a:rPr lang="en-US"/>
            <a:t>Natural language input via chatbot interface </a:t>
          </a:r>
        </a:p>
      </dgm:t>
    </dgm:pt>
    <dgm:pt modelId="{AE24C6B3-57FF-4E10-99C7-CDF1A87A3F87}" type="parTrans" cxnId="{6FBF9391-0338-47AB-ADF0-BC1C7B6E851F}">
      <dgm:prSet/>
      <dgm:spPr/>
      <dgm:t>
        <a:bodyPr/>
        <a:lstStyle/>
        <a:p>
          <a:endParaRPr lang="en-US"/>
        </a:p>
      </dgm:t>
    </dgm:pt>
    <dgm:pt modelId="{AE5523DF-637E-407D-A997-97167D898DB8}" type="sibTrans" cxnId="{6FBF9391-0338-47AB-ADF0-BC1C7B6E851F}">
      <dgm:prSet/>
      <dgm:spPr/>
      <dgm:t>
        <a:bodyPr/>
        <a:lstStyle/>
        <a:p>
          <a:endParaRPr lang="en-US"/>
        </a:p>
      </dgm:t>
    </dgm:pt>
    <dgm:pt modelId="{81CDDBDF-A145-411E-BE04-B6EFAA985EFA}">
      <dgm:prSet/>
      <dgm:spPr/>
      <dgm:t>
        <a:bodyPr/>
        <a:lstStyle/>
        <a:p>
          <a:r>
            <a:rPr lang="en-US" b="1"/>
            <a:t>Intent Detection:</a:t>
          </a:r>
          <a:endParaRPr lang="en-US"/>
        </a:p>
      </dgm:t>
    </dgm:pt>
    <dgm:pt modelId="{D95E1595-BDEC-4A7F-9B19-D65402F2EF9E}" type="parTrans" cxnId="{0EADE2CA-1010-4DF9-9722-7389DE5C327C}">
      <dgm:prSet/>
      <dgm:spPr/>
      <dgm:t>
        <a:bodyPr/>
        <a:lstStyle/>
        <a:p>
          <a:endParaRPr lang="en-US"/>
        </a:p>
      </dgm:t>
    </dgm:pt>
    <dgm:pt modelId="{02C4021B-B183-489F-A418-9489B11CE1E8}" type="sibTrans" cxnId="{0EADE2CA-1010-4DF9-9722-7389DE5C327C}">
      <dgm:prSet/>
      <dgm:spPr/>
      <dgm:t>
        <a:bodyPr/>
        <a:lstStyle/>
        <a:p>
          <a:endParaRPr lang="en-US"/>
        </a:p>
      </dgm:t>
    </dgm:pt>
    <dgm:pt modelId="{E87AC84D-13D2-4C4A-937E-FAD7B9BC92A8}">
      <dgm:prSet/>
      <dgm:spPr/>
      <dgm:t>
        <a:bodyPr/>
        <a:lstStyle/>
        <a:p>
          <a:r>
            <a:rPr lang="en-US"/>
            <a:t>identify user intent and extract key entities.</a:t>
          </a:r>
        </a:p>
      </dgm:t>
    </dgm:pt>
    <dgm:pt modelId="{8ECEA7C1-90B0-49BA-9C37-924A3FDB1EF1}" type="parTrans" cxnId="{B54A23C6-A2BC-4D09-9273-23B6E946F3D6}">
      <dgm:prSet/>
      <dgm:spPr/>
      <dgm:t>
        <a:bodyPr/>
        <a:lstStyle/>
        <a:p>
          <a:endParaRPr lang="en-US"/>
        </a:p>
      </dgm:t>
    </dgm:pt>
    <dgm:pt modelId="{12557055-11C1-4500-B1FA-34037CD3549F}" type="sibTrans" cxnId="{B54A23C6-A2BC-4D09-9273-23B6E946F3D6}">
      <dgm:prSet/>
      <dgm:spPr/>
      <dgm:t>
        <a:bodyPr/>
        <a:lstStyle/>
        <a:p>
          <a:endParaRPr lang="en-US"/>
        </a:p>
      </dgm:t>
    </dgm:pt>
    <dgm:pt modelId="{EA1C7A65-BE32-4A85-A516-8837B7B1C639}">
      <dgm:prSet/>
      <dgm:spPr/>
      <dgm:t>
        <a:bodyPr/>
        <a:lstStyle/>
        <a:p>
          <a:r>
            <a:rPr lang="en-US" b="1"/>
            <a:t>SPARQL Query Generation:</a:t>
          </a:r>
          <a:endParaRPr lang="en-US"/>
        </a:p>
      </dgm:t>
    </dgm:pt>
    <dgm:pt modelId="{127F700A-5C8A-4562-8EC7-29921B7732A6}" type="parTrans" cxnId="{5E22A6D0-514A-4044-B85E-148FC9EC82AC}">
      <dgm:prSet/>
      <dgm:spPr/>
      <dgm:t>
        <a:bodyPr/>
        <a:lstStyle/>
        <a:p>
          <a:endParaRPr lang="en-US"/>
        </a:p>
      </dgm:t>
    </dgm:pt>
    <dgm:pt modelId="{D8568E6A-BE7F-4DE4-9A23-722B41B3D91F}" type="sibTrans" cxnId="{5E22A6D0-514A-4044-B85E-148FC9EC82AC}">
      <dgm:prSet/>
      <dgm:spPr/>
      <dgm:t>
        <a:bodyPr/>
        <a:lstStyle/>
        <a:p>
          <a:endParaRPr lang="en-US"/>
        </a:p>
      </dgm:t>
    </dgm:pt>
    <dgm:pt modelId="{258F7E8E-73B0-4FD6-9417-DEA81DE5582F}">
      <dgm:prSet/>
      <dgm:spPr/>
      <dgm:t>
        <a:bodyPr/>
        <a:lstStyle/>
        <a:p>
          <a:r>
            <a:rPr lang="en-US"/>
            <a:t>Map intent to SPARQL query format.</a:t>
          </a:r>
        </a:p>
      </dgm:t>
    </dgm:pt>
    <dgm:pt modelId="{FE7B2F10-7C32-4E68-91F9-4C3785B3F212}" type="parTrans" cxnId="{6A532EA2-879D-491A-912E-8C1C8E7D696C}">
      <dgm:prSet/>
      <dgm:spPr/>
      <dgm:t>
        <a:bodyPr/>
        <a:lstStyle/>
        <a:p>
          <a:endParaRPr lang="en-US"/>
        </a:p>
      </dgm:t>
    </dgm:pt>
    <dgm:pt modelId="{45FB601B-31D2-486F-92DF-58CB48569E0C}" type="sibTrans" cxnId="{6A532EA2-879D-491A-912E-8C1C8E7D696C}">
      <dgm:prSet/>
      <dgm:spPr/>
      <dgm:t>
        <a:bodyPr/>
        <a:lstStyle/>
        <a:p>
          <a:endParaRPr lang="en-US"/>
        </a:p>
      </dgm:t>
    </dgm:pt>
    <dgm:pt modelId="{F0CA0C54-C4BD-42FB-A52D-48BAFF03C9FE}">
      <dgm:prSet/>
      <dgm:spPr/>
      <dgm:t>
        <a:bodyPr/>
        <a:lstStyle/>
        <a:p>
          <a:r>
            <a:rPr lang="en-US" b="1"/>
            <a:t>RDF Parsing:</a:t>
          </a:r>
          <a:endParaRPr lang="en-US"/>
        </a:p>
      </dgm:t>
    </dgm:pt>
    <dgm:pt modelId="{4C0174FB-0D19-4456-B758-0F95B0199F47}" type="parTrans" cxnId="{E5C1D107-0993-47F7-B1D5-F16546E3DBE2}">
      <dgm:prSet/>
      <dgm:spPr/>
      <dgm:t>
        <a:bodyPr/>
        <a:lstStyle/>
        <a:p>
          <a:endParaRPr lang="en-US"/>
        </a:p>
      </dgm:t>
    </dgm:pt>
    <dgm:pt modelId="{98D02FCF-5A28-480D-A235-54A13285E355}" type="sibTrans" cxnId="{E5C1D107-0993-47F7-B1D5-F16546E3DBE2}">
      <dgm:prSet/>
      <dgm:spPr/>
      <dgm:t>
        <a:bodyPr/>
        <a:lstStyle/>
        <a:p>
          <a:endParaRPr lang="en-US"/>
        </a:p>
      </dgm:t>
    </dgm:pt>
    <dgm:pt modelId="{0BB9392B-30CB-49FD-9FB5-FDB55DB86B63}">
      <dgm:prSet/>
      <dgm:spPr/>
      <dgm:t>
        <a:bodyPr/>
        <a:lstStyle/>
        <a:p>
          <a:r>
            <a:rPr lang="en-US" dirty="0">
              <a:highlight>
                <a:srgbClr val="FFFF00"/>
              </a:highlight>
            </a:rPr>
            <a:t>Execute query on RDF data using </a:t>
          </a:r>
          <a:r>
            <a:rPr lang="en-US" dirty="0" err="1">
              <a:highlight>
                <a:srgbClr val="FFFF00"/>
              </a:highlight>
            </a:rPr>
            <a:t>RDFLib</a:t>
          </a:r>
          <a:r>
            <a:rPr lang="en-US" dirty="0">
              <a:highlight>
                <a:srgbClr val="FFFF00"/>
              </a:highlight>
            </a:rPr>
            <a:t>.</a:t>
          </a:r>
        </a:p>
      </dgm:t>
    </dgm:pt>
    <dgm:pt modelId="{C1749FE1-F9A1-47F3-8C95-158330DB91B3}" type="parTrans" cxnId="{C74B8F32-4EB5-47C9-80F5-36065CBA7E67}">
      <dgm:prSet/>
      <dgm:spPr/>
      <dgm:t>
        <a:bodyPr/>
        <a:lstStyle/>
        <a:p>
          <a:endParaRPr lang="en-US"/>
        </a:p>
      </dgm:t>
    </dgm:pt>
    <dgm:pt modelId="{39AC6B81-03DC-417A-AD74-6F08F51AF725}" type="sibTrans" cxnId="{C74B8F32-4EB5-47C9-80F5-36065CBA7E67}">
      <dgm:prSet/>
      <dgm:spPr/>
      <dgm:t>
        <a:bodyPr/>
        <a:lstStyle/>
        <a:p>
          <a:endParaRPr lang="en-US"/>
        </a:p>
      </dgm:t>
    </dgm:pt>
    <dgm:pt modelId="{B46DAFA4-C7E3-44C5-B563-F4BE1D619FBF}">
      <dgm:prSet/>
      <dgm:spPr/>
      <dgm:t>
        <a:bodyPr/>
        <a:lstStyle/>
        <a:p>
          <a:r>
            <a:rPr lang="en-US" b="1"/>
            <a:t>Response Generation:</a:t>
          </a:r>
          <a:endParaRPr lang="en-US"/>
        </a:p>
      </dgm:t>
    </dgm:pt>
    <dgm:pt modelId="{292B5DF9-B7A7-4853-B048-871B898E3D36}" type="parTrans" cxnId="{3628B45B-CDCC-4A2E-A3A5-792C997DEF7B}">
      <dgm:prSet/>
      <dgm:spPr/>
      <dgm:t>
        <a:bodyPr/>
        <a:lstStyle/>
        <a:p>
          <a:endParaRPr lang="en-US"/>
        </a:p>
      </dgm:t>
    </dgm:pt>
    <dgm:pt modelId="{C6AC7BF5-328F-428C-BF79-03224BD1B618}" type="sibTrans" cxnId="{3628B45B-CDCC-4A2E-A3A5-792C997DEF7B}">
      <dgm:prSet/>
      <dgm:spPr/>
      <dgm:t>
        <a:bodyPr/>
        <a:lstStyle/>
        <a:p>
          <a:endParaRPr lang="en-US"/>
        </a:p>
      </dgm:t>
    </dgm:pt>
    <dgm:pt modelId="{33D6C0BF-2716-4832-A7D6-405274EB153A}">
      <dgm:prSet/>
      <dgm:spPr/>
      <dgm:t>
        <a:bodyPr/>
        <a:lstStyle/>
        <a:p>
          <a:r>
            <a:rPr lang="en-US"/>
            <a:t>Return human-readable results to user.</a:t>
          </a:r>
        </a:p>
      </dgm:t>
    </dgm:pt>
    <dgm:pt modelId="{E0C8C6A8-1944-454C-821A-2655ABC71BB8}" type="parTrans" cxnId="{098AF92A-B4E5-41C8-9B84-2EEC3B580DC2}">
      <dgm:prSet/>
      <dgm:spPr/>
      <dgm:t>
        <a:bodyPr/>
        <a:lstStyle/>
        <a:p>
          <a:endParaRPr lang="en-US"/>
        </a:p>
      </dgm:t>
    </dgm:pt>
    <dgm:pt modelId="{942BBE95-F48F-4679-9929-E3110B3A8C6F}" type="sibTrans" cxnId="{098AF92A-B4E5-41C8-9B84-2EEC3B580DC2}">
      <dgm:prSet/>
      <dgm:spPr/>
      <dgm:t>
        <a:bodyPr/>
        <a:lstStyle/>
        <a:p>
          <a:endParaRPr lang="en-US"/>
        </a:p>
      </dgm:t>
    </dgm:pt>
    <dgm:pt modelId="{CBA960F8-C967-4A6C-A83C-A242DC1E7542}" type="pres">
      <dgm:prSet presAssocID="{35025FCA-2676-4AF9-9E2A-22D552DDE820}" presName="linear" presStyleCnt="0">
        <dgm:presLayoutVars>
          <dgm:dir/>
          <dgm:animLvl val="lvl"/>
          <dgm:resizeHandles val="exact"/>
        </dgm:presLayoutVars>
      </dgm:prSet>
      <dgm:spPr/>
    </dgm:pt>
    <dgm:pt modelId="{F1A786F7-93D8-4E60-9055-B9A9DFA78F76}" type="pres">
      <dgm:prSet presAssocID="{40067C24-8913-49D6-AC55-5BFC204E75C4}" presName="parentLin" presStyleCnt="0"/>
      <dgm:spPr/>
    </dgm:pt>
    <dgm:pt modelId="{9549D157-0CB1-453A-8AA4-B54B095E4F09}" type="pres">
      <dgm:prSet presAssocID="{40067C24-8913-49D6-AC55-5BFC204E75C4}" presName="parentLeftMargin" presStyleLbl="node1" presStyleIdx="0" presStyleCnt="5"/>
      <dgm:spPr/>
    </dgm:pt>
    <dgm:pt modelId="{E0789407-9766-489B-86D9-3DBF1AA786DB}" type="pres">
      <dgm:prSet presAssocID="{40067C24-8913-49D6-AC55-5BFC204E75C4}" presName="parentText" presStyleLbl="node1" presStyleIdx="0" presStyleCnt="5">
        <dgm:presLayoutVars>
          <dgm:chMax val="0"/>
          <dgm:bulletEnabled val="1"/>
        </dgm:presLayoutVars>
      </dgm:prSet>
      <dgm:spPr/>
    </dgm:pt>
    <dgm:pt modelId="{EECB9826-A51C-4F2A-AEA8-F30FF48D3C99}" type="pres">
      <dgm:prSet presAssocID="{40067C24-8913-49D6-AC55-5BFC204E75C4}" presName="negativeSpace" presStyleCnt="0"/>
      <dgm:spPr/>
    </dgm:pt>
    <dgm:pt modelId="{7E8E5F1A-5CE0-4136-9E6B-2443A515AEE6}" type="pres">
      <dgm:prSet presAssocID="{40067C24-8913-49D6-AC55-5BFC204E75C4}" presName="childText" presStyleLbl="conFgAcc1" presStyleIdx="0" presStyleCnt="5">
        <dgm:presLayoutVars>
          <dgm:bulletEnabled val="1"/>
        </dgm:presLayoutVars>
      </dgm:prSet>
      <dgm:spPr/>
    </dgm:pt>
    <dgm:pt modelId="{9AF5A333-AF9F-4AF8-B543-5C1A8AAE18BC}" type="pres">
      <dgm:prSet presAssocID="{C79E5548-0A10-45B6-AD95-C8E1D2619814}" presName="spaceBetweenRectangles" presStyleCnt="0"/>
      <dgm:spPr/>
    </dgm:pt>
    <dgm:pt modelId="{C2206DB4-1AFD-43A9-A007-27CB274A7708}" type="pres">
      <dgm:prSet presAssocID="{81CDDBDF-A145-411E-BE04-B6EFAA985EFA}" presName="parentLin" presStyleCnt="0"/>
      <dgm:spPr/>
    </dgm:pt>
    <dgm:pt modelId="{9A119620-3908-4BB3-A0F8-7C877FE9CD0B}" type="pres">
      <dgm:prSet presAssocID="{81CDDBDF-A145-411E-BE04-B6EFAA985EFA}" presName="parentLeftMargin" presStyleLbl="node1" presStyleIdx="0" presStyleCnt="5"/>
      <dgm:spPr/>
    </dgm:pt>
    <dgm:pt modelId="{961CCD6D-50AA-43C3-8447-46D8BCF0C234}" type="pres">
      <dgm:prSet presAssocID="{81CDDBDF-A145-411E-BE04-B6EFAA985EFA}" presName="parentText" presStyleLbl="node1" presStyleIdx="1" presStyleCnt="5">
        <dgm:presLayoutVars>
          <dgm:chMax val="0"/>
          <dgm:bulletEnabled val="1"/>
        </dgm:presLayoutVars>
      </dgm:prSet>
      <dgm:spPr/>
    </dgm:pt>
    <dgm:pt modelId="{5FDFF042-57B1-4D62-AAFC-48F0E95B8295}" type="pres">
      <dgm:prSet presAssocID="{81CDDBDF-A145-411E-BE04-B6EFAA985EFA}" presName="negativeSpace" presStyleCnt="0"/>
      <dgm:spPr/>
    </dgm:pt>
    <dgm:pt modelId="{A0A7728C-795F-4D9F-86AC-BAF10AEE20B0}" type="pres">
      <dgm:prSet presAssocID="{81CDDBDF-A145-411E-BE04-B6EFAA985EFA}" presName="childText" presStyleLbl="conFgAcc1" presStyleIdx="1" presStyleCnt="5">
        <dgm:presLayoutVars>
          <dgm:bulletEnabled val="1"/>
        </dgm:presLayoutVars>
      </dgm:prSet>
      <dgm:spPr/>
    </dgm:pt>
    <dgm:pt modelId="{B7C1167D-53A0-44C2-9930-1D87198E6B44}" type="pres">
      <dgm:prSet presAssocID="{02C4021B-B183-489F-A418-9489B11CE1E8}" presName="spaceBetweenRectangles" presStyleCnt="0"/>
      <dgm:spPr/>
    </dgm:pt>
    <dgm:pt modelId="{F2AA3109-F673-4BA5-AE20-054EAF3A198F}" type="pres">
      <dgm:prSet presAssocID="{EA1C7A65-BE32-4A85-A516-8837B7B1C639}" presName="parentLin" presStyleCnt="0"/>
      <dgm:spPr/>
    </dgm:pt>
    <dgm:pt modelId="{FD3068E8-AF05-4DAD-993E-DE2737FDBA6A}" type="pres">
      <dgm:prSet presAssocID="{EA1C7A65-BE32-4A85-A516-8837B7B1C639}" presName="parentLeftMargin" presStyleLbl="node1" presStyleIdx="1" presStyleCnt="5"/>
      <dgm:spPr/>
    </dgm:pt>
    <dgm:pt modelId="{13CBDF21-ADB4-4856-B38B-754B1B4E9833}" type="pres">
      <dgm:prSet presAssocID="{EA1C7A65-BE32-4A85-A516-8837B7B1C639}" presName="parentText" presStyleLbl="node1" presStyleIdx="2" presStyleCnt="5">
        <dgm:presLayoutVars>
          <dgm:chMax val="0"/>
          <dgm:bulletEnabled val="1"/>
        </dgm:presLayoutVars>
      </dgm:prSet>
      <dgm:spPr/>
    </dgm:pt>
    <dgm:pt modelId="{B9056C36-50BC-46DB-BC7C-EE80C72AFD5F}" type="pres">
      <dgm:prSet presAssocID="{EA1C7A65-BE32-4A85-A516-8837B7B1C639}" presName="negativeSpace" presStyleCnt="0"/>
      <dgm:spPr/>
    </dgm:pt>
    <dgm:pt modelId="{CA850DE2-D20F-43D0-B6BD-EA87E2C37F32}" type="pres">
      <dgm:prSet presAssocID="{EA1C7A65-BE32-4A85-A516-8837B7B1C639}" presName="childText" presStyleLbl="conFgAcc1" presStyleIdx="2" presStyleCnt="5">
        <dgm:presLayoutVars>
          <dgm:bulletEnabled val="1"/>
        </dgm:presLayoutVars>
      </dgm:prSet>
      <dgm:spPr/>
    </dgm:pt>
    <dgm:pt modelId="{093B46FA-0615-4B78-B1B3-B52E39D8581A}" type="pres">
      <dgm:prSet presAssocID="{D8568E6A-BE7F-4DE4-9A23-722B41B3D91F}" presName="spaceBetweenRectangles" presStyleCnt="0"/>
      <dgm:spPr/>
    </dgm:pt>
    <dgm:pt modelId="{DFAF42EA-33BC-4699-89E9-81A2BF1E19D2}" type="pres">
      <dgm:prSet presAssocID="{F0CA0C54-C4BD-42FB-A52D-48BAFF03C9FE}" presName="parentLin" presStyleCnt="0"/>
      <dgm:spPr/>
    </dgm:pt>
    <dgm:pt modelId="{33F51FD6-7DD1-40FB-AAA3-DE0E46FC5F45}" type="pres">
      <dgm:prSet presAssocID="{F0CA0C54-C4BD-42FB-A52D-48BAFF03C9FE}" presName="parentLeftMargin" presStyleLbl="node1" presStyleIdx="2" presStyleCnt="5"/>
      <dgm:spPr/>
    </dgm:pt>
    <dgm:pt modelId="{43065C5B-9986-4F6A-B20D-725DD6DB5861}" type="pres">
      <dgm:prSet presAssocID="{F0CA0C54-C4BD-42FB-A52D-48BAFF03C9FE}" presName="parentText" presStyleLbl="node1" presStyleIdx="3" presStyleCnt="5">
        <dgm:presLayoutVars>
          <dgm:chMax val="0"/>
          <dgm:bulletEnabled val="1"/>
        </dgm:presLayoutVars>
      </dgm:prSet>
      <dgm:spPr/>
    </dgm:pt>
    <dgm:pt modelId="{068D879E-17CB-46ED-BE15-9D41893B00E0}" type="pres">
      <dgm:prSet presAssocID="{F0CA0C54-C4BD-42FB-A52D-48BAFF03C9FE}" presName="negativeSpace" presStyleCnt="0"/>
      <dgm:spPr/>
    </dgm:pt>
    <dgm:pt modelId="{1D822E8A-FCBA-4949-ACA2-53601BB00EA3}" type="pres">
      <dgm:prSet presAssocID="{F0CA0C54-C4BD-42FB-A52D-48BAFF03C9FE}" presName="childText" presStyleLbl="conFgAcc1" presStyleIdx="3" presStyleCnt="5">
        <dgm:presLayoutVars>
          <dgm:bulletEnabled val="1"/>
        </dgm:presLayoutVars>
      </dgm:prSet>
      <dgm:spPr/>
    </dgm:pt>
    <dgm:pt modelId="{F2AB76AF-A158-41BC-AA7F-EA0541B6EA93}" type="pres">
      <dgm:prSet presAssocID="{98D02FCF-5A28-480D-A235-54A13285E355}" presName="spaceBetweenRectangles" presStyleCnt="0"/>
      <dgm:spPr/>
    </dgm:pt>
    <dgm:pt modelId="{7E563EB6-BFF6-4406-BAAD-B64D2A61ED35}" type="pres">
      <dgm:prSet presAssocID="{B46DAFA4-C7E3-44C5-B563-F4BE1D619FBF}" presName="parentLin" presStyleCnt="0"/>
      <dgm:spPr/>
    </dgm:pt>
    <dgm:pt modelId="{0072D65A-8419-400B-B9B4-5F9B595A9D45}" type="pres">
      <dgm:prSet presAssocID="{B46DAFA4-C7E3-44C5-B563-F4BE1D619FBF}" presName="parentLeftMargin" presStyleLbl="node1" presStyleIdx="3" presStyleCnt="5"/>
      <dgm:spPr/>
    </dgm:pt>
    <dgm:pt modelId="{60C30ADF-2C9F-4990-B0CE-B1A55852AA2F}" type="pres">
      <dgm:prSet presAssocID="{B46DAFA4-C7E3-44C5-B563-F4BE1D619FBF}" presName="parentText" presStyleLbl="node1" presStyleIdx="4" presStyleCnt="5">
        <dgm:presLayoutVars>
          <dgm:chMax val="0"/>
          <dgm:bulletEnabled val="1"/>
        </dgm:presLayoutVars>
      </dgm:prSet>
      <dgm:spPr/>
    </dgm:pt>
    <dgm:pt modelId="{8F46F7C7-3F97-44C9-841A-52B84DDA8F40}" type="pres">
      <dgm:prSet presAssocID="{B46DAFA4-C7E3-44C5-B563-F4BE1D619FBF}" presName="negativeSpace" presStyleCnt="0"/>
      <dgm:spPr/>
    </dgm:pt>
    <dgm:pt modelId="{C0A823C1-7A6E-4224-ACF9-0FFF40F0DAC4}" type="pres">
      <dgm:prSet presAssocID="{B46DAFA4-C7E3-44C5-B563-F4BE1D619FBF}" presName="childText" presStyleLbl="conFgAcc1" presStyleIdx="4" presStyleCnt="5">
        <dgm:presLayoutVars>
          <dgm:bulletEnabled val="1"/>
        </dgm:presLayoutVars>
      </dgm:prSet>
      <dgm:spPr/>
    </dgm:pt>
  </dgm:ptLst>
  <dgm:cxnLst>
    <dgm:cxn modelId="{E5C1D107-0993-47F7-B1D5-F16546E3DBE2}" srcId="{35025FCA-2676-4AF9-9E2A-22D552DDE820}" destId="{F0CA0C54-C4BD-42FB-A52D-48BAFF03C9FE}" srcOrd="3" destOrd="0" parTransId="{4C0174FB-0D19-4456-B758-0F95B0199F47}" sibTransId="{98D02FCF-5A28-480D-A235-54A13285E355}"/>
    <dgm:cxn modelId="{C43D570A-C0DB-4362-9D4B-DE9E14A2F5CC}" type="presOf" srcId="{F0CA0C54-C4BD-42FB-A52D-48BAFF03C9FE}" destId="{33F51FD6-7DD1-40FB-AAA3-DE0E46FC5F45}" srcOrd="0" destOrd="0" presId="urn:microsoft.com/office/officeart/2005/8/layout/list1"/>
    <dgm:cxn modelId="{D6CC8D0B-5F74-4EB2-8C10-FB8086CAF915}" type="presOf" srcId="{258F7E8E-73B0-4FD6-9417-DEA81DE5582F}" destId="{CA850DE2-D20F-43D0-B6BD-EA87E2C37F32}" srcOrd="0" destOrd="0" presId="urn:microsoft.com/office/officeart/2005/8/layout/list1"/>
    <dgm:cxn modelId="{C8BFE70D-55C2-4A18-844D-EAF9A9369628}" type="presOf" srcId="{B46DAFA4-C7E3-44C5-B563-F4BE1D619FBF}" destId="{60C30ADF-2C9F-4990-B0CE-B1A55852AA2F}" srcOrd="1" destOrd="0" presId="urn:microsoft.com/office/officeart/2005/8/layout/list1"/>
    <dgm:cxn modelId="{098AF92A-B4E5-41C8-9B84-2EEC3B580DC2}" srcId="{B46DAFA4-C7E3-44C5-B563-F4BE1D619FBF}" destId="{33D6C0BF-2716-4832-A7D6-405274EB153A}" srcOrd="0" destOrd="0" parTransId="{E0C8C6A8-1944-454C-821A-2655ABC71BB8}" sibTransId="{942BBE95-F48F-4679-9929-E3110B3A8C6F}"/>
    <dgm:cxn modelId="{C0540432-0C17-4C13-B2C0-12CCB7B5C86A}" srcId="{35025FCA-2676-4AF9-9E2A-22D552DDE820}" destId="{40067C24-8913-49D6-AC55-5BFC204E75C4}" srcOrd="0" destOrd="0" parTransId="{D4E67A41-A482-4F96-BD44-0DDDB9EC180E}" sibTransId="{C79E5548-0A10-45B6-AD95-C8E1D2619814}"/>
    <dgm:cxn modelId="{C74B8F32-4EB5-47C9-80F5-36065CBA7E67}" srcId="{F0CA0C54-C4BD-42FB-A52D-48BAFF03C9FE}" destId="{0BB9392B-30CB-49FD-9FB5-FDB55DB86B63}" srcOrd="0" destOrd="0" parTransId="{C1749FE1-F9A1-47F3-8C95-158330DB91B3}" sibTransId="{39AC6B81-03DC-417A-AD74-6F08F51AF725}"/>
    <dgm:cxn modelId="{3628B45B-CDCC-4A2E-A3A5-792C997DEF7B}" srcId="{35025FCA-2676-4AF9-9E2A-22D552DDE820}" destId="{B46DAFA4-C7E3-44C5-B563-F4BE1D619FBF}" srcOrd="4" destOrd="0" parTransId="{292B5DF9-B7A7-4853-B048-871B898E3D36}" sibTransId="{C6AC7BF5-328F-428C-BF79-03224BD1B618}"/>
    <dgm:cxn modelId="{ADD83C61-CCAC-493E-AFB5-F08BE59DC734}" type="presOf" srcId="{B46DAFA4-C7E3-44C5-B563-F4BE1D619FBF}" destId="{0072D65A-8419-400B-B9B4-5F9B595A9D45}" srcOrd="0" destOrd="0" presId="urn:microsoft.com/office/officeart/2005/8/layout/list1"/>
    <dgm:cxn modelId="{10C1FC44-BB22-4ED0-9FED-F20977486DAD}" type="presOf" srcId="{0BB9392B-30CB-49FD-9FB5-FDB55DB86B63}" destId="{1D822E8A-FCBA-4949-ACA2-53601BB00EA3}" srcOrd="0" destOrd="0" presId="urn:microsoft.com/office/officeart/2005/8/layout/list1"/>
    <dgm:cxn modelId="{537BE245-C9A0-45EA-A148-B142FF112FE4}" type="presOf" srcId="{40067C24-8913-49D6-AC55-5BFC204E75C4}" destId="{E0789407-9766-489B-86D9-3DBF1AA786DB}" srcOrd="1" destOrd="0" presId="urn:microsoft.com/office/officeart/2005/8/layout/list1"/>
    <dgm:cxn modelId="{BC720566-199B-4A41-8082-DDB75A90D2BB}" type="presOf" srcId="{35025FCA-2676-4AF9-9E2A-22D552DDE820}" destId="{CBA960F8-C967-4A6C-A83C-A242DC1E7542}" srcOrd="0" destOrd="0" presId="urn:microsoft.com/office/officeart/2005/8/layout/list1"/>
    <dgm:cxn modelId="{25A03D6A-D390-4464-9B20-9F973C115275}" type="presOf" srcId="{40067C24-8913-49D6-AC55-5BFC204E75C4}" destId="{9549D157-0CB1-453A-8AA4-B54B095E4F09}" srcOrd="0" destOrd="0" presId="urn:microsoft.com/office/officeart/2005/8/layout/list1"/>
    <dgm:cxn modelId="{9AFF1156-5FCC-4025-A7D4-9908374434D7}" type="presOf" srcId="{F0CA0C54-C4BD-42FB-A52D-48BAFF03C9FE}" destId="{43065C5B-9986-4F6A-B20D-725DD6DB5861}" srcOrd="1" destOrd="0" presId="urn:microsoft.com/office/officeart/2005/8/layout/list1"/>
    <dgm:cxn modelId="{B3302459-28CF-461F-BD1B-FF50B0C89397}" type="presOf" srcId="{81CDDBDF-A145-411E-BE04-B6EFAA985EFA}" destId="{961CCD6D-50AA-43C3-8447-46D8BCF0C234}" srcOrd="1" destOrd="0" presId="urn:microsoft.com/office/officeart/2005/8/layout/list1"/>
    <dgm:cxn modelId="{4EFBE885-B052-4958-8384-EE6D3266848F}" type="presOf" srcId="{E87AC84D-13D2-4C4A-937E-FAD7B9BC92A8}" destId="{A0A7728C-795F-4D9F-86AC-BAF10AEE20B0}" srcOrd="0" destOrd="0" presId="urn:microsoft.com/office/officeart/2005/8/layout/list1"/>
    <dgm:cxn modelId="{6FBF9391-0338-47AB-ADF0-BC1C7B6E851F}" srcId="{40067C24-8913-49D6-AC55-5BFC204E75C4}" destId="{92971622-8085-46D0-A3DA-CBCC932F9300}" srcOrd="0" destOrd="0" parTransId="{AE24C6B3-57FF-4E10-99C7-CDF1A87A3F87}" sibTransId="{AE5523DF-637E-407D-A997-97167D898DB8}"/>
    <dgm:cxn modelId="{4112C8A0-2449-48E8-9684-113CA51F2A48}" type="presOf" srcId="{81CDDBDF-A145-411E-BE04-B6EFAA985EFA}" destId="{9A119620-3908-4BB3-A0F8-7C877FE9CD0B}" srcOrd="0" destOrd="0" presId="urn:microsoft.com/office/officeart/2005/8/layout/list1"/>
    <dgm:cxn modelId="{6A532EA2-879D-491A-912E-8C1C8E7D696C}" srcId="{EA1C7A65-BE32-4A85-A516-8837B7B1C639}" destId="{258F7E8E-73B0-4FD6-9417-DEA81DE5582F}" srcOrd="0" destOrd="0" parTransId="{FE7B2F10-7C32-4E68-91F9-4C3785B3F212}" sibTransId="{45FB601B-31D2-486F-92DF-58CB48569E0C}"/>
    <dgm:cxn modelId="{9D9275BC-AA05-4E54-A125-86996610F120}" type="presOf" srcId="{33D6C0BF-2716-4832-A7D6-405274EB153A}" destId="{C0A823C1-7A6E-4224-ACF9-0FFF40F0DAC4}" srcOrd="0" destOrd="0" presId="urn:microsoft.com/office/officeart/2005/8/layout/list1"/>
    <dgm:cxn modelId="{B54A23C6-A2BC-4D09-9273-23B6E946F3D6}" srcId="{81CDDBDF-A145-411E-BE04-B6EFAA985EFA}" destId="{E87AC84D-13D2-4C4A-937E-FAD7B9BC92A8}" srcOrd="0" destOrd="0" parTransId="{8ECEA7C1-90B0-49BA-9C37-924A3FDB1EF1}" sibTransId="{12557055-11C1-4500-B1FA-34037CD3549F}"/>
    <dgm:cxn modelId="{0EADE2CA-1010-4DF9-9722-7389DE5C327C}" srcId="{35025FCA-2676-4AF9-9E2A-22D552DDE820}" destId="{81CDDBDF-A145-411E-BE04-B6EFAA985EFA}" srcOrd="1" destOrd="0" parTransId="{D95E1595-BDEC-4A7F-9B19-D65402F2EF9E}" sibTransId="{02C4021B-B183-489F-A418-9489B11CE1E8}"/>
    <dgm:cxn modelId="{F75E58CE-C418-4C77-8B98-27D005ECF24A}" type="presOf" srcId="{92971622-8085-46D0-A3DA-CBCC932F9300}" destId="{7E8E5F1A-5CE0-4136-9E6B-2443A515AEE6}" srcOrd="0" destOrd="0" presId="urn:microsoft.com/office/officeart/2005/8/layout/list1"/>
    <dgm:cxn modelId="{5E22A6D0-514A-4044-B85E-148FC9EC82AC}" srcId="{35025FCA-2676-4AF9-9E2A-22D552DDE820}" destId="{EA1C7A65-BE32-4A85-A516-8837B7B1C639}" srcOrd="2" destOrd="0" parTransId="{127F700A-5C8A-4562-8EC7-29921B7732A6}" sibTransId="{D8568E6A-BE7F-4DE4-9A23-722B41B3D91F}"/>
    <dgm:cxn modelId="{0CA316D4-2374-41D8-ADB9-B9590EE1917C}" type="presOf" srcId="{EA1C7A65-BE32-4A85-A516-8837B7B1C639}" destId="{13CBDF21-ADB4-4856-B38B-754B1B4E9833}" srcOrd="1" destOrd="0" presId="urn:microsoft.com/office/officeart/2005/8/layout/list1"/>
    <dgm:cxn modelId="{F51BCAF3-304B-41EE-8557-5CFACA67F6C9}" type="presOf" srcId="{EA1C7A65-BE32-4A85-A516-8837B7B1C639}" destId="{FD3068E8-AF05-4DAD-993E-DE2737FDBA6A}" srcOrd="0" destOrd="0" presId="urn:microsoft.com/office/officeart/2005/8/layout/list1"/>
    <dgm:cxn modelId="{CC5097A8-1592-4DF9-9AAB-C37E62728C17}" type="presParOf" srcId="{CBA960F8-C967-4A6C-A83C-A242DC1E7542}" destId="{F1A786F7-93D8-4E60-9055-B9A9DFA78F76}" srcOrd="0" destOrd="0" presId="urn:microsoft.com/office/officeart/2005/8/layout/list1"/>
    <dgm:cxn modelId="{849BC5EA-A8D2-4841-BBA9-59D01160F937}" type="presParOf" srcId="{F1A786F7-93D8-4E60-9055-B9A9DFA78F76}" destId="{9549D157-0CB1-453A-8AA4-B54B095E4F09}" srcOrd="0" destOrd="0" presId="urn:microsoft.com/office/officeart/2005/8/layout/list1"/>
    <dgm:cxn modelId="{4D829A52-3893-4369-B491-2DC6F287C1C3}" type="presParOf" srcId="{F1A786F7-93D8-4E60-9055-B9A9DFA78F76}" destId="{E0789407-9766-489B-86D9-3DBF1AA786DB}" srcOrd="1" destOrd="0" presId="urn:microsoft.com/office/officeart/2005/8/layout/list1"/>
    <dgm:cxn modelId="{648BB540-7FF0-4EAD-AA55-BF2DFEC3F9A0}" type="presParOf" srcId="{CBA960F8-C967-4A6C-A83C-A242DC1E7542}" destId="{EECB9826-A51C-4F2A-AEA8-F30FF48D3C99}" srcOrd="1" destOrd="0" presId="urn:microsoft.com/office/officeart/2005/8/layout/list1"/>
    <dgm:cxn modelId="{2738F78A-B91B-45D3-BC8D-786FF34C64EA}" type="presParOf" srcId="{CBA960F8-C967-4A6C-A83C-A242DC1E7542}" destId="{7E8E5F1A-5CE0-4136-9E6B-2443A515AEE6}" srcOrd="2" destOrd="0" presId="urn:microsoft.com/office/officeart/2005/8/layout/list1"/>
    <dgm:cxn modelId="{CCA0CF44-96C9-4F2D-97B4-708E4985C872}" type="presParOf" srcId="{CBA960F8-C967-4A6C-A83C-A242DC1E7542}" destId="{9AF5A333-AF9F-4AF8-B543-5C1A8AAE18BC}" srcOrd="3" destOrd="0" presId="urn:microsoft.com/office/officeart/2005/8/layout/list1"/>
    <dgm:cxn modelId="{1AD768DC-C438-43BB-B357-AF5623788711}" type="presParOf" srcId="{CBA960F8-C967-4A6C-A83C-A242DC1E7542}" destId="{C2206DB4-1AFD-43A9-A007-27CB274A7708}" srcOrd="4" destOrd="0" presId="urn:microsoft.com/office/officeart/2005/8/layout/list1"/>
    <dgm:cxn modelId="{276C3124-FE5A-4BD5-A7A3-66339B697AEF}" type="presParOf" srcId="{C2206DB4-1AFD-43A9-A007-27CB274A7708}" destId="{9A119620-3908-4BB3-A0F8-7C877FE9CD0B}" srcOrd="0" destOrd="0" presId="urn:microsoft.com/office/officeart/2005/8/layout/list1"/>
    <dgm:cxn modelId="{A66EFFBE-DC34-4D8B-B290-5CCC9ABCB28C}" type="presParOf" srcId="{C2206DB4-1AFD-43A9-A007-27CB274A7708}" destId="{961CCD6D-50AA-43C3-8447-46D8BCF0C234}" srcOrd="1" destOrd="0" presId="urn:microsoft.com/office/officeart/2005/8/layout/list1"/>
    <dgm:cxn modelId="{0999CFA6-BBCC-410C-8462-1DD1A975F068}" type="presParOf" srcId="{CBA960F8-C967-4A6C-A83C-A242DC1E7542}" destId="{5FDFF042-57B1-4D62-AAFC-48F0E95B8295}" srcOrd="5" destOrd="0" presId="urn:microsoft.com/office/officeart/2005/8/layout/list1"/>
    <dgm:cxn modelId="{9D93C01F-A10F-45CF-8F3D-79085E8CA62F}" type="presParOf" srcId="{CBA960F8-C967-4A6C-A83C-A242DC1E7542}" destId="{A0A7728C-795F-4D9F-86AC-BAF10AEE20B0}" srcOrd="6" destOrd="0" presId="urn:microsoft.com/office/officeart/2005/8/layout/list1"/>
    <dgm:cxn modelId="{962E3450-B63A-40EE-B9CA-720998D99EEE}" type="presParOf" srcId="{CBA960F8-C967-4A6C-A83C-A242DC1E7542}" destId="{B7C1167D-53A0-44C2-9930-1D87198E6B44}" srcOrd="7" destOrd="0" presId="urn:microsoft.com/office/officeart/2005/8/layout/list1"/>
    <dgm:cxn modelId="{6BD1E40C-D36C-457D-B256-035829424402}" type="presParOf" srcId="{CBA960F8-C967-4A6C-A83C-A242DC1E7542}" destId="{F2AA3109-F673-4BA5-AE20-054EAF3A198F}" srcOrd="8" destOrd="0" presId="urn:microsoft.com/office/officeart/2005/8/layout/list1"/>
    <dgm:cxn modelId="{2ABEE47D-8259-404C-8EDC-7527E6DBC80C}" type="presParOf" srcId="{F2AA3109-F673-4BA5-AE20-054EAF3A198F}" destId="{FD3068E8-AF05-4DAD-993E-DE2737FDBA6A}" srcOrd="0" destOrd="0" presId="urn:microsoft.com/office/officeart/2005/8/layout/list1"/>
    <dgm:cxn modelId="{704F7B83-9FDF-44E8-AD59-F49EA973CEDF}" type="presParOf" srcId="{F2AA3109-F673-4BA5-AE20-054EAF3A198F}" destId="{13CBDF21-ADB4-4856-B38B-754B1B4E9833}" srcOrd="1" destOrd="0" presId="urn:microsoft.com/office/officeart/2005/8/layout/list1"/>
    <dgm:cxn modelId="{501E0D4F-31CA-4C22-8BF2-6806D9854B25}" type="presParOf" srcId="{CBA960F8-C967-4A6C-A83C-A242DC1E7542}" destId="{B9056C36-50BC-46DB-BC7C-EE80C72AFD5F}" srcOrd="9" destOrd="0" presId="urn:microsoft.com/office/officeart/2005/8/layout/list1"/>
    <dgm:cxn modelId="{2079ABEF-41A1-4A97-BE1B-66F24A1EA9B9}" type="presParOf" srcId="{CBA960F8-C967-4A6C-A83C-A242DC1E7542}" destId="{CA850DE2-D20F-43D0-B6BD-EA87E2C37F32}" srcOrd="10" destOrd="0" presId="urn:microsoft.com/office/officeart/2005/8/layout/list1"/>
    <dgm:cxn modelId="{F3883469-3EAE-4D91-A938-9F2D83DB6DF3}" type="presParOf" srcId="{CBA960F8-C967-4A6C-A83C-A242DC1E7542}" destId="{093B46FA-0615-4B78-B1B3-B52E39D8581A}" srcOrd="11" destOrd="0" presId="urn:microsoft.com/office/officeart/2005/8/layout/list1"/>
    <dgm:cxn modelId="{3060B2C8-A0AD-4529-AC5B-8FCA9F46D6A2}" type="presParOf" srcId="{CBA960F8-C967-4A6C-A83C-A242DC1E7542}" destId="{DFAF42EA-33BC-4699-89E9-81A2BF1E19D2}" srcOrd="12" destOrd="0" presId="urn:microsoft.com/office/officeart/2005/8/layout/list1"/>
    <dgm:cxn modelId="{E17C6888-279B-4274-B0D7-32B744755EEA}" type="presParOf" srcId="{DFAF42EA-33BC-4699-89E9-81A2BF1E19D2}" destId="{33F51FD6-7DD1-40FB-AAA3-DE0E46FC5F45}" srcOrd="0" destOrd="0" presId="urn:microsoft.com/office/officeart/2005/8/layout/list1"/>
    <dgm:cxn modelId="{FCBEC8C3-168F-45CB-934F-230A7299BC4F}" type="presParOf" srcId="{DFAF42EA-33BC-4699-89E9-81A2BF1E19D2}" destId="{43065C5B-9986-4F6A-B20D-725DD6DB5861}" srcOrd="1" destOrd="0" presId="urn:microsoft.com/office/officeart/2005/8/layout/list1"/>
    <dgm:cxn modelId="{B44F0094-EBF7-43C9-B880-DEE0AABA8DBB}" type="presParOf" srcId="{CBA960F8-C967-4A6C-A83C-A242DC1E7542}" destId="{068D879E-17CB-46ED-BE15-9D41893B00E0}" srcOrd="13" destOrd="0" presId="urn:microsoft.com/office/officeart/2005/8/layout/list1"/>
    <dgm:cxn modelId="{D47C78B9-1F8C-4BE2-B1BA-8C6DB09D0931}" type="presParOf" srcId="{CBA960F8-C967-4A6C-A83C-A242DC1E7542}" destId="{1D822E8A-FCBA-4949-ACA2-53601BB00EA3}" srcOrd="14" destOrd="0" presId="urn:microsoft.com/office/officeart/2005/8/layout/list1"/>
    <dgm:cxn modelId="{6EF396B9-E32C-48F2-895C-969B96F5B6A4}" type="presParOf" srcId="{CBA960F8-C967-4A6C-A83C-A242DC1E7542}" destId="{F2AB76AF-A158-41BC-AA7F-EA0541B6EA93}" srcOrd="15" destOrd="0" presId="urn:microsoft.com/office/officeart/2005/8/layout/list1"/>
    <dgm:cxn modelId="{0FC71BA2-B13A-422B-BE4B-F8EB852287FD}" type="presParOf" srcId="{CBA960F8-C967-4A6C-A83C-A242DC1E7542}" destId="{7E563EB6-BFF6-4406-BAAD-B64D2A61ED35}" srcOrd="16" destOrd="0" presId="urn:microsoft.com/office/officeart/2005/8/layout/list1"/>
    <dgm:cxn modelId="{7C35701F-1EE1-48CC-8FB6-4EAFEA0C55B8}" type="presParOf" srcId="{7E563EB6-BFF6-4406-BAAD-B64D2A61ED35}" destId="{0072D65A-8419-400B-B9B4-5F9B595A9D45}" srcOrd="0" destOrd="0" presId="urn:microsoft.com/office/officeart/2005/8/layout/list1"/>
    <dgm:cxn modelId="{193BA94F-C6CB-4252-8935-E1C15155FE18}" type="presParOf" srcId="{7E563EB6-BFF6-4406-BAAD-B64D2A61ED35}" destId="{60C30ADF-2C9F-4990-B0CE-B1A55852AA2F}" srcOrd="1" destOrd="0" presId="urn:microsoft.com/office/officeart/2005/8/layout/list1"/>
    <dgm:cxn modelId="{D9B0522E-FDFF-4770-BABD-43EA8B4956E9}" type="presParOf" srcId="{CBA960F8-C967-4A6C-A83C-A242DC1E7542}" destId="{8F46F7C7-3F97-44C9-841A-52B84DDA8F40}" srcOrd="17" destOrd="0" presId="urn:microsoft.com/office/officeart/2005/8/layout/list1"/>
    <dgm:cxn modelId="{56E7AB80-E804-4040-83F6-4596D1FD7B5A}" type="presParOf" srcId="{CBA960F8-C967-4A6C-A83C-A242DC1E7542}" destId="{C0A823C1-7A6E-4224-ACF9-0FFF40F0DAC4}"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1E104-8714-4F22-B189-0F12DFE3ABEE}">
      <dsp:nvSpPr>
        <dsp:cNvPr id="0" name=""/>
        <dsp:cNvSpPr/>
      </dsp:nvSpPr>
      <dsp:spPr>
        <a:xfrm>
          <a:off x="0" y="303641"/>
          <a:ext cx="7200795" cy="1512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58862" tIns="249936" rIns="55886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Secure Saas Supply Chain knowledge graph database built by scholars at Perdue University in RDF(Resource Description Format) which requires SPARQL queries. Users struggle with querying database due to lack of familiarity with SPARQL syntax, limited tools for guiding query formation, and insufficient user-friendly documentation. The challenge is to create a solution that simplifies query creation for non-expert users, ensuring accessibility and ease of use while maintaining the integrity of the RDF data.</a:t>
          </a:r>
        </a:p>
      </dsp:txBody>
      <dsp:txXfrm>
        <a:off x="0" y="303641"/>
        <a:ext cx="7200795" cy="1512000"/>
      </dsp:txXfrm>
    </dsp:sp>
    <dsp:sp modelId="{041E1F9C-3B3B-48DB-ADC0-010B7911043E}">
      <dsp:nvSpPr>
        <dsp:cNvPr id="0" name=""/>
        <dsp:cNvSpPr/>
      </dsp:nvSpPr>
      <dsp:spPr>
        <a:xfrm>
          <a:off x="360039" y="126521"/>
          <a:ext cx="5040556"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21" tIns="0" rIns="190521" bIns="0" numCol="1" spcCol="1270" anchor="ctr" anchorCtr="0">
          <a:noAutofit/>
        </a:bodyPr>
        <a:lstStyle/>
        <a:p>
          <a:pPr marL="0" lvl="0" indent="0" algn="l" defTabSz="533400">
            <a:lnSpc>
              <a:spcPct val="90000"/>
            </a:lnSpc>
            <a:spcBef>
              <a:spcPct val="0"/>
            </a:spcBef>
            <a:spcAft>
              <a:spcPct val="35000"/>
            </a:spcAft>
            <a:buNone/>
          </a:pPr>
          <a:r>
            <a:rPr lang="en-US" sz="1200" b="1" kern="1200" dirty="0"/>
            <a:t>Problem Statement:</a:t>
          </a:r>
          <a:endParaRPr lang="en-US" sz="1200" kern="1200" dirty="0"/>
        </a:p>
      </dsp:txBody>
      <dsp:txXfrm>
        <a:off x="377332" y="143814"/>
        <a:ext cx="5005970" cy="319654"/>
      </dsp:txXfrm>
    </dsp:sp>
    <dsp:sp modelId="{6264AA80-4013-46C9-A586-885FBF8A3A80}">
      <dsp:nvSpPr>
        <dsp:cNvPr id="0" name=""/>
        <dsp:cNvSpPr/>
      </dsp:nvSpPr>
      <dsp:spPr>
        <a:xfrm>
          <a:off x="0" y="2057562"/>
          <a:ext cx="7200795" cy="510300"/>
        </a:xfrm>
        <a:prstGeom prst="rect">
          <a:avLst/>
        </a:prstGeom>
        <a:solidFill>
          <a:schemeClr val="lt1">
            <a:alpha val="90000"/>
            <a:hueOff val="0"/>
            <a:satOff val="0"/>
            <a:lumOff val="0"/>
            <a:alphaOff val="0"/>
          </a:schemeClr>
        </a:solidFill>
        <a:ln w="6350" cap="flat" cmpd="sng" algn="ctr">
          <a:solidFill>
            <a:schemeClr val="accent5">
              <a:hueOff val="0"/>
              <a:satOff val="0"/>
              <a:lumOff val="-353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58862" tIns="249936" rIns="55886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Simplify Information retrieval from RDF datasets using chatbot powered by LLMs.</a:t>
          </a:r>
        </a:p>
      </dsp:txBody>
      <dsp:txXfrm>
        <a:off x="0" y="2057562"/>
        <a:ext cx="7200795" cy="510300"/>
      </dsp:txXfrm>
    </dsp:sp>
    <dsp:sp modelId="{B01A768A-7D08-4C09-946C-D7FC8B5FE555}">
      <dsp:nvSpPr>
        <dsp:cNvPr id="0" name=""/>
        <dsp:cNvSpPr/>
      </dsp:nvSpPr>
      <dsp:spPr>
        <a:xfrm>
          <a:off x="360039" y="1880442"/>
          <a:ext cx="5040556" cy="354240"/>
        </a:xfrm>
        <a:prstGeom prst="roundRect">
          <a:avLst/>
        </a:prstGeom>
        <a:gradFill rotWithShape="0">
          <a:gsLst>
            <a:gs pos="0">
              <a:schemeClr val="accent5">
                <a:hueOff val="0"/>
                <a:satOff val="0"/>
                <a:lumOff val="-3530"/>
                <a:alphaOff val="0"/>
                <a:satMod val="103000"/>
                <a:lumMod val="102000"/>
                <a:tint val="94000"/>
              </a:schemeClr>
            </a:gs>
            <a:gs pos="50000">
              <a:schemeClr val="accent5">
                <a:hueOff val="0"/>
                <a:satOff val="0"/>
                <a:lumOff val="-3530"/>
                <a:alphaOff val="0"/>
                <a:satMod val="110000"/>
                <a:lumMod val="100000"/>
                <a:shade val="100000"/>
              </a:schemeClr>
            </a:gs>
            <a:gs pos="100000">
              <a:schemeClr val="accent5">
                <a:hueOff val="0"/>
                <a:satOff val="0"/>
                <a:lumOff val="-35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21" tIns="0" rIns="190521" bIns="0" numCol="1" spcCol="1270" anchor="ctr" anchorCtr="0">
          <a:noAutofit/>
        </a:bodyPr>
        <a:lstStyle/>
        <a:p>
          <a:pPr marL="0" lvl="0" indent="0" algn="l" defTabSz="533400">
            <a:lnSpc>
              <a:spcPct val="90000"/>
            </a:lnSpc>
            <a:spcBef>
              <a:spcPct val="0"/>
            </a:spcBef>
            <a:spcAft>
              <a:spcPct val="35000"/>
            </a:spcAft>
            <a:buNone/>
          </a:pPr>
          <a:r>
            <a:rPr lang="en-US" sz="1200" b="1" kern="1200"/>
            <a:t>Objective:</a:t>
          </a:r>
          <a:endParaRPr lang="en-US" sz="1200" kern="1200"/>
        </a:p>
      </dsp:txBody>
      <dsp:txXfrm>
        <a:off x="377332" y="1897735"/>
        <a:ext cx="5005970" cy="319654"/>
      </dsp:txXfrm>
    </dsp:sp>
    <dsp:sp modelId="{707B2608-5157-446C-B096-40C8760A08FA}">
      <dsp:nvSpPr>
        <dsp:cNvPr id="0" name=""/>
        <dsp:cNvSpPr/>
      </dsp:nvSpPr>
      <dsp:spPr>
        <a:xfrm>
          <a:off x="0" y="2809781"/>
          <a:ext cx="7200795" cy="1096200"/>
        </a:xfrm>
        <a:prstGeom prst="rect">
          <a:avLst/>
        </a:prstGeom>
        <a:solidFill>
          <a:schemeClr val="lt1">
            <a:alpha val="90000"/>
            <a:hueOff val="0"/>
            <a:satOff val="0"/>
            <a:lumOff val="0"/>
            <a:alphaOff val="0"/>
          </a:schemeClr>
        </a:solidFill>
        <a:ln w="6350" cap="flat" cmpd="sng" algn="ctr">
          <a:solidFill>
            <a:schemeClr val="accent5">
              <a:hueOff val="0"/>
              <a:satOff val="0"/>
              <a:lumOff val="-706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58862" tIns="249936" rIns="55886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Chatbot for user interaction.</a:t>
          </a:r>
        </a:p>
        <a:p>
          <a:pPr marL="114300" lvl="1" indent="-114300" algn="l" defTabSz="533400">
            <a:lnSpc>
              <a:spcPct val="90000"/>
            </a:lnSpc>
            <a:spcBef>
              <a:spcPct val="0"/>
            </a:spcBef>
            <a:spcAft>
              <a:spcPct val="15000"/>
            </a:spcAft>
            <a:buChar char="•"/>
          </a:pPr>
          <a:r>
            <a:rPr lang="en-US" sz="1200" kern="1200"/>
            <a:t>LLMs for intent detection and query generation.</a:t>
          </a:r>
        </a:p>
        <a:p>
          <a:pPr marL="114300" lvl="1" indent="-114300" algn="l" defTabSz="533400">
            <a:lnSpc>
              <a:spcPct val="90000"/>
            </a:lnSpc>
            <a:spcBef>
              <a:spcPct val="0"/>
            </a:spcBef>
            <a:spcAft>
              <a:spcPct val="15000"/>
            </a:spcAft>
            <a:buChar char="•"/>
          </a:pPr>
          <a:r>
            <a:rPr lang="en-US" sz="1200" kern="1200" dirty="0" err="1"/>
            <a:t>Langchain</a:t>
          </a:r>
          <a:r>
            <a:rPr lang="en-US" sz="1200" kern="1200" dirty="0"/>
            <a:t> framework for Integrating lower LLM</a:t>
          </a:r>
        </a:p>
        <a:p>
          <a:pPr marL="114300" lvl="1" indent="-114300" algn="l" defTabSz="533400">
            <a:lnSpc>
              <a:spcPct val="90000"/>
            </a:lnSpc>
            <a:spcBef>
              <a:spcPct val="0"/>
            </a:spcBef>
            <a:spcAft>
              <a:spcPct val="15000"/>
            </a:spcAft>
            <a:buChar char="•"/>
          </a:pPr>
          <a:r>
            <a:rPr lang="en-US" sz="1200" kern="1200" dirty="0" err="1">
              <a:highlight>
                <a:srgbClr val="FFFF00"/>
              </a:highlight>
            </a:rPr>
            <a:t>RDFLib</a:t>
          </a:r>
          <a:r>
            <a:rPr lang="en-US" sz="1200" kern="1200" dirty="0">
              <a:highlight>
                <a:srgbClr val="FFFF00"/>
              </a:highlight>
            </a:rPr>
            <a:t> for parsing and retrieving results from Turtle files</a:t>
          </a:r>
          <a:r>
            <a:rPr lang="en-US" sz="1200" kern="1200" dirty="0"/>
            <a:t>.</a:t>
          </a:r>
        </a:p>
      </dsp:txBody>
      <dsp:txXfrm>
        <a:off x="0" y="2809781"/>
        <a:ext cx="7200795" cy="1096200"/>
      </dsp:txXfrm>
    </dsp:sp>
    <dsp:sp modelId="{17122E15-3AB1-460D-BC95-F207383539DC}">
      <dsp:nvSpPr>
        <dsp:cNvPr id="0" name=""/>
        <dsp:cNvSpPr/>
      </dsp:nvSpPr>
      <dsp:spPr>
        <a:xfrm>
          <a:off x="360039" y="2632661"/>
          <a:ext cx="5040556" cy="354240"/>
        </a:xfrm>
        <a:prstGeom prst="roundRect">
          <a:avLst/>
        </a:prstGeom>
        <a:gradFill rotWithShape="0">
          <a:gsLst>
            <a:gs pos="0">
              <a:schemeClr val="accent5">
                <a:hueOff val="0"/>
                <a:satOff val="0"/>
                <a:lumOff val="-7061"/>
                <a:alphaOff val="0"/>
                <a:satMod val="103000"/>
                <a:lumMod val="102000"/>
                <a:tint val="94000"/>
              </a:schemeClr>
            </a:gs>
            <a:gs pos="50000">
              <a:schemeClr val="accent5">
                <a:hueOff val="0"/>
                <a:satOff val="0"/>
                <a:lumOff val="-7061"/>
                <a:alphaOff val="0"/>
                <a:satMod val="110000"/>
                <a:lumMod val="100000"/>
                <a:shade val="100000"/>
              </a:schemeClr>
            </a:gs>
            <a:gs pos="100000">
              <a:schemeClr val="accent5">
                <a:hueOff val="0"/>
                <a:satOff val="0"/>
                <a:lumOff val="-70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21" tIns="0" rIns="190521" bIns="0" numCol="1" spcCol="1270" anchor="ctr" anchorCtr="0">
          <a:noAutofit/>
        </a:bodyPr>
        <a:lstStyle/>
        <a:p>
          <a:pPr marL="0" lvl="0" indent="0" algn="l" defTabSz="533400">
            <a:lnSpc>
              <a:spcPct val="90000"/>
            </a:lnSpc>
            <a:spcBef>
              <a:spcPct val="0"/>
            </a:spcBef>
            <a:spcAft>
              <a:spcPct val="35000"/>
            </a:spcAft>
            <a:buNone/>
          </a:pPr>
          <a:r>
            <a:rPr lang="en-US" sz="1200" b="1" kern="1200"/>
            <a:t>Key Components:</a:t>
          </a:r>
          <a:endParaRPr lang="en-US" sz="1200" kern="1200"/>
        </a:p>
      </dsp:txBody>
      <dsp:txXfrm>
        <a:off x="377332" y="2649954"/>
        <a:ext cx="5005970"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E5F1A-5CE0-4136-9E6B-2443A515AEE6}">
      <dsp:nvSpPr>
        <dsp:cNvPr id="0" name=""/>
        <dsp:cNvSpPr/>
      </dsp:nvSpPr>
      <dsp:spPr>
        <a:xfrm>
          <a:off x="0" y="334634"/>
          <a:ext cx="43327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269" tIns="270764" rIns="33626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Natural language input via chatbot interface </a:t>
          </a:r>
        </a:p>
      </dsp:txBody>
      <dsp:txXfrm>
        <a:off x="0" y="334634"/>
        <a:ext cx="4332743" cy="552825"/>
      </dsp:txXfrm>
    </dsp:sp>
    <dsp:sp modelId="{E0789407-9766-489B-86D9-3DBF1AA786DB}">
      <dsp:nvSpPr>
        <dsp:cNvPr id="0" name=""/>
        <dsp:cNvSpPr/>
      </dsp:nvSpPr>
      <dsp:spPr>
        <a:xfrm>
          <a:off x="216637" y="142754"/>
          <a:ext cx="3032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637" tIns="0" rIns="114637" bIns="0" numCol="1" spcCol="1270" anchor="ctr" anchorCtr="0">
          <a:noAutofit/>
        </a:bodyPr>
        <a:lstStyle/>
        <a:p>
          <a:pPr marL="0" lvl="0" indent="0" algn="l" defTabSz="577850">
            <a:lnSpc>
              <a:spcPct val="90000"/>
            </a:lnSpc>
            <a:spcBef>
              <a:spcPct val="0"/>
            </a:spcBef>
            <a:spcAft>
              <a:spcPct val="35000"/>
            </a:spcAft>
            <a:buNone/>
          </a:pPr>
          <a:r>
            <a:rPr lang="en-US" sz="1300" b="1" kern="1200"/>
            <a:t>User Interaction:</a:t>
          </a:r>
          <a:endParaRPr lang="en-US" sz="1300" kern="1200"/>
        </a:p>
      </dsp:txBody>
      <dsp:txXfrm>
        <a:off x="235371" y="161488"/>
        <a:ext cx="2995452" cy="346292"/>
      </dsp:txXfrm>
    </dsp:sp>
    <dsp:sp modelId="{A0A7728C-795F-4D9F-86AC-BAF10AEE20B0}">
      <dsp:nvSpPr>
        <dsp:cNvPr id="0" name=""/>
        <dsp:cNvSpPr/>
      </dsp:nvSpPr>
      <dsp:spPr>
        <a:xfrm>
          <a:off x="0" y="1149539"/>
          <a:ext cx="43327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269" tIns="270764" rIns="33626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identify user intent and extract key entities.</a:t>
          </a:r>
        </a:p>
      </dsp:txBody>
      <dsp:txXfrm>
        <a:off x="0" y="1149539"/>
        <a:ext cx="4332743" cy="552825"/>
      </dsp:txXfrm>
    </dsp:sp>
    <dsp:sp modelId="{961CCD6D-50AA-43C3-8447-46D8BCF0C234}">
      <dsp:nvSpPr>
        <dsp:cNvPr id="0" name=""/>
        <dsp:cNvSpPr/>
      </dsp:nvSpPr>
      <dsp:spPr>
        <a:xfrm>
          <a:off x="216637" y="957659"/>
          <a:ext cx="3032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637" tIns="0" rIns="114637" bIns="0" numCol="1" spcCol="1270" anchor="ctr" anchorCtr="0">
          <a:noAutofit/>
        </a:bodyPr>
        <a:lstStyle/>
        <a:p>
          <a:pPr marL="0" lvl="0" indent="0" algn="l" defTabSz="577850">
            <a:lnSpc>
              <a:spcPct val="90000"/>
            </a:lnSpc>
            <a:spcBef>
              <a:spcPct val="0"/>
            </a:spcBef>
            <a:spcAft>
              <a:spcPct val="35000"/>
            </a:spcAft>
            <a:buNone/>
          </a:pPr>
          <a:r>
            <a:rPr lang="en-US" sz="1300" b="1" kern="1200"/>
            <a:t>Intent Detection:</a:t>
          </a:r>
          <a:endParaRPr lang="en-US" sz="1300" kern="1200"/>
        </a:p>
      </dsp:txBody>
      <dsp:txXfrm>
        <a:off x="235371" y="976393"/>
        <a:ext cx="2995452" cy="346292"/>
      </dsp:txXfrm>
    </dsp:sp>
    <dsp:sp modelId="{CA850DE2-D20F-43D0-B6BD-EA87E2C37F32}">
      <dsp:nvSpPr>
        <dsp:cNvPr id="0" name=""/>
        <dsp:cNvSpPr/>
      </dsp:nvSpPr>
      <dsp:spPr>
        <a:xfrm>
          <a:off x="0" y="1964444"/>
          <a:ext cx="43327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269" tIns="270764" rIns="33626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Map intent to SPARQL query format.</a:t>
          </a:r>
        </a:p>
      </dsp:txBody>
      <dsp:txXfrm>
        <a:off x="0" y="1964444"/>
        <a:ext cx="4332743" cy="552825"/>
      </dsp:txXfrm>
    </dsp:sp>
    <dsp:sp modelId="{13CBDF21-ADB4-4856-B38B-754B1B4E9833}">
      <dsp:nvSpPr>
        <dsp:cNvPr id="0" name=""/>
        <dsp:cNvSpPr/>
      </dsp:nvSpPr>
      <dsp:spPr>
        <a:xfrm>
          <a:off x="216637" y="1772564"/>
          <a:ext cx="3032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637" tIns="0" rIns="114637" bIns="0" numCol="1" spcCol="1270" anchor="ctr" anchorCtr="0">
          <a:noAutofit/>
        </a:bodyPr>
        <a:lstStyle/>
        <a:p>
          <a:pPr marL="0" lvl="0" indent="0" algn="l" defTabSz="577850">
            <a:lnSpc>
              <a:spcPct val="90000"/>
            </a:lnSpc>
            <a:spcBef>
              <a:spcPct val="0"/>
            </a:spcBef>
            <a:spcAft>
              <a:spcPct val="35000"/>
            </a:spcAft>
            <a:buNone/>
          </a:pPr>
          <a:r>
            <a:rPr lang="en-US" sz="1300" b="1" kern="1200"/>
            <a:t>SPARQL Query Generation:</a:t>
          </a:r>
          <a:endParaRPr lang="en-US" sz="1300" kern="1200"/>
        </a:p>
      </dsp:txBody>
      <dsp:txXfrm>
        <a:off x="235371" y="1791298"/>
        <a:ext cx="2995452" cy="346292"/>
      </dsp:txXfrm>
    </dsp:sp>
    <dsp:sp modelId="{1D822E8A-FCBA-4949-ACA2-53601BB00EA3}">
      <dsp:nvSpPr>
        <dsp:cNvPr id="0" name=""/>
        <dsp:cNvSpPr/>
      </dsp:nvSpPr>
      <dsp:spPr>
        <a:xfrm>
          <a:off x="0" y="2779349"/>
          <a:ext cx="43327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269" tIns="270764" rIns="33626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highlight>
                <a:srgbClr val="FFFF00"/>
              </a:highlight>
            </a:rPr>
            <a:t>Execute query on RDF data using </a:t>
          </a:r>
          <a:r>
            <a:rPr lang="en-US" sz="1300" kern="1200" dirty="0" err="1">
              <a:highlight>
                <a:srgbClr val="FFFF00"/>
              </a:highlight>
            </a:rPr>
            <a:t>RDFLib</a:t>
          </a:r>
          <a:r>
            <a:rPr lang="en-US" sz="1300" kern="1200" dirty="0">
              <a:highlight>
                <a:srgbClr val="FFFF00"/>
              </a:highlight>
            </a:rPr>
            <a:t>.</a:t>
          </a:r>
        </a:p>
      </dsp:txBody>
      <dsp:txXfrm>
        <a:off x="0" y="2779349"/>
        <a:ext cx="4332743" cy="552825"/>
      </dsp:txXfrm>
    </dsp:sp>
    <dsp:sp modelId="{43065C5B-9986-4F6A-B20D-725DD6DB5861}">
      <dsp:nvSpPr>
        <dsp:cNvPr id="0" name=""/>
        <dsp:cNvSpPr/>
      </dsp:nvSpPr>
      <dsp:spPr>
        <a:xfrm>
          <a:off x="216637" y="2587469"/>
          <a:ext cx="3032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637" tIns="0" rIns="114637" bIns="0" numCol="1" spcCol="1270" anchor="ctr" anchorCtr="0">
          <a:noAutofit/>
        </a:bodyPr>
        <a:lstStyle/>
        <a:p>
          <a:pPr marL="0" lvl="0" indent="0" algn="l" defTabSz="577850">
            <a:lnSpc>
              <a:spcPct val="90000"/>
            </a:lnSpc>
            <a:spcBef>
              <a:spcPct val="0"/>
            </a:spcBef>
            <a:spcAft>
              <a:spcPct val="35000"/>
            </a:spcAft>
            <a:buNone/>
          </a:pPr>
          <a:r>
            <a:rPr lang="en-US" sz="1300" b="1" kern="1200"/>
            <a:t>RDF Parsing:</a:t>
          </a:r>
          <a:endParaRPr lang="en-US" sz="1300" kern="1200"/>
        </a:p>
      </dsp:txBody>
      <dsp:txXfrm>
        <a:off x="235371" y="2606203"/>
        <a:ext cx="2995452" cy="346292"/>
      </dsp:txXfrm>
    </dsp:sp>
    <dsp:sp modelId="{C0A823C1-7A6E-4224-ACF9-0FFF40F0DAC4}">
      <dsp:nvSpPr>
        <dsp:cNvPr id="0" name=""/>
        <dsp:cNvSpPr/>
      </dsp:nvSpPr>
      <dsp:spPr>
        <a:xfrm>
          <a:off x="0" y="3594254"/>
          <a:ext cx="43327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269" tIns="270764" rIns="33626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Return human-readable results to user.</a:t>
          </a:r>
        </a:p>
      </dsp:txBody>
      <dsp:txXfrm>
        <a:off x="0" y="3594254"/>
        <a:ext cx="4332743" cy="552825"/>
      </dsp:txXfrm>
    </dsp:sp>
    <dsp:sp modelId="{60C30ADF-2C9F-4990-B0CE-B1A55852AA2F}">
      <dsp:nvSpPr>
        <dsp:cNvPr id="0" name=""/>
        <dsp:cNvSpPr/>
      </dsp:nvSpPr>
      <dsp:spPr>
        <a:xfrm>
          <a:off x="216637" y="3402374"/>
          <a:ext cx="3032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637" tIns="0" rIns="114637" bIns="0" numCol="1" spcCol="1270" anchor="ctr" anchorCtr="0">
          <a:noAutofit/>
        </a:bodyPr>
        <a:lstStyle/>
        <a:p>
          <a:pPr marL="0" lvl="0" indent="0" algn="l" defTabSz="577850">
            <a:lnSpc>
              <a:spcPct val="90000"/>
            </a:lnSpc>
            <a:spcBef>
              <a:spcPct val="0"/>
            </a:spcBef>
            <a:spcAft>
              <a:spcPct val="35000"/>
            </a:spcAft>
            <a:buNone/>
          </a:pPr>
          <a:r>
            <a:rPr lang="en-US" sz="1300" b="1" kern="1200"/>
            <a:t>Response Generation:</a:t>
          </a:r>
          <a:endParaRPr lang="en-US" sz="1300" kern="1200"/>
        </a:p>
      </dsp:txBody>
      <dsp:txXfrm>
        <a:off x="235371" y="3421108"/>
        <a:ext cx="299545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3DD35-5BCF-4671-B112-33784BC46986}"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FA59F-3300-4EAB-AAFC-BFD846121234}" type="slidenum">
              <a:rPr lang="en-US" smtClean="0"/>
              <a:t>‹#›</a:t>
            </a:fld>
            <a:endParaRPr lang="en-US"/>
          </a:p>
        </p:txBody>
      </p:sp>
    </p:spTree>
    <p:extLst>
      <p:ext uri="{BB962C8B-B14F-4D97-AF65-F5344CB8AC3E}">
        <p14:creationId xmlns:p14="http://schemas.microsoft.com/office/powerpoint/2010/main" val="107800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A59F-3300-4EAB-AAFC-BFD846121234}" type="slidenum">
              <a:rPr lang="en-US" smtClean="0"/>
              <a:t>2</a:t>
            </a:fld>
            <a:endParaRPr lang="en-US"/>
          </a:p>
        </p:txBody>
      </p:sp>
    </p:spTree>
    <p:extLst>
      <p:ext uri="{BB962C8B-B14F-4D97-AF65-F5344CB8AC3E}">
        <p14:creationId xmlns:p14="http://schemas.microsoft.com/office/powerpoint/2010/main" val="2368132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A59F-3300-4EAB-AAFC-BFD846121234}" type="slidenum">
              <a:rPr lang="en-US" smtClean="0"/>
              <a:t>3</a:t>
            </a:fld>
            <a:endParaRPr lang="en-US"/>
          </a:p>
        </p:txBody>
      </p:sp>
    </p:spTree>
    <p:extLst>
      <p:ext uri="{BB962C8B-B14F-4D97-AF65-F5344CB8AC3E}">
        <p14:creationId xmlns:p14="http://schemas.microsoft.com/office/powerpoint/2010/main" val="86533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11/23/2024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29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11/23/2024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844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11/23/2024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857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11/23/2024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26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11/23/2024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84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11/23/2024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114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11/23/2024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560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11/23/2024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392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11/23/2024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07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11/23/2024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735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11/23/2024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83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11/23/2024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7459077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lculus formula">
            <a:extLst>
              <a:ext uri="{FF2B5EF4-FFF2-40B4-BE49-F238E27FC236}">
                <a16:creationId xmlns:a16="http://schemas.microsoft.com/office/drawing/2014/main" id="{310887F8-8394-A4BC-9F96-4B0189DC43A1}"/>
              </a:ext>
            </a:extLst>
          </p:cNvPr>
          <p:cNvPicPr>
            <a:picLocks noChangeAspect="1"/>
          </p:cNvPicPr>
          <p:nvPr/>
        </p:nvPicPr>
        <p:blipFill>
          <a:blip r:embed="rId2"/>
          <a:srcRect l="4792" r="10835" b="-1"/>
          <a:stretch/>
        </p:blipFill>
        <p:spPr>
          <a:xfrm>
            <a:off x="0"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37614D-F858-62A4-C331-ACF1F9B25F28}"/>
              </a:ext>
            </a:extLst>
          </p:cNvPr>
          <p:cNvSpPr>
            <a:spLocks noGrp="1"/>
          </p:cNvSpPr>
          <p:nvPr>
            <p:ph type="ctrTitle"/>
          </p:nvPr>
        </p:nvSpPr>
        <p:spPr>
          <a:xfrm>
            <a:off x="7848600" y="1122363"/>
            <a:ext cx="4023360" cy="3204134"/>
          </a:xfrm>
        </p:spPr>
        <p:txBody>
          <a:bodyPr anchor="b">
            <a:normAutofit/>
          </a:bodyPr>
          <a:lstStyle/>
          <a:p>
            <a:r>
              <a:rPr lang="en-US" sz="3700" dirty="0">
                <a:solidFill>
                  <a:schemeClr val="bg1"/>
                </a:solidFill>
              </a:rPr>
              <a:t>Natural Language Query System with Chatbot and LLM Integration</a:t>
            </a:r>
          </a:p>
        </p:txBody>
      </p:sp>
      <p:sp>
        <p:nvSpPr>
          <p:cNvPr id="3" name="Subtitle 2">
            <a:extLst>
              <a:ext uri="{FF2B5EF4-FFF2-40B4-BE49-F238E27FC236}">
                <a16:creationId xmlns:a16="http://schemas.microsoft.com/office/drawing/2014/main" id="{93F72F6B-CC18-2F1A-E753-EA7CB0B23904}"/>
              </a:ext>
            </a:extLst>
          </p:cNvPr>
          <p:cNvSpPr>
            <a:spLocks noGrp="1"/>
          </p:cNvSpPr>
          <p:nvPr>
            <p:ph type="subTitle" idx="1"/>
          </p:nvPr>
        </p:nvSpPr>
        <p:spPr>
          <a:xfrm>
            <a:off x="7848600" y="4872922"/>
            <a:ext cx="4023360" cy="1208141"/>
          </a:xfrm>
        </p:spPr>
        <p:txBody>
          <a:bodyPr>
            <a:normAutofit/>
          </a:bodyPr>
          <a:lstStyle/>
          <a:p>
            <a:endParaRPr lang="en-US" sz="2000" dirty="0">
              <a:solidFill>
                <a:schemeClr val="bg1"/>
              </a:solidFill>
            </a:endParaRPr>
          </a:p>
          <a:p>
            <a:r>
              <a:rPr lang="en-US" sz="2000" dirty="0">
                <a:solidFill>
                  <a:schemeClr val="bg1"/>
                </a:solidFill>
              </a:rPr>
              <a:t>Prepared with help of chatgpt-4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41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Rectangle 6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E7068D-EEAE-348B-D1DE-130596AEBCA6}"/>
              </a:ext>
            </a:extLst>
          </p:cNvPr>
          <p:cNvSpPr>
            <a:spLocks noGrp="1"/>
          </p:cNvSpPr>
          <p:nvPr>
            <p:ph type="title"/>
          </p:nvPr>
        </p:nvSpPr>
        <p:spPr>
          <a:xfrm>
            <a:off x="1115568" y="548640"/>
            <a:ext cx="10168128" cy="1179576"/>
          </a:xfrm>
        </p:spPr>
        <p:txBody>
          <a:bodyPr>
            <a:normAutofit/>
          </a:bodyPr>
          <a:lstStyle/>
          <a:p>
            <a:r>
              <a:rPr lang="en-US"/>
              <a:t>Overview</a:t>
            </a:r>
          </a:p>
        </p:txBody>
      </p:sp>
      <p:sp>
        <p:nvSpPr>
          <p:cNvPr id="68" name="Rectangle 6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ngled shot of pen on a graph">
            <a:extLst>
              <a:ext uri="{FF2B5EF4-FFF2-40B4-BE49-F238E27FC236}">
                <a16:creationId xmlns:a16="http://schemas.microsoft.com/office/drawing/2014/main" id="{64BCCE85-D92C-9F0B-9270-A4F96E1141BB}"/>
              </a:ext>
            </a:extLst>
          </p:cNvPr>
          <p:cNvPicPr>
            <a:picLocks noChangeAspect="1"/>
          </p:cNvPicPr>
          <p:nvPr/>
        </p:nvPicPr>
        <p:blipFill>
          <a:blip r:embed="rId3"/>
          <a:srcRect t="3956" r="2" b="3958"/>
          <a:stretch/>
        </p:blipFill>
        <p:spPr>
          <a:xfrm>
            <a:off x="908304" y="2478024"/>
            <a:ext cx="6009855" cy="3694176"/>
          </a:xfrm>
          <a:prstGeom prst="rect">
            <a:avLst/>
          </a:prstGeom>
        </p:spPr>
      </p:pic>
      <p:graphicFrame>
        <p:nvGraphicFramePr>
          <p:cNvPr id="57" name="Content Placeholder 2">
            <a:extLst>
              <a:ext uri="{FF2B5EF4-FFF2-40B4-BE49-F238E27FC236}">
                <a16:creationId xmlns:a16="http://schemas.microsoft.com/office/drawing/2014/main" id="{C34DC33D-19B6-0CD4-FFF3-1CAC8817FB34}"/>
              </a:ext>
            </a:extLst>
          </p:cNvPr>
          <p:cNvGraphicFramePr>
            <a:graphicFrameLocks noGrp="1"/>
          </p:cNvGraphicFramePr>
          <p:nvPr>
            <p:ph idx="1"/>
            <p:extLst>
              <p:ext uri="{D42A27DB-BD31-4B8C-83A1-F6EECF244321}">
                <p14:modId xmlns:p14="http://schemas.microsoft.com/office/powerpoint/2010/main" val="4008070147"/>
              </p:ext>
            </p:extLst>
          </p:nvPr>
        </p:nvGraphicFramePr>
        <p:xfrm>
          <a:off x="4082902" y="2276856"/>
          <a:ext cx="7200795" cy="4032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188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58C3C-A5C5-7A99-EEC9-939CF5EE5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ABDF3-B2E2-DA44-4772-1CE636516566}"/>
              </a:ext>
            </a:extLst>
          </p:cNvPr>
          <p:cNvSpPr>
            <a:spLocks noGrp="1"/>
          </p:cNvSpPr>
          <p:nvPr>
            <p:ph type="title"/>
          </p:nvPr>
        </p:nvSpPr>
        <p:spPr/>
        <p:txBody>
          <a:bodyPr>
            <a:normAutofit/>
          </a:bodyPr>
          <a:lstStyle/>
          <a:p>
            <a:r>
              <a:rPr lang="en-US" sz="3600" dirty="0"/>
              <a:t>High-Level Architecture</a:t>
            </a:r>
          </a:p>
        </p:txBody>
      </p:sp>
      <p:sp>
        <p:nvSpPr>
          <p:cNvPr id="3" name="Content Placeholder 2">
            <a:extLst>
              <a:ext uri="{FF2B5EF4-FFF2-40B4-BE49-F238E27FC236}">
                <a16:creationId xmlns:a16="http://schemas.microsoft.com/office/drawing/2014/main" id="{C9F0A1DC-D060-4C6F-86FB-DF1974D29433}"/>
              </a:ext>
            </a:extLst>
          </p:cNvPr>
          <p:cNvSpPr>
            <a:spLocks noGrp="1"/>
          </p:cNvSpPr>
          <p:nvPr>
            <p:ph idx="1"/>
          </p:nvPr>
        </p:nvSpPr>
        <p:spPr>
          <a:xfrm>
            <a:off x="1013988" y="2245259"/>
            <a:ext cx="5682087" cy="4137434"/>
          </a:xfrm>
        </p:spPr>
        <p:txBody>
          <a:bodyPr>
            <a:normAutofit/>
          </a:bodyPr>
          <a:lstStyle/>
          <a:p>
            <a:pPr marL="457200" lvl="1" indent="0">
              <a:lnSpc>
                <a:spcPct val="107000"/>
              </a:lnSpc>
              <a:spcAft>
                <a:spcPts val="800"/>
              </a:spcAft>
              <a:buSzPts val="1000"/>
              <a:buNone/>
              <a:tabLst>
                <a:tab pos="914400" algn="l"/>
              </a:tabLst>
            </a:pPr>
            <a:endParaRPr lang="en-US" sz="1200" kern="100" dirty="0">
              <a:latin typeface="Aptos" panose="020B0004020202020204" pitchFamily="34" charset="0"/>
              <a:cs typeface="Times New Roman" panose="02020603050405020304" pitchFamily="18" charset="0"/>
            </a:endParaRPr>
          </a:p>
          <a:p>
            <a:endParaRPr lang="en-US" dirty="0"/>
          </a:p>
        </p:txBody>
      </p:sp>
      <p:pic>
        <p:nvPicPr>
          <p:cNvPr id="11" name="Picture 10" descr="A screenshot of a chat&#10;&#10;Description automatically generated">
            <a:extLst>
              <a:ext uri="{FF2B5EF4-FFF2-40B4-BE49-F238E27FC236}">
                <a16:creationId xmlns:a16="http://schemas.microsoft.com/office/drawing/2014/main" id="{D2A825FC-B36B-7197-AF61-B53DB7B7C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111" y="2428876"/>
            <a:ext cx="6681739" cy="3953818"/>
          </a:xfrm>
          <a:prstGeom prst="rect">
            <a:avLst/>
          </a:prstGeom>
          <a:ln w="9525" cap="sq">
            <a:solidFill>
              <a:srgbClr val="0070C0"/>
            </a:solidFill>
            <a:prstDash val="solid"/>
            <a:miter lim="800000"/>
          </a:ln>
          <a:effectLst>
            <a:outerShdw blurRad="50800" dist="38100" dir="2700000" algn="tl" rotWithShape="0">
              <a:srgbClr val="000000">
                <a:alpha val="43000"/>
              </a:srgbClr>
            </a:outerShdw>
          </a:effectLst>
        </p:spPr>
      </p:pic>
      <p:graphicFrame>
        <p:nvGraphicFramePr>
          <p:cNvPr id="15" name="Content Placeholder 2">
            <a:extLst>
              <a:ext uri="{FF2B5EF4-FFF2-40B4-BE49-F238E27FC236}">
                <a16:creationId xmlns:a16="http://schemas.microsoft.com/office/drawing/2014/main" id="{F51C73B2-BE7E-E35A-EE13-A76644EA7F48}"/>
              </a:ext>
            </a:extLst>
          </p:cNvPr>
          <p:cNvGraphicFramePr/>
          <p:nvPr>
            <p:extLst>
              <p:ext uri="{D42A27DB-BD31-4B8C-83A1-F6EECF244321}">
                <p14:modId xmlns:p14="http://schemas.microsoft.com/office/powerpoint/2010/main" val="3279407284"/>
              </p:ext>
            </p:extLst>
          </p:nvPr>
        </p:nvGraphicFramePr>
        <p:xfrm>
          <a:off x="733425" y="2245259"/>
          <a:ext cx="4332743" cy="4289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113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461A-327F-63F1-51B1-C49822A87A31}"/>
              </a:ext>
            </a:extLst>
          </p:cNvPr>
          <p:cNvSpPr>
            <a:spLocks noGrp="1"/>
          </p:cNvSpPr>
          <p:nvPr>
            <p:ph type="title"/>
          </p:nvPr>
        </p:nvSpPr>
        <p:spPr/>
        <p:txBody>
          <a:bodyPr/>
          <a:lstStyle/>
          <a:p>
            <a:r>
              <a:rPr lang="en-US" dirty="0"/>
              <a:t>Flow Diagram</a:t>
            </a:r>
          </a:p>
        </p:txBody>
      </p:sp>
      <p:sp>
        <p:nvSpPr>
          <p:cNvPr id="3" name="Content Placeholder 2">
            <a:extLst>
              <a:ext uri="{FF2B5EF4-FFF2-40B4-BE49-F238E27FC236}">
                <a16:creationId xmlns:a16="http://schemas.microsoft.com/office/drawing/2014/main" id="{3BB96E94-3E58-BF4C-7B73-4CF6674E36E4}"/>
              </a:ext>
            </a:extLst>
          </p:cNvPr>
          <p:cNvSpPr>
            <a:spLocks noGrp="1"/>
          </p:cNvSpPr>
          <p:nvPr>
            <p:ph idx="1"/>
          </p:nvPr>
        </p:nvSpPr>
        <p:spPr/>
        <p:txBody>
          <a:bodyPr/>
          <a:lstStyle/>
          <a:p>
            <a:r>
              <a:rPr lang="en-US" dirty="0">
                <a:highlight>
                  <a:srgbClr val="FFFF00"/>
                </a:highlight>
              </a:rPr>
              <a:t>TO BE INSERTED ONCE MODIFIED</a:t>
            </a:r>
          </a:p>
        </p:txBody>
      </p:sp>
    </p:spTree>
    <p:extLst>
      <p:ext uri="{BB962C8B-B14F-4D97-AF65-F5344CB8AC3E}">
        <p14:creationId xmlns:p14="http://schemas.microsoft.com/office/powerpoint/2010/main" val="121863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3546-5185-1967-4B5C-8FDB2A86F8DB}"/>
              </a:ext>
            </a:extLst>
          </p:cNvPr>
          <p:cNvSpPr>
            <a:spLocks noGrp="1"/>
          </p:cNvSpPr>
          <p:nvPr>
            <p:ph type="title"/>
          </p:nvPr>
        </p:nvSpPr>
        <p:spPr/>
        <p:txBody>
          <a:bodyPr/>
          <a:lstStyle/>
          <a:p>
            <a:r>
              <a:rPr lang="en-US" dirty="0"/>
              <a:t>NLP Integration</a:t>
            </a:r>
          </a:p>
        </p:txBody>
      </p:sp>
      <p:sp>
        <p:nvSpPr>
          <p:cNvPr id="3" name="Text Placeholder 2">
            <a:extLst>
              <a:ext uri="{FF2B5EF4-FFF2-40B4-BE49-F238E27FC236}">
                <a16:creationId xmlns:a16="http://schemas.microsoft.com/office/drawing/2014/main" id="{9C4E5F95-A21A-D3C9-F7E7-CCD81B7D2298}"/>
              </a:ext>
            </a:extLst>
          </p:cNvPr>
          <p:cNvSpPr>
            <a:spLocks noGrp="1"/>
          </p:cNvSpPr>
          <p:nvPr>
            <p:ph type="body" idx="1"/>
          </p:nvPr>
        </p:nvSpPr>
        <p:spPr>
          <a:xfrm>
            <a:off x="615696" y="2062715"/>
            <a:ext cx="4937761" cy="453361"/>
          </a:xfrm>
        </p:spPr>
        <p:txBody>
          <a:bodyPr>
            <a:normAutofit fontScale="92500"/>
          </a:bodyPr>
          <a:lstStyle/>
          <a:p>
            <a:r>
              <a:rPr lang="en-US" dirty="0">
                <a:solidFill>
                  <a:srgbClr val="7030A0"/>
                </a:solidFill>
              </a:rPr>
              <a:t>Functionalities</a:t>
            </a:r>
          </a:p>
        </p:txBody>
      </p:sp>
      <p:sp>
        <p:nvSpPr>
          <p:cNvPr id="4" name="Content Placeholder 3">
            <a:extLst>
              <a:ext uri="{FF2B5EF4-FFF2-40B4-BE49-F238E27FC236}">
                <a16:creationId xmlns:a16="http://schemas.microsoft.com/office/drawing/2014/main" id="{F153B33C-348C-B914-CF0D-B99992EB5330}"/>
              </a:ext>
            </a:extLst>
          </p:cNvPr>
          <p:cNvSpPr>
            <a:spLocks noGrp="1"/>
          </p:cNvSpPr>
          <p:nvPr>
            <p:ph sz="half" idx="2"/>
          </p:nvPr>
        </p:nvSpPr>
        <p:spPr>
          <a:xfrm>
            <a:off x="908304" y="2516077"/>
            <a:ext cx="5145024" cy="3656123"/>
          </a:xfrm>
          <a:ln>
            <a:solidFill>
              <a:srgbClr val="7030A0"/>
            </a:solidFill>
          </a:ln>
        </p:spPr>
        <p:txBody>
          <a:bodyPr>
            <a:normAutofit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Chatbot:</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cs typeface="Times New Roman" panose="02020603050405020304" pitchFamily="18" charset="0"/>
              </a:rPr>
              <a:t>Custom-built using React DOM</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Handles user input and output.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LLMs :</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Detects user intent and entities from natural language.</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Converts input into structured SPARQL queries.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err="1">
                <a:latin typeface="Aptos" panose="020B0004020202020204" pitchFamily="34" charset="0"/>
                <a:ea typeface="Aptos" panose="020B0004020202020204" pitchFamily="34" charset="0"/>
                <a:cs typeface="Times New Roman" panose="02020603050405020304" pitchFamily="18" charset="0"/>
              </a:rPr>
              <a:t>Hugggingface</a:t>
            </a:r>
            <a:r>
              <a:rPr lang="en-US" sz="1600" kern="100" dirty="0">
                <a:latin typeface="Aptos" panose="020B0004020202020204" pitchFamily="34" charset="0"/>
                <a:ea typeface="Aptos" panose="020B0004020202020204" pitchFamily="34" charset="0"/>
                <a:cs typeface="Times New Roman" panose="02020603050405020304" pitchFamily="18" charset="0"/>
              </a:rPr>
              <a:t> Interface to chain LLMs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367D235A-6E81-DECA-0F5E-BDAD89AF79A8}"/>
              </a:ext>
            </a:extLst>
          </p:cNvPr>
          <p:cNvSpPr>
            <a:spLocks noGrp="1"/>
          </p:cNvSpPr>
          <p:nvPr>
            <p:ph type="body" sz="quarter" idx="3"/>
          </p:nvPr>
        </p:nvSpPr>
        <p:spPr>
          <a:xfrm>
            <a:off x="6345936" y="2030817"/>
            <a:ext cx="4937760" cy="485260"/>
          </a:xfrm>
        </p:spPr>
        <p:txBody>
          <a:bodyPr>
            <a:normAutofit fontScale="92500"/>
          </a:bodyPr>
          <a:lstStyle/>
          <a:p>
            <a:r>
              <a:rPr lang="en-US" dirty="0">
                <a:solidFill>
                  <a:srgbClr val="7030A0"/>
                </a:solidFill>
              </a:rPr>
              <a:t>Advantages</a:t>
            </a:r>
          </a:p>
        </p:txBody>
      </p:sp>
      <p:sp>
        <p:nvSpPr>
          <p:cNvPr id="6" name="Content Placeholder 5">
            <a:extLst>
              <a:ext uri="{FF2B5EF4-FFF2-40B4-BE49-F238E27FC236}">
                <a16:creationId xmlns:a16="http://schemas.microsoft.com/office/drawing/2014/main" id="{613CACFA-CF83-788B-B750-86EAE84EBF8D}"/>
              </a:ext>
            </a:extLst>
          </p:cNvPr>
          <p:cNvSpPr>
            <a:spLocks noGrp="1"/>
          </p:cNvSpPr>
          <p:nvPr>
            <p:ph sz="quarter" idx="4"/>
          </p:nvPr>
        </p:nvSpPr>
        <p:spPr>
          <a:xfrm>
            <a:off x="6345936" y="2516076"/>
            <a:ext cx="4937760" cy="3656123"/>
          </a:xfrm>
        </p:spPr>
        <p:txBody>
          <a:bodyPr>
            <a:normAutofit lnSpcReduction="10000"/>
          </a:bodyPr>
          <a:lstStyle/>
          <a:p>
            <a:pPr marL="342900" indent="-342900">
              <a:lnSpc>
                <a:spcPct val="107000"/>
              </a:lnSpc>
              <a:spcAft>
                <a:spcPts val="800"/>
              </a:spcAft>
              <a:buSzPts val="1000"/>
              <a:buFont typeface="Symbol" panose="05050102010706020507" pitchFamily="18" charset="2"/>
              <a:buChar char=""/>
              <a:tabLst>
                <a:tab pos="457200" algn="l"/>
              </a:tabLst>
            </a:pPr>
            <a:r>
              <a:rPr lang="en-US" sz="1600" b="1" kern="100" dirty="0">
                <a:latin typeface="Aptos" panose="020B0004020202020204" pitchFamily="34" charset="0"/>
                <a:cs typeface="Times New Roman" panose="02020603050405020304" pitchFamily="18" charset="0"/>
              </a:rPr>
              <a:t>Accessibility:</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cs typeface="Times New Roman" panose="02020603050405020304" pitchFamily="18" charset="0"/>
              </a:rPr>
              <a:t>Allows non-technical users to interact with semantic data easily.</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latin typeface="Aptos" panose="020B0004020202020204" pitchFamily="34" charset="0"/>
                <a:cs typeface="Times New Roman" panose="02020603050405020304" pitchFamily="18" charset="0"/>
              </a:rPr>
              <a:t>Efficiency:</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cs typeface="Times New Roman" panose="02020603050405020304" pitchFamily="18" charset="0"/>
              </a:rPr>
              <a:t>Automates complex query creation.</a:t>
            </a:r>
          </a:p>
          <a:p>
            <a:pPr marL="342900" indent="-342900">
              <a:lnSpc>
                <a:spcPct val="107000"/>
              </a:lnSpc>
              <a:spcAft>
                <a:spcPts val="800"/>
              </a:spcAft>
              <a:buSzPts val="1000"/>
              <a:buFont typeface="Symbol" panose="05050102010706020507" pitchFamily="18" charset="2"/>
              <a:buChar char=""/>
              <a:tabLst>
                <a:tab pos="457200" algn="l"/>
              </a:tabLst>
            </a:pPr>
            <a:r>
              <a:rPr lang="en-US" sz="1600" b="1" kern="100" dirty="0">
                <a:latin typeface="Aptos" panose="020B0004020202020204" pitchFamily="34" charset="0"/>
                <a:cs typeface="Times New Roman" panose="02020603050405020304" pitchFamily="18" charset="0"/>
              </a:rPr>
              <a:t>Simplicity:</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cs typeface="Times New Roman" panose="02020603050405020304" pitchFamily="18" charset="0"/>
              </a:rPr>
              <a:t>Leverages LLMs to perform various tasks including typo corrections and other minor fixes which would otherwise require more complex programming efforts</a:t>
            </a:r>
          </a:p>
          <a:p>
            <a:endParaRPr lang="en-US" dirty="0"/>
          </a:p>
        </p:txBody>
      </p:sp>
    </p:spTree>
    <p:extLst>
      <p:ext uri="{BB962C8B-B14F-4D97-AF65-F5344CB8AC3E}">
        <p14:creationId xmlns:p14="http://schemas.microsoft.com/office/powerpoint/2010/main" val="243742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932D8-C7F0-5A48-D734-9E8B51D97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F8D6C-4F1D-EA46-FFFB-750D3EF5B3B3}"/>
              </a:ext>
            </a:extLst>
          </p:cNvPr>
          <p:cNvSpPr>
            <a:spLocks noGrp="1"/>
          </p:cNvSpPr>
          <p:nvPr>
            <p:ph type="title"/>
          </p:nvPr>
        </p:nvSpPr>
        <p:spPr/>
        <p:txBody>
          <a:bodyPr>
            <a:normAutofit fontScale="90000"/>
          </a:bodyPr>
          <a:lstStyle/>
          <a:p>
            <a:r>
              <a:rPr lang="en-US" dirty="0"/>
              <a:t>NLP Integration Challenges/Limitations and Work around</a:t>
            </a:r>
          </a:p>
        </p:txBody>
      </p:sp>
      <p:sp>
        <p:nvSpPr>
          <p:cNvPr id="3" name="Text Placeholder 2">
            <a:extLst>
              <a:ext uri="{FF2B5EF4-FFF2-40B4-BE49-F238E27FC236}">
                <a16:creationId xmlns:a16="http://schemas.microsoft.com/office/drawing/2014/main" id="{26957BC6-93DF-F6B0-135A-E7B5CD95E012}"/>
              </a:ext>
            </a:extLst>
          </p:cNvPr>
          <p:cNvSpPr>
            <a:spLocks noGrp="1"/>
          </p:cNvSpPr>
          <p:nvPr>
            <p:ph type="body" idx="1"/>
          </p:nvPr>
        </p:nvSpPr>
        <p:spPr>
          <a:xfrm>
            <a:off x="615696" y="2062715"/>
            <a:ext cx="4937761" cy="453361"/>
          </a:xfrm>
        </p:spPr>
        <p:txBody>
          <a:bodyPr>
            <a:normAutofit fontScale="92500"/>
          </a:bodyPr>
          <a:lstStyle/>
          <a:p>
            <a:r>
              <a:rPr lang="en-US" dirty="0">
                <a:solidFill>
                  <a:srgbClr val="7030A0"/>
                </a:solidFill>
              </a:rPr>
              <a:t>Lower level LLMs</a:t>
            </a:r>
          </a:p>
        </p:txBody>
      </p:sp>
      <p:sp>
        <p:nvSpPr>
          <p:cNvPr id="4" name="Content Placeholder 3">
            <a:extLst>
              <a:ext uri="{FF2B5EF4-FFF2-40B4-BE49-F238E27FC236}">
                <a16:creationId xmlns:a16="http://schemas.microsoft.com/office/drawing/2014/main" id="{39D8664A-F570-254B-DF22-602E77D40419}"/>
              </a:ext>
            </a:extLst>
          </p:cNvPr>
          <p:cNvSpPr>
            <a:spLocks noGrp="1"/>
          </p:cNvSpPr>
          <p:nvPr>
            <p:ph sz="half" idx="2"/>
          </p:nvPr>
        </p:nvSpPr>
        <p:spPr>
          <a:xfrm>
            <a:off x="908304" y="2516077"/>
            <a:ext cx="5145024" cy="4214332"/>
          </a:xfrm>
          <a:ln>
            <a:solidFill>
              <a:srgbClr val="7030A0"/>
            </a:solidFill>
          </a:ln>
        </p:spPr>
        <p:txBody>
          <a:bodyPr>
            <a:normAutofit fontScale="925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latin typeface="Aptos" panose="020B0004020202020204" pitchFamily="34" charset="0"/>
                <a:ea typeface="Aptos" panose="020B0004020202020204" pitchFamily="34" charset="0"/>
                <a:cs typeface="Times New Roman" panose="02020603050405020304" pitchFamily="18" charset="0"/>
              </a:rPr>
              <a:t>Gpt-2 or similar</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Available free of cost </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Have limited capacity fo</a:t>
            </a:r>
            <a:r>
              <a:rPr lang="en-US" sz="1600" kern="100" dirty="0">
                <a:latin typeface="Aptos" panose="020B0004020202020204" pitchFamily="34" charset="0"/>
                <a:ea typeface="Aptos" panose="020B0004020202020204" pitchFamily="34" charset="0"/>
                <a:cs typeface="Times New Roman" panose="02020603050405020304" pitchFamily="18" charset="0"/>
              </a:rPr>
              <a:t>r complex language parsing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Current Application Built &amp; Testing Limitations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ea typeface="Aptos" panose="020B0004020202020204" pitchFamily="34" charset="0"/>
                <a:cs typeface="Times New Roman" panose="02020603050405020304" pitchFamily="18" charset="0"/>
              </a:rPr>
              <a:t>Gpt-2 model trained sparsely for only two types of queries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Ask Bot for dependencies or vulnerabilities for a software </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ea typeface="Aptos" panose="020B0004020202020204" pitchFamily="34" charset="0"/>
                <a:cs typeface="Times New Roman" panose="02020603050405020304" pitchFamily="18" charset="0"/>
              </a:rPr>
              <a:t>SPARQL queries are not generated by LLM</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ea typeface="Aptos" panose="020B0004020202020204" pitchFamily="34" charset="0"/>
                <a:cs typeface="Times New Roman" panose="02020603050405020304" pitchFamily="18" charset="0"/>
              </a:rPr>
              <a:t>LLM selects the predefined query based on intent detection</a:t>
            </a: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1540A671-AD21-688F-BF2D-7E3B004DE05B}"/>
              </a:ext>
            </a:extLst>
          </p:cNvPr>
          <p:cNvSpPr>
            <a:spLocks noGrp="1"/>
          </p:cNvSpPr>
          <p:nvPr>
            <p:ph sz="quarter" idx="4"/>
          </p:nvPr>
        </p:nvSpPr>
        <p:spPr>
          <a:xfrm>
            <a:off x="6345936" y="2516076"/>
            <a:ext cx="4937760" cy="3656123"/>
          </a:xfrm>
        </p:spPr>
        <p:txBody>
          <a:bodyPr>
            <a:normAutofit fontScale="92500"/>
          </a:bodyPr>
          <a:lstStyle/>
          <a:p>
            <a:r>
              <a:rPr lang="en-US" dirty="0">
                <a:highlight>
                  <a:srgbClr val="FFFF00"/>
                </a:highlight>
              </a:rPr>
              <a:t>SCREEN SHOT OF CHATBOT INTERACTION TO BE INSERTED HERE</a:t>
            </a:r>
          </a:p>
        </p:txBody>
      </p:sp>
    </p:spTree>
    <p:extLst>
      <p:ext uri="{BB962C8B-B14F-4D97-AF65-F5344CB8AC3E}">
        <p14:creationId xmlns:p14="http://schemas.microsoft.com/office/powerpoint/2010/main" val="189906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F8987-4CD5-6469-971C-CCE788F7B1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2F1F3-EA8D-998E-8663-8E2392856D5E}"/>
              </a:ext>
            </a:extLst>
          </p:cNvPr>
          <p:cNvSpPr>
            <a:spLocks noGrp="1"/>
          </p:cNvSpPr>
          <p:nvPr>
            <p:ph type="title"/>
          </p:nvPr>
        </p:nvSpPr>
        <p:spPr/>
        <p:txBody>
          <a:bodyPr>
            <a:normAutofit fontScale="90000"/>
          </a:bodyPr>
          <a:lstStyle/>
          <a:p>
            <a:r>
              <a:rPr lang="en-US" dirty="0"/>
              <a:t>NLP Integration Challenges/Limitations and Work around</a:t>
            </a:r>
          </a:p>
        </p:txBody>
      </p:sp>
      <p:sp>
        <p:nvSpPr>
          <p:cNvPr id="3" name="Text Placeholder 2">
            <a:extLst>
              <a:ext uri="{FF2B5EF4-FFF2-40B4-BE49-F238E27FC236}">
                <a16:creationId xmlns:a16="http://schemas.microsoft.com/office/drawing/2014/main" id="{E0FBF0B8-9616-1D30-4614-F3540A3C2C86}"/>
              </a:ext>
            </a:extLst>
          </p:cNvPr>
          <p:cNvSpPr>
            <a:spLocks noGrp="1"/>
          </p:cNvSpPr>
          <p:nvPr>
            <p:ph type="body" idx="1"/>
          </p:nvPr>
        </p:nvSpPr>
        <p:spPr>
          <a:xfrm>
            <a:off x="615696" y="2062715"/>
            <a:ext cx="4937761" cy="453361"/>
          </a:xfrm>
        </p:spPr>
        <p:txBody>
          <a:bodyPr>
            <a:normAutofit fontScale="92500"/>
          </a:bodyPr>
          <a:lstStyle/>
          <a:p>
            <a:r>
              <a:rPr lang="en-US" dirty="0">
                <a:solidFill>
                  <a:srgbClr val="7030A0"/>
                </a:solidFill>
              </a:rPr>
              <a:t>Higher level LLMs</a:t>
            </a:r>
          </a:p>
        </p:txBody>
      </p:sp>
      <p:sp>
        <p:nvSpPr>
          <p:cNvPr id="4" name="Content Placeholder 3">
            <a:extLst>
              <a:ext uri="{FF2B5EF4-FFF2-40B4-BE49-F238E27FC236}">
                <a16:creationId xmlns:a16="http://schemas.microsoft.com/office/drawing/2014/main" id="{E55BFDF7-8512-5D30-FDB4-BA3CEE8878E6}"/>
              </a:ext>
            </a:extLst>
          </p:cNvPr>
          <p:cNvSpPr>
            <a:spLocks noGrp="1"/>
          </p:cNvSpPr>
          <p:nvPr>
            <p:ph sz="half" idx="2"/>
          </p:nvPr>
        </p:nvSpPr>
        <p:spPr>
          <a:xfrm>
            <a:off x="908304" y="2516077"/>
            <a:ext cx="5145024" cy="4214332"/>
          </a:xfrm>
          <a:ln>
            <a:solidFill>
              <a:srgbClr val="7030A0"/>
            </a:solidFill>
          </a:ln>
        </p:spPr>
        <p:txBody>
          <a:bodyPr>
            <a:normAutofit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latin typeface="Aptos" panose="020B0004020202020204" pitchFamily="34" charset="0"/>
                <a:ea typeface="Aptos" panose="020B0004020202020204" pitchFamily="34" charset="0"/>
                <a:cs typeface="Times New Roman" panose="02020603050405020304" pitchFamily="18" charset="0"/>
              </a:rPr>
              <a:t>Gpt-3 or higher</a:t>
            </a:r>
          </a:p>
          <a:p>
            <a:pPr marL="742950" lvl="1" indent="-285750">
              <a:lnSpc>
                <a:spcPct val="11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cs typeface="Times New Roman" panose="02020603050405020304" pitchFamily="18" charset="0"/>
              </a:rPr>
              <a:t>Has advanced NLP capabilities and can generate complex queries  correctly with provided ontology description and some training</a:t>
            </a:r>
          </a:p>
          <a:p>
            <a:pPr marL="742950" lvl="1" indent="-285750">
              <a:lnSpc>
                <a:spcPct val="11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cs typeface="Times New Roman" panose="02020603050405020304" pitchFamily="18" charset="0"/>
              </a:rPr>
              <a:t>This was verified using ChatGPT in lieu of the GPT-4 API integration (Cost constraints)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Current Application Built </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Aptos" panose="020B0004020202020204" pitchFamily="34" charset="0"/>
                <a:ea typeface="Aptos" panose="020B0004020202020204" pitchFamily="34" charset="0"/>
                <a:cs typeface="Times New Roman" panose="02020603050405020304" pitchFamily="18" charset="0"/>
              </a:rPr>
              <a:t>Already has functions/Methods to utilize higher LLM built. Change </a:t>
            </a:r>
            <a:r>
              <a:rPr lang="en-US" sz="1600" kern="100" dirty="0" err="1">
                <a:latin typeface="Aptos" panose="020B0004020202020204" pitchFamily="34" charset="0"/>
                <a:ea typeface="Aptos" panose="020B0004020202020204" pitchFamily="34" charset="0"/>
                <a:cs typeface="Times New Roman" panose="02020603050405020304" pitchFamily="18" charset="0"/>
              </a:rPr>
              <a:t>LLM_type</a:t>
            </a:r>
            <a:r>
              <a:rPr lang="en-US" sz="1600" kern="100" dirty="0">
                <a:latin typeface="Aptos" panose="020B0004020202020204" pitchFamily="34" charset="0"/>
                <a:ea typeface="Aptos" panose="020B0004020202020204" pitchFamily="34" charset="0"/>
                <a:cs typeface="Times New Roman" panose="02020603050405020304" pitchFamily="18" charset="0"/>
              </a:rPr>
              <a:t> variable to “higher”.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Provided API Keys and some training, these functions can be used to automate generation of complex SPARQL queries from user input</a:t>
            </a: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B23EFBC9-8CEF-763F-D0A5-B818581FF55C}"/>
              </a:ext>
            </a:extLst>
          </p:cNvPr>
          <p:cNvSpPr>
            <a:spLocks noGrp="1"/>
          </p:cNvSpPr>
          <p:nvPr>
            <p:ph sz="quarter" idx="4"/>
          </p:nvPr>
        </p:nvSpPr>
        <p:spPr>
          <a:xfrm>
            <a:off x="6345936" y="2516076"/>
            <a:ext cx="4937760" cy="3656123"/>
          </a:xfrm>
        </p:spPr>
        <p:txBody>
          <a:bodyPr>
            <a:normAutofit lnSpcReduction="10000"/>
          </a:bodyPr>
          <a:lstStyle/>
          <a:p>
            <a:r>
              <a:rPr lang="en-US" dirty="0">
                <a:highlight>
                  <a:srgbClr val="FFFF00"/>
                </a:highlight>
              </a:rPr>
              <a:t>SCREEN SHOT OF CHTGPT-4 interaction showing </a:t>
            </a:r>
            <a:r>
              <a:rPr lang="en-US" dirty="0" err="1">
                <a:highlight>
                  <a:srgbClr val="FFFF00"/>
                </a:highlight>
              </a:rPr>
              <a:t>sparql</a:t>
            </a:r>
            <a:r>
              <a:rPr lang="en-US" dirty="0">
                <a:highlight>
                  <a:srgbClr val="FFFF00"/>
                </a:highlight>
              </a:rPr>
              <a:t> query generated by GPT-4</a:t>
            </a:r>
          </a:p>
        </p:txBody>
      </p:sp>
    </p:spTree>
    <p:extLst>
      <p:ext uri="{BB962C8B-B14F-4D97-AF65-F5344CB8AC3E}">
        <p14:creationId xmlns:p14="http://schemas.microsoft.com/office/powerpoint/2010/main" val="351690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78F3-627E-78F1-7450-BEDB37510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AAC48-F23B-9D6A-A604-77FF78C4C0A9}"/>
              </a:ext>
            </a:extLst>
          </p:cNvPr>
          <p:cNvSpPr>
            <a:spLocks noGrp="1"/>
          </p:cNvSpPr>
          <p:nvPr>
            <p:ph type="title"/>
          </p:nvPr>
        </p:nvSpPr>
        <p:spPr/>
        <p:txBody>
          <a:bodyPr>
            <a:normAutofit/>
          </a:bodyPr>
          <a:lstStyle/>
          <a:p>
            <a:r>
              <a:rPr lang="en-US" dirty="0"/>
              <a:t>Advanced Use Cases</a:t>
            </a:r>
          </a:p>
        </p:txBody>
      </p:sp>
      <p:sp>
        <p:nvSpPr>
          <p:cNvPr id="3" name="Text Placeholder 2">
            <a:extLst>
              <a:ext uri="{FF2B5EF4-FFF2-40B4-BE49-F238E27FC236}">
                <a16:creationId xmlns:a16="http://schemas.microsoft.com/office/drawing/2014/main" id="{8E0D4D99-94F8-B452-E557-424042F3A0E3}"/>
              </a:ext>
            </a:extLst>
          </p:cNvPr>
          <p:cNvSpPr>
            <a:spLocks noGrp="1"/>
          </p:cNvSpPr>
          <p:nvPr>
            <p:ph type="body" idx="1"/>
          </p:nvPr>
        </p:nvSpPr>
        <p:spPr>
          <a:xfrm>
            <a:off x="615696" y="2254108"/>
            <a:ext cx="4937761" cy="453361"/>
          </a:xfrm>
        </p:spPr>
        <p:txBody>
          <a:bodyPr>
            <a:normAutofit fontScale="92500"/>
          </a:bodyPr>
          <a:lstStyle/>
          <a:p>
            <a:r>
              <a:rPr lang="en-US" dirty="0">
                <a:solidFill>
                  <a:srgbClr val="7030A0"/>
                </a:solidFill>
              </a:rPr>
              <a:t>IT Administrator</a:t>
            </a:r>
          </a:p>
        </p:txBody>
      </p:sp>
      <p:sp>
        <p:nvSpPr>
          <p:cNvPr id="4" name="Content Placeholder 3">
            <a:extLst>
              <a:ext uri="{FF2B5EF4-FFF2-40B4-BE49-F238E27FC236}">
                <a16:creationId xmlns:a16="http://schemas.microsoft.com/office/drawing/2014/main" id="{9D051AB1-383B-0F29-2DB5-39B05EF8CEF8}"/>
              </a:ext>
            </a:extLst>
          </p:cNvPr>
          <p:cNvSpPr>
            <a:spLocks noGrp="1"/>
          </p:cNvSpPr>
          <p:nvPr>
            <p:ph sz="half" idx="2"/>
          </p:nvPr>
        </p:nvSpPr>
        <p:spPr>
          <a:xfrm>
            <a:off x="733647" y="2923953"/>
            <a:ext cx="5574024" cy="3157870"/>
          </a:xfrm>
          <a:ln>
            <a:solidFill>
              <a:srgbClr val="7030A0"/>
            </a:solidFill>
          </a:ln>
        </p:spPr>
        <p:txBody>
          <a:bodyPr>
            <a:normAutofit fontScale="92500"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Upgrade software application version</a:t>
            </a:r>
          </a:p>
          <a:p>
            <a:pPr marL="742950" lvl="1" indent="-285750">
              <a:lnSpc>
                <a:spcPct val="117000"/>
              </a:lnSpc>
              <a:spcAft>
                <a:spcPts val="800"/>
              </a:spcAft>
              <a:buSzPts val="1000"/>
              <a:buFont typeface="Courier New" panose="02070309020205020404" pitchFamily="49" charset="0"/>
              <a:buChar char="o"/>
              <a:tabLst>
                <a:tab pos="914400" algn="l"/>
              </a:tabLst>
            </a:pPr>
            <a:r>
              <a:rPr lang="en-US" sz="1800" kern="100" dirty="0">
                <a:latin typeface="Aptos" panose="020B0004020202020204" pitchFamily="34" charset="0"/>
                <a:cs typeface="Times New Roman" panose="02020603050405020304" pitchFamily="18" charset="0"/>
              </a:rPr>
              <a:t>Show the changes in CVEs with the proposed upgrades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Dashboard of current system Vulnerabilities and Dependencies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800" kern="100" dirty="0">
                <a:latin typeface="Aptos" panose="020B0004020202020204" pitchFamily="34" charset="0"/>
                <a:ea typeface="Aptos" panose="020B0004020202020204" pitchFamily="34" charset="0"/>
                <a:cs typeface="Times New Roman" panose="02020603050405020304" pitchFamily="18" charset="0"/>
              </a:rPr>
              <a:t>Integration with the SBOM tool</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800" kern="100" dirty="0">
                <a:latin typeface="Aptos" panose="020B0004020202020204" pitchFamily="34" charset="0"/>
                <a:ea typeface="Aptos" panose="020B0004020202020204" pitchFamily="34" charset="0"/>
                <a:cs typeface="Times New Roman" panose="02020603050405020304" pitchFamily="18" charset="0"/>
              </a:rPr>
              <a:t>Helps track current vulnerabilities and Dependencies in an effective way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2BE5F929-F0BE-AFB1-4D40-D57A77E8CA68}"/>
              </a:ext>
            </a:extLst>
          </p:cNvPr>
          <p:cNvSpPr>
            <a:spLocks noGrp="1"/>
          </p:cNvSpPr>
          <p:nvPr>
            <p:ph sz="quarter" idx="4"/>
          </p:nvPr>
        </p:nvSpPr>
        <p:spPr>
          <a:xfrm>
            <a:off x="6345936" y="2923953"/>
            <a:ext cx="4937760" cy="3157870"/>
          </a:xfrm>
        </p:spPr>
        <p:txBody>
          <a:bodyPr>
            <a:normAutofit fontScale="92500" lnSpcReduction="10000"/>
          </a:bodyPr>
          <a:lstStyle/>
          <a:p>
            <a:pPr marL="342900" indent="-342900">
              <a:lnSpc>
                <a:spcPct val="107000"/>
              </a:lnSpc>
              <a:spcAft>
                <a:spcPts val="800"/>
              </a:spcAft>
              <a:buSzPts val="1000"/>
              <a:buFont typeface="Symbol" panose="05050102010706020507" pitchFamily="18" charset="2"/>
              <a:buChar char=""/>
              <a:tabLst>
                <a:tab pos="457200" algn="l"/>
              </a:tabLst>
            </a:pPr>
            <a:r>
              <a:rPr lang="en-US" sz="1700" b="1" kern="100" dirty="0">
                <a:latin typeface="Aptos" panose="020B0004020202020204" pitchFamily="34" charset="0"/>
                <a:cs typeface="Times New Roman" panose="02020603050405020304" pitchFamily="18" charset="0"/>
              </a:rPr>
              <a:t>Developer team wants to build a new application XYZ using A,B,C software and H hardware. What are the dependencies and Vulnerabilities associated with it?</a:t>
            </a:r>
          </a:p>
          <a:p>
            <a:pPr marL="342900" indent="-342900">
              <a:lnSpc>
                <a:spcPct val="107000"/>
              </a:lnSpc>
              <a:spcAft>
                <a:spcPts val="800"/>
              </a:spcAft>
              <a:buSzPts val="1000"/>
              <a:buFont typeface="Symbol" panose="05050102010706020507" pitchFamily="18" charset="2"/>
              <a:buChar char=""/>
              <a:tabLst>
                <a:tab pos="457200" algn="l"/>
              </a:tabLst>
            </a:pPr>
            <a:r>
              <a:rPr lang="en-US" sz="1700" b="1" kern="100" dirty="0">
                <a:latin typeface="Aptos" panose="020B0004020202020204" pitchFamily="34" charset="0"/>
                <a:cs typeface="Times New Roman" panose="02020603050405020304" pitchFamily="18" charset="0"/>
              </a:rPr>
              <a:t>What alternative software to be used to minimize CVE of the proposed application </a:t>
            </a:r>
          </a:p>
        </p:txBody>
      </p:sp>
      <p:sp>
        <p:nvSpPr>
          <p:cNvPr id="5" name="Text Placeholder 2">
            <a:extLst>
              <a:ext uri="{FF2B5EF4-FFF2-40B4-BE49-F238E27FC236}">
                <a16:creationId xmlns:a16="http://schemas.microsoft.com/office/drawing/2014/main" id="{D02C3907-DAF5-B91C-4C63-775D91FEA259}"/>
              </a:ext>
            </a:extLst>
          </p:cNvPr>
          <p:cNvSpPr txBox="1">
            <a:spLocks/>
          </p:cNvSpPr>
          <p:nvPr/>
        </p:nvSpPr>
        <p:spPr>
          <a:xfrm>
            <a:off x="6307671" y="2278913"/>
            <a:ext cx="4937761" cy="453361"/>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7030A0"/>
                </a:solidFill>
              </a:rPr>
              <a:t>Developers</a:t>
            </a:r>
          </a:p>
        </p:txBody>
      </p:sp>
    </p:spTree>
    <p:extLst>
      <p:ext uri="{BB962C8B-B14F-4D97-AF65-F5344CB8AC3E}">
        <p14:creationId xmlns:p14="http://schemas.microsoft.com/office/powerpoint/2010/main" val="42684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2E7A7D0-55A3-415E-AE9F-B7C59E36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8F8A6-1376-7293-89B8-365BCB92AE0F}"/>
              </a:ext>
            </a:extLst>
          </p:cNvPr>
          <p:cNvSpPr>
            <a:spLocks noGrp="1"/>
          </p:cNvSpPr>
          <p:nvPr>
            <p:ph type="title"/>
          </p:nvPr>
        </p:nvSpPr>
        <p:spPr>
          <a:xfrm>
            <a:off x="5080216" y="1076324"/>
            <a:ext cx="6272784" cy="1535051"/>
          </a:xfrm>
        </p:spPr>
        <p:txBody>
          <a:bodyPr anchor="b">
            <a:normAutofit/>
          </a:bodyPr>
          <a:lstStyle/>
          <a:p>
            <a:r>
              <a:rPr lang="en-US" sz="5200"/>
              <a:t>ROAD MAP AHEAD</a:t>
            </a:r>
          </a:p>
        </p:txBody>
      </p:sp>
      <p:pic>
        <p:nvPicPr>
          <p:cNvPr id="5" name="Picture 4">
            <a:extLst>
              <a:ext uri="{FF2B5EF4-FFF2-40B4-BE49-F238E27FC236}">
                <a16:creationId xmlns:a16="http://schemas.microsoft.com/office/drawing/2014/main" id="{F668C94C-E619-69D6-7FCF-A9643893AC4F}"/>
              </a:ext>
            </a:extLst>
          </p:cNvPr>
          <p:cNvPicPr>
            <a:picLocks noChangeAspect="1"/>
          </p:cNvPicPr>
          <p:nvPr/>
        </p:nvPicPr>
        <p:blipFill>
          <a:blip r:embed="rId2"/>
          <a:srcRect l="5647" r="53514" b="-2"/>
          <a:stretch/>
        </p:blipFill>
        <p:spPr>
          <a:xfrm>
            <a:off x="457200" y="601133"/>
            <a:ext cx="4048125" cy="5575828"/>
          </a:xfrm>
          <a:prstGeom prst="rect">
            <a:avLst/>
          </a:prstGeom>
        </p:spPr>
      </p:pic>
      <p:sp>
        <p:nvSpPr>
          <p:cNvPr id="33" name="Rectangle 32">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26F4DB-811A-BBC9-DFB8-27AB397CC011}"/>
              </a:ext>
            </a:extLst>
          </p:cNvPr>
          <p:cNvSpPr>
            <a:spLocks noGrp="1"/>
          </p:cNvSpPr>
          <p:nvPr>
            <p:ph idx="1"/>
          </p:nvPr>
        </p:nvSpPr>
        <p:spPr>
          <a:xfrm>
            <a:off x="4667693" y="2935541"/>
            <a:ext cx="6985591" cy="3542664"/>
          </a:xfrm>
        </p:spPr>
        <p:txBody>
          <a:bodyPr>
            <a:normAutofit/>
          </a:bodyPr>
          <a:lstStyle/>
          <a:p>
            <a:pPr>
              <a:lnSpc>
                <a:spcPct val="100000"/>
              </a:lnSpc>
            </a:pPr>
            <a:r>
              <a:rPr lang="en-US" sz="1800" dirty="0"/>
              <a:t>This was just the first baby step </a:t>
            </a:r>
          </a:p>
          <a:p>
            <a:pPr>
              <a:lnSpc>
                <a:spcPct val="100000"/>
              </a:lnSpc>
            </a:pPr>
            <a:r>
              <a:rPr lang="en-US" sz="1800" dirty="0"/>
              <a:t>Promising and exciting prospect of integrating advanced LLM capabilities to automate data retrieval from RDF dataset</a:t>
            </a:r>
          </a:p>
          <a:p>
            <a:pPr>
              <a:lnSpc>
                <a:spcPct val="100000"/>
              </a:lnSpc>
            </a:pPr>
            <a:r>
              <a:rPr lang="en-US" sz="1800" b="1" dirty="0">
                <a:solidFill>
                  <a:srgbClr val="7030A0"/>
                </a:solidFill>
              </a:rPr>
              <a:t>Future Work Proposed:</a:t>
            </a:r>
          </a:p>
          <a:p>
            <a:pPr lvl="1">
              <a:lnSpc>
                <a:spcPct val="100000"/>
              </a:lnSpc>
            </a:pPr>
            <a:r>
              <a:rPr lang="en-US" sz="1800" u="sng" dirty="0"/>
              <a:t>Advanced LLM Integration :</a:t>
            </a:r>
          </a:p>
          <a:p>
            <a:pPr marL="914400" lvl="2" indent="0">
              <a:lnSpc>
                <a:spcPct val="100000"/>
              </a:lnSpc>
              <a:buNone/>
            </a:pPr>
            <a:r>
              <a:rPr lang="en-US" dirty="0"/>
              <a:t>Train for various query types and more advanced queries</a:t>
            </a:r>
          </a:p>
          <a:p>
            <a:pPr lvl="1">
              <a:lnSpc>
                <a:spcPct val="100000"/>
              </a:lnSpc>
            </a:pPr>
            <a:r>
              <a:rPr lang="en-US" sz="1800" u="sng" dirty="0"/>
              <a:t>Visualization:</a:t>
            </a:r>
          </a:p>
          <a:p>
            <a:pPr marL="914400" lvl="2" indent="0">
              <a:lnSpc>
                <a:spcPct val="100000"/>
              </a:lnSpc>
              <a:buNone/>
            </a:pPr>
            <a:r>
              <a:rPr lang="en-US" dirty="0"/>
              <a:t>Leverage graph transformers for building interactive graphical visualization</a:t>
            </a:r>
          </a:p>
        </p:txBody>
      </p:sp>
    </p:spTree>
    <p:extLst>
      <p:ext uri="{BB962C8B-B14F-4D97-AF65-F5344CB8AC3E}">
        <p14:creationId xmlns:p14="http://schemas.microsoft.com/office/powerpoint/2010/main" val="850075167"/>
      </p:ext>
    </p:extLst>
  </p:cSld>
  <p:clrMapOvr>
    <a:masterClrMapping/>
  </p:clrMapOvr>
</p:sld>
</file>

<file path=ppt/theme/theme1.xml><?xml version="1.0" encoding="utf-8"?>
<a:theme xmlns:a="http://schemas.openxmlformats.org/drawingml/2006/main" name="AccentBox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513</TotalTime>
  <Words>603</Words>
  <Application>Microsoft Office PowerPoint</Application>
  <PresentationFormat>Widescreen</PresentationFormat>
  <Paragraphs>82</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Courier New</vt:lpstr>
      <vt:lpstr>Neue Haas Grotesk Text Pro</vt:lpstr>
      <vt:lpstr>Symbol</vt:lpstr>
      <vt:lpstr>AccentBoxVTI</vt:lpstr>
      <vt:lpstr>Natural Language Query System with Chatbot and LLM Integration</vt:lpstr>
      <vt:lpstr>Overview</vt:lpstr>
      <vt:lpstr>High-Level Architecture</vt:lpstr>
      <vt:lpstr>Flow Diagram</vt:lpstr>
      <vt:lpstr>NLP Integration</vt:lpstr>
      <vt:lpstr>NLP Integration Challenges/Limitations and Work around</vt:lpstr>
      <vt:lpstr>NLP Integration Challenges/Limitations and Work around</vt:lpstr>
      <vt:lpstr>Advanced Use Cases</vt:lpstr>
      <vt:lpstr>ROAD MAP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patel</dc:creator>
  <cp:lastModifiedBy>ankita patel</cp:lastModifiedBy>
  <cp:revision>13</cp:revision>
  <dcterms:created xsi:type="dcterms:W3CDTF">2024-11-22T18:20:06Z</dcterms:created>
  <dcterms:modified xsi:type="dcterms:W3CDTF">2024-11-23T16:14:22Z</dcterms:modified>
</cp:coreProperties>
</file>