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4" r:id="rId3"/>
    <p:sldId id="263" r:id="rId4"/>
    <p:sldId id="269" r:id="rId5"/>
    <p:sldId id="260" r:id="rId6"/>
    <p:sldId id="274" r:id="rId7"/>
    <p:sldId id="261" r:id="rId8"/>
    <p:sldId id="275" r:id="rId9"/>
    <p:sldId id="262" r:id="rId10"/>
    <p:sldId id="276" r:id="rId11"/>
    <p:sldId id="273" r:id="rId12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7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7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1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1.xml"/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4" Type="http://schemas.openxmlformats.org/officeDocument/2006/relationships/tags" Target="../tags/tag29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5" Type="http://schemas.openxmlformats.org/officeDocument/2006/relationships/tags" Target="../tags/tag43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61.xml"/><Relationship Id="rId4" Type="http://schemas.openxmlformats.org/officeDocument/2006/relationships/tags" Target="../tags/tag60.xml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>
            <p:custDataLst>
              <p:tags r:id="rId2"/>
            </p:custDataLst>
          </p:nvPr>
        </p:nvCxnSpPr>
        <p:spPr>
          <a:xfrm flipH="1">
            <a:off x="3131185" y="1073150"/>
            <a:ext cx="1144270" cy="1975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3"/>
            </p:custDataLst>
          </p:nvPr>
        </p:nvCxnSpPr>
        <p:spPr>
          <a:xfrm flipH="1">
            <a:off x="4034155" y="854710"/>
            <a:ext cx="991235" cy="1711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4"/>
            </p:custDataLst>
          </p:nvPr>
        </p:nvCxnSpPr>
        <p:spPr>
          <a:xfrm flipH="1">
            <a:off x="3693795" y="3106420"/>
            <a:ext cx="951865" cy="1643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"/>
          <p:cNvSpPr/>
          <p:nvPr userDrawn="1">
            <p:custDataLst>
              <p:tags r:id="rId5"/>
            </p:custDataLst>
          </p:nvPr>
        </p:nvSpPr>
        <p:spPr>
          <a:xfrm>
            <a:off x="5060677" y="1612900"/>
            <a:ext cx="6014720" cy="2550723"/>
          </a:xfrm>
          <a:custGeom>
            <a:avLst/>
            <a:gdLst>
              <a:gd name="connsiteX0" fmla="*/ 0 w 6014720"/>
              <a:gd name="connsiteY0" fmla="*/ 0 h 2549144"/>
              <a:gd name="connsiteX1" fmla="*/ 6014720 w 6014720"/>
              <a:gd name="connsiteY1" fmla="*/ 0 h 2549144"/>
              <a:gd name="connsiteX2" fmla="*/ 6014720 w 6014720"/>
              <a:gd name="connsiteY2" fmla="*/ 2549144 h 2549144"/>
              <a:gd name="connsiteX3" fmla="*/ 0 w 6014720"/>
              <a:gd name="connsiteY3" fmla="*/ 2549144 h 2549144"/>
              <a:gd name="connsiteX4" fmla="*/ 0 w 6014720"/>
              <a:gd name="connsiteY4" fmla="*/ 0 h 2549144"/>
              <a:gd name="connsiteX0-1" fmla="*/ 0 w 6014720"/>
              <a:gd name="connsiteY0-2" fmla="*/ 0 h 2549144"/>
              <a:gd name="connsiteX1-3" fmla="*/ 6014720 w 6014720"/>
              <a:gd name="connsiteY1-4" fmla="*/ 0 h 2549144"/>
              <a:gd name="connsiteX2-5" fmla="*/ 6014720 w 6014720"/>
              <a:gd name="connsiteY2-6" fmla="*/ 2549144 h 2549144"/>
              <a:gd name="connsiteX3-7" fmla="*/ 4580890 w 6014720"/>
              <a:gd name="connsiteY3-8" fmla="*/ 2543690 h 2549144"/>
              <a:gd name="connsiteX4-9" fmla="*/ 0 w 6014720"/>
              <a:gd name="connsiteY4-10" fmla="*/ 2549144 h 2549144"/>
              <a:gd name="connsiteX5" fmla="*/ 0 w 6014720"/>
              <a:gd name="connsiteY5" fmla="*/ 0 h 2549144"/>
              <a:gd name="connsiteX0-11" fmla="*/ 0 w 6014720"/>
              <a:gd name="connsiteY0-12" fmla="*/ 2549144 h 2640584"/>
              <a:gd name="connsiteX1-13" fmla="*/ 0 w 6014720"/>
              <a:gd name="connsiteY1-14" fmla="*/ 0 h 2640584"/>
              <a:gd name="connsiteX2-15" fmla="*/ 6014720 w 6014720"/>
              <a:gd name="connsiteY2-16" fmla="*/ 0 h 2640584"/>
              <a:gd name="connsiteX3-17" fmla="*/ 6014720 w 6014720"/>
              <a:gd name="connsiteY3-18" fmla="*/ 2549144 h 2640584"/>
              <a:gd name="connsiteX4-19" fmla="*/ 4580890 w 6014720"/>
              <a:gd name="connsiteY4-20" fmla="*/ 2543690 h 2640584"/>
              <a:gd name="connsiteX5-21" fmla="*/ 91440 w 6014720"/>
              <a:gd name="connsiteY5-22" fmla="*/ 2640584 h 2640584"/>
              <a:gd name="connsiteX0-23" fmla="*/ 0 w 6014720"/>
              <a:gd name="connsiteY0-24" fmla="*/ 2549144 h 2549144"/>
              <a:gd name="connsiteX1-25" fmla="*/ 0 w 6014720"/>
              <a:gd name="connsiteY1-26" fmla="*/ 0 h 2549144"/>
              <a:gd name="connsiteX2-27" fmla="*/ 6014720 w 6014720"/>
              <a:gd name="connsiteY2-28" fmla="*/ 0 h 2549144"/>
              <a:gd name="connsiteX3-29" fmla="*/ 6014720 w 6014720"/>
              <a:gd name="connsiteY3-30" fmla="*/ 2549144 h 2549144"/>
              <a:gd name="connsiteX4-31" fmla="*/ 4580890 w 6014720"/>
              <a:gd name="connsiteY4-32" fmla="*/ 2543690 h 2549144"/>
              <a:gd name="connsiteX0-33" fmla="*/ 0 w 6014720"/>
              <a:gd name="connsiteY0-34" fmla="*/ 0 h 2549144"/>
              <a:gd name="connsiteX1-35" fmla="*/ 6014720 w 6014720"/>
              <a:gd name="connsiteY1-36" fmla="*/ 0 h 2549144"/>
              <a:gd name="connsiteX2-37" fmla="*/ 6014720 w 6014720"/>
              <a:gd name="connsiteY2-38" fmla="*/ 2549144 h 2549144"/>
              <a:gd name="connsiteX3-39" fmla="*/ 4580890 w 6014720"/>
              <a:gd name="connsiteY3-40" fmla="*/ 2543690 h 2549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14720" h="2549144">
                <a:moveTo>
                  <a:pt x="0" y="0"/>
                </a:moveTo>
                <a:lnTo>
                  <a:pt x="6014720" y="0"/>
                </a:lnTo>
                <a:lnTo>
                  <a:pt x="6014720" y="2549144"/>
                </a:lnTo>
                <a:lnTo>
                  <a:pt x="4580890" y="254369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4"/>
          <p:cNvSpPr/>
          <p:nvPr userDrawn="1">
            <p:custDataLst>
              <p:tags r:id="rId6"/>
            </p:custDataLst>
          </p:nvPr>
        </p:nvSpPr>
        <p:spPr>
          <a:xfrm>
            <a:off x="1144270" y="1612900"/>
            <a:ext cx="2411730" cy="2548760"/>
          </a:xfrm>
          <a:custGeom>
            <a:avLst/>
            <a:gdLst>
              <a:gd name="connsiteX0" fmla="*/ 0 w 2759710"/>
              <a:gd name="connsiteY0" fmla="*/ 0 h 2537330"/>
              <a:gd name="connsiteX1" fmla="*/ 2759710 w 2759710"/>
              <a:gd name="connsiteY1" fmla="*/ 0 h 2537330"/>
              <a:gd name="connsiteX2" fmla="*/ 2759710 w 2759710"/>
              <a:gd name="connsiteY2" fmla="*/ 2537330 h 2537330"/>
              <a:gd name="connsiteX3" fmla="*/ 0 w 2759710"/>
              <a:gd name="connsiteY3" fmla="*/ 2537330 h 2537330"/>
              <a:gd name="connsiteX4" fmla="*/ 0 w 2759710"/>
              <a:gd name="connsiteY4" fmla="*/ 0 h 2537330"/>
              <a:gd name="connsiteX0-1" fmla="*/ 0 w 2759710"/>
              <a:gd name="connsiteY0-2" fmla="*/ 11430 h 2548760"/>
              <a:gd name="connsiteX1-3" fmla="*/ 2360930 w 2759710"/>
              <a:gd name="connsiteY1-4" fmla="*/ 0 h 2548760"/>
              <a:gd name="connsiteX2-5" fmla="*/ 2759710 w 2759710"/>
              <a:gd name="connsiteY2-6" fmla="*/ 11430 h 2548760"/>
              <a:gd name="connsiteX3-7" fmla="*/ 2759710 w 2759710"/>
              <a:gd name="connsiteY3-8" fmla="*/ 2548760 h 2548760"/>
              <a:gd name="connsiteX4-9" fmla="*/ 0 w 2759710"/>
              <a:gd name="connsiteY4-10" fmla="*/ 2548760 h 2548760"/>
              <a:gd name="connsiteX5" fmla="*/ 0 w 2759710"/>
              <a:gd name="connsiteY5" fmla="*/ 11430 h 2548760"/>
              <a:gd name="connsiteX0-11" fmla="*/ 0 w 2759710"/>
              <a:gd name="connsiteY0-12" fmla="*/ 11430 h 2548760"/>
              <a:gd name="connsiteX1-13" fmla="*/ 2360930 w 2759710"/>
              <a:gd name="connsiteY1-14" fmla="*/ 0 h 2548760"/>
              <a:gd name="connsiteX2-15" fmla="*/ 2759710 w 2759710"/>
              <a:gd name="connsiteY2-16" fmla="*/ 11430 h 2548760"/>
              <a:gd name="connsiteX3-17" fmla="*/ 2759710 w 2759710"/>
              <a:gd name="connsiteY3-18" fmla="*/ 2548760 h 2548760"/>
              <a:gd name="connsiteX4-19" fmla="*/ 2411730 w 2759710"/>
              <a:gd name="connsiteY4-20" fmla="*/ 2540000 h 2548760"/>
              <a:gd name="connsiteX5-21" fmla="*/ 0 w 2759710"/>
              <a:gd name="connsiteY5-22" fmla="*/ 2548760 h 2548760"/>
              <a:gd name="connsiteX6" fmla="*/ 0 w 2759710"/>
              <a:gd name="connsiteY6" fmla="*/ 11430 h 2548760"/>
              <a:gd name="connsiteX0-23" fmla="*/ 2759710 w 2851150"/>
              <a:gd name="connsiteY0-24" fmla="*/ 2548760 h 2640200"/>
              <a:gd name="connsiteX1-25" fmla="*/ 2411730 w 2851150"/>
              <a:gd name="connsiteY1-26" fmla="*/ 2540000 h 2640200"/>
              <a:gd name="connsiteX2-27" fmla="*/ 0 w 2851150"/>
              <a:gd name="connsiteY2-28" fmla="*/ 2548760 h 2640200"/>
              <a:gd name="connsiteX3-29" fmla="*/ 0 w 2851150"/>
              <a:gd name="connsiteY3-30" fmla="*/ 11430 h 2640200"/>
              <a:gd name="connsiteX4-31" fmla="*/ 2360930 w 2851150"/>
              <a:gd name="connsiteY4-32" fmla="*/ 0 h 2640200"/>
              <a:gd name="connsiteX5-33" fmla="*/ 2759710 w 2851150"/>
              <a:gd name="connsiteY5-34" fmla="*/ 11430 h 2640200"/>
              <a:gd name="connsiteX6-35" fmla="*/ 2851150 w 2851150"/>
              <a:gd name="connsiteY6-36" fmla="*/ 2640200 h 2640200"/>
              <a:gd name="connsiteX0-37" fmla="*/ 2759710 w 2759710"/>
              <a:gd name="connsiteY0-38" fmla="*/ 2548760 h 2548760"/>
              <a:gd name="connsiteX1-39" fmla="*/ 2411730 w 2759710"/>
              <a:gd name="connsiteY1-40" fmla="*/ 2540000 h 2548760"/>
              <a:gd name="connsiteX2-41" fmla="*/ 0 w 2759710"/>
              <a:gd name="connsiteY2-42" fmla="*/ 2548760 h 2548760"/>
              <a:gd name="connsiteX3-43" fmla="*/ 0 w 2759710"/>
              <a:gd name="connsiteY3-44" fmla="*/ 11430 h 2548760"/>
              <a:gd name="connsiteX4-45" fmla="*/ 2360930 w 2759710"/>
              <a:gd name="connsiteY4-46" fmla="*/ 0 h 2548760"/>
              <a:gd name="connsiteX5-47" fmla="*/ 2759710 w 2759710"/>
              <a:gd name="connsiteY5-48" fmla="*/ 11430 h 2548760"/>
              <a:gd name="connsiteX0-49" fmla="*/ 2759710 w 2759710"/>
              <a:gd name="connsiteY0-50" fmla="*/ 2548760 h 2548760"/>
              <a:gd name="connsiteX1-51" fmla="*/ 2411730 w 2759710"/>
              <a:gd name="connsiteY1-52" fmla="*/ 2540000 h 2548760"/>
              <a:gd name="connsiteX2-53" fmla="*/ 0 w 2759710"/>
              <a:gd name="connsiteY2-54" fmla="*/ 2548760 h 2548760"/>
              <a:gd name="connsiteX3-55" fmla="*/ 0 w 2759710"/>
              <a:gd name="connsiteY3-56" fmla="*/ 11430 h 2548760"/>
              <a:gd name="connsiteX4-57" fmla="*/ 2360930 w 2759710"/>
              <a:gd name="connsiteY4-58" fmla="*/ 0 h 2548760"/>
              <a:gd name="connsiteX0-59" fmla="*/ 2411730 w 2411730"/>
              <a:gd name="connsiteY0-60" fmla="*/ 2540000 h 2548760"/>
              <a:gd name="connsiteX1-61" fmla="*/ 0 w 2411730"/>
              <a:gd name="connsiteY1-62" fmla="*/ 2548760 h 2548760"/>
              <a:gd name="connsiteX2-63" fmla="*/ 0 w 2411730"/>
              <a:gd name="connsiteY2-64" fmla="*/ 11430 h 2548760"/>
              <a:gd name="connsiteX3-65" fmla="*/ 2360930 w 2411730"/>
              <a:gd name="connsiteY3-66" fmla="*/ 0 h 2548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11730" h="2548760">
                <a:moveTo>
                  <a:pt x="2411730" y="2540000"/>
                </a:moveTo>
                <a:lnTo>
                  <a:pt x="0" y="2548760"/>
                </a:lnTo>
                <a:lnTo>
                  <a:pt x="0" y="11430"/>
                </a:lnTo>
                <a:lnTo>
                  <a:pt x="2360930" y="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458970" y="1866900"/>
            <a:ext cx="5099957" cy="1844097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463490" y="3830821"/>
            <a:ext cx="5099958" cy="76864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3600" b="1">
                <a:solidFill>
                  <a:schemeClr val="tx1">
                    <a:alpha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2"/>
            </p:custDataLst>
          </p:nvPr>
        </p:nvSpPr>
        <p:spPr>
          <a:xfrm>
            <a:off x="6678927" y="4631771"/>
            <a:ext cx="2880000" cy="504000"/>
          </a:xfrm>
        </p:spPr>
        <p:txBody>
          <a:bodyPr wrap="square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67" name="矩形 1"/>
          <p:cNvSpPr/>
          <p:nvPr userDrawn="1">
            <p:custDataLst>
              <p:tags r:id="rId5"/>
            </p:custDataLst>
          </p:nvPr>
        </p:nvSpPr>
        <p:spPr>
          <a:xfrm>
            <a:off x="5060677" y="1612900"/>
            <a:ext cx="6014720" cy="2550723"/>
          </a:xfrm>
          <a:custGeom>
            <a:avLst/>
            <a:gdLst>
              <a:gd name="connsiteX0" fmla="*/ 0 w 6014720"/>
              <a:gd name="connsiteY0" fmla="*/ 0 h 2549144"/>
              <a:gd name="connsiteX1" fmla="*/ 6014720 w 6014720"/>
              <a:gd name="connsiteY1" fmla="*/ 0 h 2549144"/>
              <a:gd name="connsiteX2" fmla="*/ 6014720 w 6014720"/>
              <a:gd name="connsiteY2" fmla="*/ 2549144 h 2549144"/>
              <a:gd name="connsiteX3" fmla="*/ 0 w 6014720"/>
              <a:gd name="connsiteY3" fmla="*/ 2549144 h 2549144"/>
              <a:gd name="connsiteX4" fmla="*/ 0 w 6014720"/>
              <a:gd name="connsiteY4" fmla="*/ 0 h 2549144"/>
              <a:gd name="connsiteX0-1" fmla="*/ 0 w 6014720"/>
              <a:gd name="connsiteY0-2" fmla="*/ 0 h 2549144"/>
              <a:gd name="connsiteX1-3" fmla="*/ 6014720 w 6014720"/>
              <a:gd name="connsiteY1-4" fmla="*/ 0 h 2549144"/>
              <a:gd name="connsiteX2-5" fmla="*/ 6014720 w 6014720"/>
              <a:gd name="connsiteY2-6" fmla="*/ 2549144 h 2549144"/>
              <a:gd name="connsiteX3-7" fmla="*/ 4580890 w 6014720"/>
              <a:gd name="connsiteY3-8" fmla="*/ 2543690 h 2549144"/>
              <a:gd name="connsiteX4-9" fmla="*/ 0 w 6014720"/>
              <a:gd name="connsiteY4-10" fmla="*/ 2549144 h 2549144"/>
              <a:gd name="connsiteX5" fmla="*/ 0 w 6014720"/>
              <a:gd name="connsiteY5" fmla="*/ 0 h 2549144"/>
              <a:gd name="connsiteX0-11" fmla="*/ 0 w 6014720"/>
              <a:gd name="connsiteY0-12" fmla="*/ 2549144 h 2640584"/>
              <a:gd name="connsiteX1-13" fmla="*/ 0 w 6014720"/>
              <a:gd name="connsiteY1-14" fmla="*/ 0 h 2640584"/>
              <a:gd name="connsiteX2-15" fmla="*/ 6014720 w 6014720"/>
              <a:gd name="connsiteY2-16" fmla="*/ 0 h 2640584"/>
              <a:gd name="connsiteX3-17" fmla="*/ 6014720 w 6014720"/>
              <a:gd name="connsiteY3-18" fmla="*/ 2549144 h 2640584"/>
              <a:gd name="connsiteX4-19" fmla="*/ 4580890 w 6014720"/>
              <a:gd name="connsiteY4-20" fmla="*/ 2543690 h 2640584"/>
              <a:gd name="connsiteX5-21" fmla="*/ 91440 w 6014720"/>
              <a:gd name="connsiteY5-22" fmla="*/ 2640584 h 2640584"/>
              <a:gd name="connsiteX0-23" fmla="*/ 0 w 6014720"/>
              <a:gd name="connsiteY0-24" fmla="*/ 2549144 h 2549144"/>
              <a:gd name="connsiteX1-25" fmla="*/ 0 w 6014720"/>
              <a:gd name="connsiteY1-26" fmla="*/ 0 h 2549144"/>
              <a:gd name="connsiteX2-27" fmla="*/ 6014720 w 6014720"/>
              <a:gd name="connsiteY2-28" fmla="*/ 0 h 2549144"/>
              <a:gd name="connsiteX3-29" fmla="*/ 6014720 w 6014720"/>
              <a:gd name="connsiteY3-30" fmla="*/ 2549144 h 2549144"/>
              <a:gd name="connsiteX4-31" fmla="*/ 4580890 w 6014720"/>
              <a:gd name="connsiteY4-32" fmla="*/ 2543690 h 2549144"/>
              <a:gd name="connsiteX0-33" fmla="*/ 0 w 6014720"/>
              <a:gd name="connsiteY0-34" fmla="*/ 0 h 2549144"/>
              <a:gd name="connsiteX1-35" fmla="*/ 6014720 w 6014720"/>
              <a:gd name="connsiteY1-36" fmla="*/ 0 h 2549144"/>
              <a:gd name="connsiteX2-37" fmla="*/ 6014720 w 6014720"/>
              <a:gd name="connsiteY2-38" fmla="*/ 2549144 h 2549144"/>
              <a:gd name="connsiteX3-39" fmla="*/ 4580890 w 6014720"/>
              <a:gd name="connsiteY3-40" fmla="*/ 2543690 h 254914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6014720" h="2549144">
                <a:moveTo>
                  <a:pt x="0" y="0"/>
                </a:moveTo>
                <a:lnTo>
                  <a:pt x="6014720" y="0"/>
                </a:lnTo>
                <a:lnTo>
                  <a:pt x="6014720" y="2549144"/>
                </a:lnTo>
                <a:lnTo>
                  <a:pt x="4580890" y="254369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14"/>
          <p:cNvSpPr/>
          <p:nvPr userDrawn="1">
            <p:custDataLst>
              <p:tags r:id="rId6"/>
            </p:custDataLst>
          </p:nvPr>
        </p:nvSpPr>
        <p:spPr>
          <a:xfrm>
            <a:off x="1144270" y="1612900"/>
            <a:ext cx="2411730" cy="2548760"/>
          </a:xfrm>
          <a:custGeom>
            <a:avLst/>
            <a:gdLst>
              <a:gd name="connsiteX0" fmla="*/ 0 w 2759710"/>
              <a:gd name="connsiteY0" fmla="*/ 0 h 2537330"/>
              <a:gd name="connsiteX1" fmla="*/ 2759710 w 2759710"/>
              <a:gd name="connsiteY1" fmla="*/ 0 h 2537330"/>
              <a:gd name="connsiteX2" fmla="*/ 2759710 w 2759710"/>
              <a:gd name="connsiteY2" fmla="*/ 2537330 h 2537330"/>
              <a:gd name="connsiteX3" fmla="*/ 0 w 2759710"/>
              <a:gd name="connsiteY3" fmla="*/ 2537330 h 2537330"/>
              <a:gd name="connsiteX4" fmla="*/ 0 w 2759710"/>
              <a:gd name="connsiteY4" fmla="*/ 0 h 2537330"/>
              <a:gd name="connsiteX0-1" fmla="*/ 0 w 2759710"/>
              <a:gd name="connsiteY0-2" fmla="*/ 11430 h 2548760"/>
              <a:gd name="connsiteX1-3" fmla="*/ 2360930 w 2759710"/>
              <a:gd name="connsiteY1-4" fmla="*/ 0 h 2548760"/>
              <a:gd name="connsiteX2-5" fmla="*/ 2759710 w 2759710"/>
              <a:gd name="connsiteY2-6" fmla="*/ 11430 h 2548760"/>
              <a:gd name="connsiteX3-7" fmla="*/ 2759710 w 2759710"/>
              <a:gd name="connsiteY3-8" fmla="*/ 2548760 h 2548760"/>
              <a:gd name="connsiteX4-9" fmla="*/ 0 w 2759710"/>
              <a:gd name="connsiteY4-10" fmla="*/ 2548760 h 2548760"/>
              <a:gd name="connsiteX5" fmla="*/ 0 w 2759710"/>
              <a:gd name="connsiteY5" fmla="*/ 11430 h 2548760"/>
              <a:gd name="connsiteX0-11" fmla="*/ 0 w 2759710"/>
              <a:gd name="connsiteY0-12" fmla="*/ 11430 h 2548760"/>
              <a:gd name="connsiteX1-13" fmla="*/ 2360930 w 2759710"/>
              <a:gd name="connsiteY1-14" fmla="*/ 0 h 2548760"/>
              <a:gd name="connsiteX2-15" fmla="*/ 2759710 w 2759710"/>
              <a:gd name="connsiteY2-16" fmla="*/ 11430 h 2548760"/>
              <a:gd name="connsiteX3-17" fmla="*/ 2759710 w 2759710"/>
              <a:gd name="connsiteY3-18" fmla="*/ 2548760 h 2548760"/>
              <a:gd name="connsiteX4-19" fmla="*/ 2411730 w 2759710"/>
              <a:gd name="connsiteY4-20" fmla="*/ 2540000 h 2548760"/>
              <a:gd name="connsiteX5-21" fmla="*/ 0 w 2759710"/>
              <a:gd name="connsiteY5-22" fmla="*/ 2548760 h 2548760"/>
              <a:gd name="connsiteX6" fmla="*/ 0 w 2759710"/>
              <a:gd name="connsiteY6" fmla="*/ 11430 h 2548760"/>
              <a:gd name="connsiteX0-23" fmla="*/ 2759710 w 2851150"/>
              <a:gd name="connsiteY0-24" fmla="*/ 2548760 h 2640200"/>
              <a:gd name="connsiteX1-25" fmla="*/ 2411730 w 2851150"/>
              <a:gd name="connsiteY1-26" fmla="*/ 2540000 h 2640200"/>
              <a:gd name="connsiteX2-27" fmla="*/ 0 w 2851150"/>
              <a:gd name="connsiteY2-28" fmla="*/ 2548760 h 2640200"/>
              <a:gd name="connsiteX3-29" fmla="*/ 0 w 2851150"/>
              <a:gd name="connsiteY3-30" fmla="*/ 11430 h 2640200"/>
              <a:gd name="connsiteX4-31" fmla="*/ 2360930 w 2851150"/>
              <a:gd name="connsiteY4-32" fmla="*/ 0 h 2640200"/>
              <a:gd name="connsiteX5-33" fmla="*/ 2759710 w 2851150"/>
              <a:gd name="connsiteY5-34" fmla="*/ 11430 h 2640200"/>
              <a:gd name="connsiteX6-35" fmla="*/ 2851150 w 2851150"/>
              <a:gd name="connsiteY6-36" fmla="*/ 2640200 h 2640200"/>
              <a:gd name="connsiteX0-37" fmla="*/ 2759710 w 2759710"/>
              <a:gd name="connsiteY0-38" fmla="*/ 2548760 h 2548760"/>
              <a:gd name="connsiteX1-39" fmla="*/ 2411730 w 2759710"/>
              <a:gd name="connsiteY1-40" fmla="*/ 2540000 h 2548760"/>
              <a:gd name="connsiteX2-41" fmla="*/ 0 w 2759710"/>
              <a:gd name="connsiteY2-42" fmla="*/ 2548760 h 2548760"/>
              <a:gd name="connsiteX3-43" fmla="*/ 0 w 2759710"/>
              <a:gd name="connsiteY3-44" fmla="*/ 11430 h 2548760"/>
              <a:gd name="connsiteX4-45" fmla="*/ 2360930 w 2759710"/>
              <a:gd name="connsiteY4-46" fmla="*/ 0 h 2548760"/>
              <a:gd name="connsiteX5-47" fmla="*/ 2759710 w 2759710"/>
              <a:gd name="connsiteY5-48" fmla="*/ 11430 h 2548760"/>
              <a:gd name="connsiteX0-49" fmla="*/ 2759710 w 2759710"/>
              <a:gd name="connsiteY0-50" fmla="*/ 2548760 h 2548760"/>
              <a:gd name="connsiteX1-51" fmla="*/ 2411730 w 2759710"/>
              <a:gd name="connsiteY1-52" fmla="*/ 2540000 h 2548760"/>
              <a:gd name="connsiteX2-53" fmla="*/ 0 w 2759710"/>
              <a:gd name="connsiteY2-54" fmla="*/ 2548760 h 2548760"/>
              <a:gd name="connsiteX3-55" fmla="*/ 0 w 2759710"/>
              <a:gd name="connsiteY3-56" fmla="*/ 11430 h 2548760"/>
              <a:gd name="connsiteX4-57" fmla="*/ 2360930 w 2759710"/>
              <a:gd name="connsiteY4-58" fmla="*/ 0 h 2548760"/>
              <a:gd name="connsiteX0-59" fmla="*/ 2411730 w 2411730"/>
              <a:gd name="connsiteY0-60" fmla="*/ 2540000 h 2548760"/>
              <a:gd name="connsiteX1-61" fmla="*/ 0 w 2411730"/>
              <a:gd name="connsiteY1-62" fmla="*/ 2548760 h 2548760"/>
              <a:gd name="connsiteX2-63" fmla="*/ 0 w 2411730"/>
              <a:gd name="connsiteY2-64" fmla="*/ 11430 h 2548760"/>
              <a:gd name="connsiteX3-65" fmla="*/ 2360930 w 2411730"/>
              <a:gd name="connsiteY3-66" fmla="*/ 0 h 254876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411730" h="2548760">
                <a:moveTo>
                  <a:pt x="2411730" y="2540000"/>
                </a:moveTo>
                <a:lnTo>
                  <a:pt x="0" y="2548760"/>
                </a:lnTo>
                <a:lnTo>
                  <a:pt x="0" y="11430"/>
                </a:lnTo>
                <a:lnTo>
                  <a:pt x="2360930" y="0"/>
                </a:lnTo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标题 1"/>
          <p:cNvSpPr>
            <a:spLocks noGrp="1"/>
          </p:cNvSpPr>
          <p:nvPr>
            <p:ph type="ctrTitle" hasCustomPrompt="1"/>
            <p:custDataLst>
              <p:tags r:id="rId7"/>
            </p:custDataLst>
          </p:nvPr>
        </p:nvSpPr>
        <p:spPr>
          <a:xfrm>
            <a:off x="4458970" y="1955800"/>
            <a:ext cx="5099957" cy="1755197"/>
          </a:xfrm>
        </p:spPr>
        <p:txBody>
          <a:bodyPr wrap="square" anchor="b">
            <a:normAutofit/>
          </a:bodyPr>
          <a:lstStyle>
            <a:lvl1pPr algn="r">
              <a:lnSpc>
                <a:spcPct val="100000"/>
              </a:lnSpc>
              <a:defRPr sz="6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70" name="副标题 2"/>
          <p:cNvSpPr>
            <a:spLocks noGrp="1"/>
          </p:cNvSpPr>
          <p:nvPr>
            <p:ph type="subTitle" idx="1" hasCustomPrompt="1"/>
            <p:custDataLst>
              <p:tags r:id="rId8"/>
            </p:custDataLst>
          </p:nvPr>
        </p:nvSpPr>
        <p:spPr>
          <a:xfrm>
            <a:off x="4463490" y="3830821"/>
            <a:ext cx="5099958" cy="768644"/>
          </a:xfrm>
        </p:spPr>
        <p:txBody>
          <a:bodyPr wrap="square">
            <a:normAutofit/>
          </a:bodyPr>
          <a:lstStyle>
            <a:lvl1pPr marL="0" indent="0" algn="r">
              <a:lnSpc>
                <a:spcPct val="100000"/>
              </a:lnSpc>
              <a:buNone/>
              <a:defRPr sz="3600" b="1">
                <a:solidFill>
                  <a:schemeClr val="tx1">
                    <a:alpha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1" name="署名占位符 10"/>
          <p:cNvSpPr>
            <a:spLocks noGrp="1"/>
          </p:cNvSpPr>
          <p:nvPr>
            <p:ph type="body" sz="quarter" idx="17" hasCustomPrompt="1"/>
            <p:custDataLst>
              <p:tags r:id="rId9"/>
            </p:custDataLst>
          </p:nvPr>
        </p:nvSpPr>
        <p:spPr>
          <a:xfrm>
            <a:off x="6678927" y="4631771"/>
            <a:ext cx="2880000" cy="504000"/>
          </a:xfrm>
        </p:spPr>
        <p:txBody>
          <a:bodyPr wrap="square" anchor="t">
            <a:norm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>
            <p:custDataLst>
              <p:tags r:id="rId10"/>
            </p:custDataLst>
          </p:nvPr>
        </p:nvCxnSpPr>
        <p:spPr>
          <a:xfrm flipH="1">
            <a:off x="3131185" y="1073150"/>
            <a:ext cx="1144270" cy="19754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 userDrawn="1">
            <p:custDataLst>
              <p:tags r:id="rId11"/>
            </p:custDataLst>
          </p:nvPr>
        </p:nvCxnSpPr>
        <p:spPr>
          <a:xfrm flipH="1">
            <a:off x="4034155" y="854710"/>
            <a:ext cx="991235" cy="17113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 userDrawn="1">
            <p:custDataLst>
              <p:tags r:id="rId12"/>
            </p:custDataLst>
          </p:nvPr>
        </p:nvCxnSpPr>
        <p:spPr>
          <a:xfrm flipH="1">
            <a:off x="3693795" y="3106420"/>
            <a:ext cx="951865" cy="16433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3203553" y="2745283"/>
            <a:ext cx="1423875" cy="902755"/>
          </a:xfrm>
        </p:spPr>
        <p:txBody>
          <a:bodyPr wrap="square" anchor="b">
            <a:normAutofit/>
          </a:bodyPr>
          <a:lstStyle>
            <a:lvl1pPr algn="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4" name="直接连接符 3"/>
          <p:cNvCxnSpPr/>
          <p:nvPr userDrawn="1">
            <p:custDataLst>
              <p:tags r:id="rId6"/>
            </p:custDataLst>
          </p:nvPr>
        </p:nvCxnSpPr>
        <p:spPr>
          <a:xfrm>
            <a:off x="1377315" y="2552700"/>
            <a:ext cx="89027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>
            <p:custDataLst>
              <p:tags r:id="rId7"/>
            </p:custDataLst>
          </p:nvPr>
        </p:nvCxnSpPr>
        <p:spPr>
          <a:xfrm>
            <a:off x="1377315" y="4329430"/>
            <a:ext cx="19119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 userDrawn="1">
            <p:custDataLst>
              <p:tags r:id="rId8"/>
            </p:custDataLst>
          </p:nvPr>
        </p:nvCxnSpPr>
        <p:spPr>
          <a:xfrm>
            <a:off x="1382395" y="2540000"/>
            <a:ext cx="0" cy="1798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 userDrawn="1">
            <p:custDataLst>
              <p:tags r:id="rId9"/>
            </p:custDataLst>
          </p:nvPr>
        </p:nvCxnSpPr>
        <p:spPr>
          <a:xfrm flipH="1">
            <a:off x="3209290" y="2553335"/>
            <a:ext cx="16891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 userDrawn="1">
            <p:custDataLst>
              <p:tags r:id="rId10"/>
            </p:custDataLst>
          </p:nvPr>
        </p:nvCxnSpPr>
        <p:spPr>
          <a:xfrm flipH="1">
            <a:off x="3799205" y="4329430"/>
            <a:ext cx="10991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11"/>
            </p:custDataLst>
          </p:nvPr>
        </p:nvCxnSpPr>
        <p:spPr>
          <a:xfrm>
            <a:off x="4893310" y="2540000"/>
            <a:ext cx="0" cy="17983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12"/>
            </p:custDataLst>
          </p:nvPr>
        </p:nvCxnSpPr>
        <p:spPr>
          <a:xfrm flipH="1">
            <a:off x="3413125" y="4184415"/>
            <a:ext cx="194946" cy="3580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13"/>
            </p:custDataLst>
          </p:nvPr>
        </p:nvCxnSpPr>
        <p:spPr>
          <a:xfrm flipH="1">
            <a:off x="2263775" y="2218055"/>
            <a:ext cx="523240" cy="9029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14"/>
            </p:custDataLst>
          </p:nvPr>
        </p:nvCxnSpPr>
        <p:spPr>
          <a:xfrm flipH="1">
            <a:off x="2632075" y="2027555"/>
            <a:ext cx="551180" cy="9525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 useBgFill="1"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5"/>
            </p:custDataLst>
          </p:nvPr>
        </p:nvSpPr>
        <p:spPr>
          <a:xfrm>
            <a:off x="3232150" y="2043430"/>
            <a:ext cx="2542540" cy="575945"/>
          </a:xfrm>
          <a:ln w="25400">
            <a:solidFill>
              <a:schemeClr val="tx1"/>
            </a:solidFill>
          </a:ln>
        </p:spPr>
        <p:txBody>
          <a:bodyPr wrap="none" tIns="0" bIns="90170" anchor="ctr" anchorCtr="0">
            <a:normAutofit/>
          </a:bodyPr>
          <a:lstStyle>
            <a:lvl1pPr marL="0" indent="0" algn="ctr">
              <a:buNone/>
              <a:defRPr sz="2800" b="1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节编号</a:t>
            </a:r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3219450" y="3149600"/>
            <a:ext cx="4743450" cy="889000"/>
          </a:xfrm>
          <a:noFill/>
          <a:ln>
            <a:noFill/>
          </a:ln>
        </p:spPr>
        <p:txBody>
          <a:bodyPr wrap="square" anchor="ctr">
            <a:normAutofit/>
          </a:bodyPr>
          <a:lstStyle>
            <a:lvl1pPr algn="l">
              <a:defRPr sz="4400">
                <a:solidFill>
                  <a:schemeClr val="tx1">
                    <a:alpha val="90000"/>
                  </a:schemeClr>
                </a:solidFill>
              </a:defRPr>
            </a:lvl1pPr>
          </a:lstStyle>
          <a:p>
            <a:r>
              <a:rPr lang="zh-CN" altLang="en-US" dirty="0"/>
              <a:t>单击编辑母版标题</a:t>
            </a:r>
            <a:endParaRPr lang="zh-CN" altLang="en-US" dirty="0"/>
          </a:p>
        </p:txBody>
      </p:sp>
      <p:cxnSp>
        <p:nvCxnSpPr>
          <p:cNvPr id="27" name="直接连接符 26"/>
          <p:cNvCxnSpPr/>
          <p:nvPr userDrawn="1">
            <p:custDataLst>
              <p:tags r:id="rId7"/>
            </p:custDataLst>
          </p:nvPr>
        </p:nvCxnSpPr>
        <p:spPr>
          <a:xfrm>
            <a:off x="2404110" y="2325370"/>
            <a:ext cx="54229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8"/>
            </p:custDataLst>
          </p:nvPr>
        </p:nvCxnSpPr>
        <p:spPr>
          <a:xfrm>
            <a:off x="2404110" y="4497705"/>
            <a:ext cx="49466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9"/>
            </p:custDataLst>
          </p:nvPr>
        </p:nvCxnSpPr>
        <p:spPr>
          <a:xfrm>
            <a:off x="2413635" y="2309495"/>
            <a:ext cx="0" cy="21990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0"/>
            </p:custDataLst>
          </p:nvPr>
        </p:nvCxnSpPr>
        <p:spPr>
          <a:xfrm flipH="1">
            <a:off x="6057900" y="2325973"/>
            <a:ext cx="40513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1"/>
            </p:custDataLst>
          </p:nvPr>
        </p:nvCxnSpPr>
        <p:spPr>
          <a:xfrm flipH="1">
            <a:off x="9067799" y="4497631"/>
            <a:ext cx="10414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12"/>
            </p:custDataLst>
          </p:nvPr>
        </p:nvCxnSpPr>
        <p:spPr>
          <a:xfrm>
            <a:off x="10099165" y="2309669"/>
            <a:ext cx="0" cy="2198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副标题 2"/>
          <p:cNvSpPr>
            <a:spLocks noGrp="1"/>
          </p:cNvSpPr>
          <p:nvPr>
            <p:ph type="subTitle" idx="1" hasCustomPrompt="1"/>
            <p:custDataLst>
              <p:tags r:id="rId13"/>
            </p:custDataLst>
          </p:nvPr>
        </p:nvSpPr>
        <p:spPr>
          <a:xfrm>
            <a:off x="3220085" y="4114800"/>
            <a:ext cx="4995545" cy="687705"/>
          </a:xfrm>
        </p:spPr>
        <p:txBody>
          <a:bodyPr wrap="square"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0">
                <a:solidFill>
                  <a:schemeClr val="tx1">
                    <a:alpha val="9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cxnSp>
        <p:nvCxnSpPr>
          <p:cNvPr id="50" name="直接连接符 49"/>
          <p:cNvCxnSpPr/>
          <p:nvPr userDrawn="1">
            <p:custDataLst>
              <p:tags r:id="rId14"/>
            </p:custDataLst>
          </p:nvPr>
        </p:nvCxnSpPr>
        <p:spPr>
          <a:xfrm flipH="1">
            <a:off x="8210550" y="3952240"/>
            <a:ext cx="561975" cy="9696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>
            <p:custDataLst>
              <p:tags r:id="rId15"/>
            </p:custDataLst>
          </p:nvPr>
        </p:nvCxnSpPr>
        <p:spPr>
          <a:xfrm flipH="1">
            <a:off x="8642350" y="3788410"/>
            <a:ext cx="570865" cy="9861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>
            <a:lvl1pPr>
              <a:defRPr sz="2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2.xml"/><Relationship Id="rId18" Type="http://schemas.openxmlformats.org/officeDocument/2006/relationships/tags" Target="../tags/tag91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 userDrawn="1">
            <p:custDataLst>
              <p:tags r:id="rId12"/>
            </p:custDataLst>
          </p:nvPr>
        </p:nvCxnSpPr>
        <p:spPr>
          <a:xfrm>
            <a:off x="10340340" y="6542314"/>
            <a:ext cx="14325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矩形 15"/>
          <p:cNvSpPr/>
          <p:nvPr userDrawn="1">
            <p:custDataLst>
              <p:tags r:id="rId13"/>
            </p:custDataLst>
          </p:nvPr>
        </p:nvSpPr>
        <p:spPr>
          <a:xfrm>
            <a:off x="10723418" y="5969000"/>
            <a:ext cx="538942" cy="88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cxnSp>
        <p:nvCxnSpPr>
          <p:cNvPr id="13" name="直接连接符 12"/>
          <p:cNvCxnSpPr/>
          <p:nvPr userDrawn="1">
            <p:custDataLst>
              <p:tags r:id="rId18"/>
            </p:custDataLst>
          </p:nvPr>
        </p:nvCxnSpPr>
        <p:spPr>
          <a:xfrm flipH="1">
            <a:off x="10823575" y="6318885"/>
            <a:ext cx="200025" cy="3448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19"/>
            </p:custDataLst>
          </p:nvPr>
        </p:nvCxnSpPr>
        <p:spPr>
          <a:xfrm flipH="1">
            <a:off x="11010900" y="6231890"/>
            <a:ext cx="252095" cy="4349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20"/>
            </p:custDataLst>
          </p:nvPr>
        </p:nvCxnSpPr>
        <p:spPr>
          <a:xfrm flipV="1">
            <a:off x="11772900" y="5829300"/>
            <a:ext cx="0" cy="711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tags" Target="../tags/tag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" Type="http://schemas.openxmlformats.org/officeDocument/2006/relationships/tags" Target="../tags/tag10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47160" y="2643505"/>
            <a:ext cx="5611495" cy="1844040"/>
          </a:xfrm>
        </p:spPr>
        <p:txBody>
          <a:bodyPr/>
          <a:p>
            <a:r>
              <a:rPr lang="zh-CN" altLang="en-US" sz="4000"/>
              <a:t>漏洞快速定位与验证</a:t>
            </a:r>
            <a:br>
              <a:rPr lang="zh-CN" altLang="en-US" sz="4000"/>
            </a:br>
            <a:r>
              <a:rPr lang="zh-CN" altLang="en-US" sz="4000"/>
              <a:t>赛题简介</a:t>
            </a:r>
            <a:endParaRPr lang="zh-CN" altLang="en-US" sz="4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3200"/>
              <a:t>在比赛期间，参赛队伍每周需提交一次结果，每周的结果提交后会进行评判，并向参赛队伍会反馈得分。各队伍最终</a:t>
            </a:r>
            <a:r>
              <a:rPr lang="zh-CN" altLang="en-US" sz="3200"/>
              <a:t>得分取历次提交中</a:t>
            </a:r>
            <a:r>
              <a:rPr lang="zh-CN" altLang="en-US" sz="3200"/>
              <a:t>的最高分，</a:t>
            </a:r>
            <a:r>
              <a:rPr lang="zh-CN" altLang="en-US" sz="3200"/>
              <a:t>并作为第二阶段现场验证环节的依据。</a:t>
            </a:r>
            <a:endParaRPr lang="zh-CN" altLang="en-US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lang="zh-CN" altLang="en-US" sz="2800">
                <a:sym typeface="+mn-ea"/>
              </a:rPr>
              <a:t>在当今数字化时代，软件和固件的安全性变得尤为重要。本赛题旨在通过实际操作，测试参赛者在漏洞补丁识别方面的能力。参赛者将面对三个层面的挑战：源代码漏洞补丁识别、二进制代码漏洞补丁识别以及固件漏洞补丁识别。每个部分都将考察参赛者在识别</a:t>
            </a:r>
            <a:r>
              <a:rPr lang="zh-CN" altLang="en-US" sz="2800">
                <a:sym typeface="+mn-ea"/>
              </a:rPr>
              <a:t>和分析安全漏洞方面的技术水平。</a:t>
            </a:r>
            <a:endParaRPr lang="zh-CN" altLang="en-US" sz="2400">
              <a:solidFill>
                <a:schemeClr val="tx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00300" y="260350"/>
            <a:ext cx="7391400" cy="63106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18725"/>
            <a:ext cx="10800000" cy="720000"/>
          </a:xfrm>
        </p:spPr>
        <p:txBody>
          <a:bodyPr/>
          <a:lstStyle/>
          <a:p>
            <a:r>
              <a:rPr lang="zh-CN" altLang="en-US"/>
              <a:t>源代码漏洞补丁识别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10800080" cy="527875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漏洞补丁识别部分提供的数据集包括：</a:t>
            </a:r>
            <a:endParaRPr lang="zh-CN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补丁原文件，以补丁的哈希值命名，在文件夹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patchfiles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补丁详细信息testdataset.json，字段说明：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commit：补丁哈希值，与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patchfiles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中的文件对应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owner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：补丁对应软件的拥有者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repo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：补丁对应软件名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language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：补丁涉及的编程语言，共涉及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C/C++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Java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四种编程语言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github_url：开源软件的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github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链接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18725"/>
            <a:ext cx="10800000" cy="720000"/>
          </a:xfrm>
        </p:spPr>
        <p:txBody>
          <a:bodyPr/>
          <a:lstStyle/>
          <a:p>
            <a:r>
              <a:rPr lang="zh-CN" altLang="en-US"/>
              <a:t>源代码漏洞补丁识别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10800080" cy="5278755"/>
          </a:xfrm>
        </p:spPr>
        <p:txBody>
          <a:bodyPr>
            <a:no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提交结果：</a:t>
            </a:r>
            <a:endParaRPr lang="zh-CN" altLang="en-US" sz="280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将预测结果存放在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csv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文件中，命名为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result.csv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，包含以下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四列：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commit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：补丁哈希值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probability：模型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算法预测的致信值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概率，范围在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0-1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之间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prediction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：预测结果，值为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或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，其中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表示该补丁为非漏洞补丁，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r>
              <a:rPr lang="zh-CN" altLang="en-US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表示该补丁为漏洞补丁</a:t>
            </a:r>
            <a:endParaRPr lang="zh-CN" altLang="en-US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 fontAlgn="auto">
              <a:lnSpc>
                <a:spcPct val="150000"/>
              </a:lnSpc>
              <a:buClrTx/>
              <a:buSzTx/>
            </a:pPr>
            <a:r>
              <a:rPr lang="en-US" altLang="zh-CN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vulnerability_type：若补丁识别结果为1，给出漏洞函数中所含漏洞的类型，用CWE编号表示；否则不填</a:t>
            </a: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algn="l" fontAlgn="auto">
              <a:lnSpc>
                <a:spcPct val="150000"/>
              </a:lnSpc>
              <a:buClrTx/>
              <a:buSzTx/>
            </a:pPr>
            <a:endParaRPr lang="en-US" altLang="zh-CN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18725"/>
            <a:ext cx="10800000" cy="720000"/>
          </a:xfrm>
        </p:spPr>
        <p:txBody>
          <a:bodyPr/>
          <a:lstStyle/>
          <a:p>
            <a:r>
              <a:rPr lang="zh-CN" altLang="en-US" dirty="0"/>
              <a:t>二进制漏洞补丁识别</a:t>
            </a:r>
            <a:endParaRPr lang="zh-CN" altLang="en-US" dirty="0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219200"/>
            <a:ext cx="10923270" cy="527875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二进制漏洞补丁识别部分提供的数据集包括：</a:t>
            </a:r>
            <a:endParaRPr lang="zh-CN" altLang="en-US" sz="28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二进制文件集，存放在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binaries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文件夹中，文件名已经过哈希处理，文件已剥离调试信息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函数地址对应关系文件</a:t>
            </a: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function_pairs.json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键：格式为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&lt;{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第一个二进制文件名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 + "|" + {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第二个二进制文件名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}&gt;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值：为函数地址的对应关系，键和值分别为函数在第一个和第二个二进制文件中的地址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5960" y="318725"/>
            <a:ext cx="10800000" cy="720000"/>
          </a:xfrm>
        </p:spPr>
        <p:txBody>
          <a:bodyPr/>
          <a:lstStyle/>
          <a:p>
            <a:r>
              <a:rPr lang="zh-CN" altLang="en-US" dirty="0"/>
              <a:t>二进制漏洞补丁识别</a:t>
            </a:r>
            <a:endParaRPr lang="zh-CN" altLang="en-US" dirty="0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219200"/>
            <a:ext cx="10923270" cy="5278755"/>
          </a:xfrm>
        </p:spPr>
        <p:txBody>
          <a:bodyPr>
            <a:normAutofit/>
          </a:bodyPr>
          <a:lstStyle/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提交结果：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将预测结果存放在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csv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文件中，命名为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result.csv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，包含以下六列：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primary_binary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：第一个二进制文件名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secondary_binary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：第二个二进制文件名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primary_function_addr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：函数在第一个二进制文件中的地址，用十进制表示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secondary_function_addr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：函数在第二个二进制文件中的地址，用十进制表示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prediction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：补丁识别结果，值为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代表函数对中不含漏洞补丁，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表示函数对中含漏洞补丁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vulnerability_type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：若补丁识别结果为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，给出漏洞函数中所含漏洞的类型，用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CWE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编号表示；否则不填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18725"/>
            <a:ext cx="10800000" cy="720000"/>
          </a:xfrm>
        </p:spPr>
        <p:txBody>
          <a:bodyPr/>
          <a:p>
            <a:r>
              <a:rPr lang="zh-CN" altLang="en-US"/>
              <a:t>固件漏洞补丁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219199"/>
            <a:ext cx="10800000" cy="4873625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固件漏洞补丁识别部分赛题：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共有10-20对固件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漏洞可能存在于源代码中，也可能在二进制中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比赛要求：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fontAlgn="auto"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参赛者需要识别其中的漏洞函数或补丁函数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>
              <a:buFont typeface="Wingdings" panose="05000000000000000000" charset="0"/>
              <a:buChar char="Ø"/>
            </a:pP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960" y="318725"/>
            <a:ext cx="10800000" cy="720000"/>
          </a:xfrm>
        </p:spPr>
        <p:txBody>
          <a:bodyPr/>
          <a:p>
            <a:r>
              <a:rPr lang="zh-CN" altLang="en-US"/>
              <a:t>固件漏洞补丁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960" y="1219199"/>
            <a:ext cx="10800000" cy="4873625"/>
          </a:xfrm>
        </p:spPr>
        <p:txBody>
          <a:bodyPr>
            <a:noAutofit/>
          </a:bodyPr>
          <a:p>
            <a:pPr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8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提交结果：</a:t>
            </a:r>
            <a:endParaRPr lang="zh-CN" altLang="en-US" sz="28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1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将预测结果存放在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csv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文件中，命名为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result.csv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，包含以下七列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</a:t>
            </a:r>
            <a:endParaRPr lang="zh-CN" altLang="en-US" sz="2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algn="l" fontAlgn="auto">
              <a:lnSpc>
                <a:spcPct val="150000"/>
              </a:lnSpc>
              <a:buClrTx/>
              <a:buSzTx/>
              <a:buChar char="•"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firmware_name：固件名</a:t>
            </a:r>
            <a:endParaRPr lang="en-US" altLang="zh-CN" dirty="0" err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primary_path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：第一个固件中的文件路径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secondary_path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：第二个固件中的文件路径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primary_function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：函数在第一个固件文件中的地址或函数名</a:t>
            </a:r>
            <a:endParaRPr lang="en-US" altLang="zh-CN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secondary_function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：函数在第二个固件文件中的地址或函数名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vulnerability_type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：给出漏洞函数中所含漏洞的类型，用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CWE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编号表示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lvl="2" fontAlgn="auto">
              <a:lnSpc>
                <a:spcPct val="150000"/>
              </a:lnSpc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exp_path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：给出自动生成的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exp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文件的路径</a:t>
            </a:r>
            <a:endParaRPr lang="zh-CN" altLang="en-US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0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01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02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04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05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107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108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38590"/>
</p:tagLst>
</file>

<file path=ppt/tags/tag1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10.xml><?xml version="1.0" encoding="utf-8"?>
<p:tagLst xmlns:p="http://schemas.openxmlformats.org/presentationml/2006/main">
  <p:tag name="KSO_WM_BEAUTIFY_FLAG" val="#wm#"/>
  <p:tag name="KSO_WM_TEMPLATE_CATEGORY" val="custom"/>
  <p:tag name="KSO_WM_TEMPLATE_INDEX" val="20238590"/>
</p:tagLst>
</file>

<file path=ppt/tags/tag111.xml><?xml version="1.0" encoding="utf-8"?>
<p:tagLst xmlns:p="http://schemas.openxmlformats.org/presentationml/2006/main">
  <p:tag name="commondata" val="eyJoZGlkIjoiZGZkNDUxZmJiY2RlMzI2ZDU4NTE1MWNjYTJhZTY4YzgifQ=="/>
</p:tagLst>
</file>

<file path=ppt/tags/tag1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2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13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2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4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5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6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标题"/>
  <p:tag name="KSO_WM_UNIT_ID" val="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1"/>
  <p:tag name="KSO_WM_UNIT_VALUE" val="2"/>
</p:tagLst>
</file>

<file path=ppt/tags/tag18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19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0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1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3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3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4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3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5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3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6.xml><?xml version="1.0" encoding="utf-8"?>
<p:tagLst xmlns:p="http://schemas.openxmlformats.org/presentationml/2006/main">
  <p:tag name="KSO_WM_UNIT_TYPE" val="i"/>
  <p:tag name="KSO_WM_UNIT_INDEX" val="9"/>
  <p:tag name="KSO_WM_BEAUTIFY_FLAG" val="#wm#"/>
  <p:tag name="KSO_WM_TAG_VERSION" val="3.0"/>
  <p:tag name="KSO_WM_UNIT_ID" val="_3*i*9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7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3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3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29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3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节编号"/>
  <p:tag name="KSO_WM_UNIT_ID" val="_4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7"/>
</p:tagLst>
</file>

<file path=ppt/tags/tag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编辑母版标题"/>
  <p:tag name="KSO_WM_UNIT_ID" val="_4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8"/>
</p:tagLst>
</file>

<file path=ppt/tags/tag3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4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4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7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4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8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4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39.xml><?xml version="1.0" encoding="utf-8"?>
<p:tagLst xmlns:p="http://schemas.openxmlformats.org/presentationml/2006/main">
  <p:tag name="KSO_WM_UNIT_TYPE" val="i"/>
  <p:tag name="KSO_WM_UNIT_INDEX" val="7"/>
  <p:tag name="KSO_WM_BEAUTIFY_FLAG" val="#wm#"/>
  <p:tag name="KSO_WM_TAG_VERSION" val="3.0"/>
  <p:tag name="KSO_WM_UNIT_ID" val="_4*i*7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0.xml><?xml version="1.0" encoding="utf-8"?>
<p:tagLst xmlns:p="http://schemas.openxmlformats.org/presentationml/2006/main">
  <p:tag name="KSO_WM_UNIT_TYPE" val="i"/>
  <p:tag name="KSO_WM_UNIT_INDEX" val="8"/>
  <p:tag name="KSO_WM_BEAUTIFY_FLAG" val="#wm#"/>
  <p:tag name="KSO_WM_TAG_VERSION" val="3.0"/>
  <p:tag name="KSO_WM_UNIT_ID" val="_4*i*8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1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4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5"/>
</p:tagLst>
</file>

<file path=ppt/tags/tag42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4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3.xml><?xml version="1.0" encoding="utf-8"?>
<p:tagLst xmlns:p="http://schemas.openxmlformats.org/presentationml/2006/main">
  <p:tag name="KSO_WM_UNIT_TYPE" val="i"/>
  <p:tag name="KSO_WM_UNIT_INDEX" val="6"/>
  <p:tag name="KSO_WM_BEAUTIFY_FLAG" val="#wm#"/>
  <p:tag name="KSO_WM_TAG_VERSION" val="3.0"/>
  <p:tag name="KSO_WM_UNIT_ID" val="_4*i*6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5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4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6.xml><?xml version="1.0" encoding="utf-8"?>
<p:tagLst xmlns:p="http://schemas.openxmlformats.org/presentationml/2006/main">
  <p:tag name="KSO_WM_UNIT_TYPE" val="f"/>
  <p:tag name="KSO_WM_UNIT_SUBTYPE" val="a"/>
  <p:tag name="KSO_WM_UNIT_INDEX" val="2"/>
  <p:tag name="KSO_WM_BEAUTIFY_FLAG" val="#wm#"/>
  <p:tag name="KSO_WM_TAG_VERSION" val="3.0"/>
  <p:tag name="KSO_WM_UNIT_PRESET_TEXT" val="单击此处编辑母版文本样式&#10;第二级&#10;第三级&#10;第四级&#10;第五级"/>
  <p:tag name="KSO_WM_UNIT_ID" val="_5*f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4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0.xml><?xml version="1.0" encoding="utf-8"?>
<p:tagLst xmlns:p="http://schemas.openxmlformats.org/presentationml/2006/main">
  <p:tag name="KSO_WM_UNIT_TYPE" val="h_a"/>
  <p:tag name="KSO_WM_UNIT_INDEX" val="1_1"/>
  <p:tag name="KSO_WM_BEAUTIFY_FLAG" val="#wm#"/>
  <p:tag name="KSO_WM_TAG_VERSION" val="3.0"/>
  <p:tag name="KSO_WM_UNIT_PRESET_TEXT" val="单击此处编辑母版标题样式"/>
  <p:tag name="KSO_WM_UNIT_ID" val="_6*h_a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1.xml><?xml version="1.0" encoding="utf-8"?>
<p:tagLst xmlns:p="http://schemas.openxmlformats.org/presentationml/2006/main">
  <p:tag name="KSO_WM_UNIT_TYPE" val="h_f"/>
  <p:tag name="KSO_WM_UNIT_SUBTYPE" val="a"/>
  <p:tag name="KSO_WM_UNIT_INDEX" val="1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2.xml><?xml version="1.0" encoding="utf-8"?>
<p:tagLst xmlns:p="http://schemas.openxmlformats.org/presentationml/2006/main">
  <p:tag name="KSO_WM_UNIT_TYPE" val="h_a"/>
  <p:tag name="KSO_WM_UNIT_INDEX" val="2_1"/>
  <p:tag name="KSO_WM_BEAUTIFY_FLAG" val="#wm#"/>
  <p:tag name="KSO_WM_TAG_VERSION" val="3.0"/>
  <p:tag name="KSO_WM_UNIT_PRESET_TEXT" val="单击此处编辑母版标题样式"/>
  <p:tag name="KSO_WM_UNIT_ID" val="_6*h_a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  <p:tag name="KSO_WM_UNIT_ISCONTENTSTITLE" val="0"/>
</p:tagLst>
</file>

<file path=ppt/tags/tag53.xml><?xml version="1.0" encoding="utf-8"?>
<p:tagLst xmlns:p="http://schemas.openxmlformats.org/presentationml/2006/main">
  <p:tag name="KSO_WM_UNIT_TYPE" val="h_f"/>
  <p:tag name="KSO_WM_UNIT_SUBTYPE" val="a"/>
  <p:tag name="KSO_WM_UNIT_INDEX" val="2_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6*h_f*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"/>
</p:tagLst>
</file>

<file path=ppt/tags/tag5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6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5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6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8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59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标题"/>
  <p:tag name="KSO_WM_UNIT_ID" val="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60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1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5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PRESET_TEXT" val="单击此处编辑母版文本样式&#10;第二级&#10;第三级&#10;第四级&#10;第五级"/>
  <p:tag name="KSO_WM_UNIT_ID" val="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6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0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41"/>
</p:tagLst>
</file>

<file path=ppt/tags/tag7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</p:tagLst>
</file>

<file path=ppt/tags/tag70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编辑母版标题样式"/>
  <p:tag name="KSO_WM_UNIT_ID" val="_1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29"/>
</p:tagLst>
</file>

<file path=ppt/tags/tag74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5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7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11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8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11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7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编辑标题"/>
  <p:tag name="KSO_WM_UNIT_ID" val="_1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4"/>
</p:tagLst>
</file>

<file path=ppt/tags/tag8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单击此处编辑副标题"/>
  <p:tag name="KSO_WM_UNIT_ID" val="_11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UNIT_VALUE" val="12"/>
</p:tagLst>
</file>

<file path=ppt/tags/tag8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署名"/>
  <p:tag name="KSO_WM_UNIT_ID" val="_1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VALUE" val="10"/>
</p:tagLst>
</file>

<file path=ppt/tags/tag82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11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3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11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4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11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5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UNIT_ID" val="_0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6.xml><?xml version="1.0" encoding="utf-8"?>
<p:tagLst xmlns:p="http://schemas.openxmlformats.org/presentationml/2006/main">
  <p:tag name="KSO_WM_UNIT_TYPE" val="i"/>
  <p:tag name="KSO_WM_UNIT_INDEX" val="2"/>
  <p:tag name="KSO_WM_BEAUTIFY_FLAG" val="#wm#"/>
  <p:tag name="KSO_WM_TAG_VERSION" val="3.0"/>
  <p:tag name="KSO_WM_UNIT_ID" val="_0*i*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8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1.0"/>
  <p:tag name="KSO_WM_UNIT_PRESET_TEXT" val="单击此处编辑母版标题样式"/>
  <p:tag name="KSO_WM_UNIT_ID" val="_0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UNIT_ISCONTENTSTITLE" val="0"/>
  <p:tag name="KSO_WM_TEMPLATE_CATEGORY" val="custom"/>
  <p:tag name="KSO_WM_TEMPLATE_INDEX" val="20238590"/>
</p:tagLst>
</file>

<file path=ppt/tags/tag8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1.0"/>
  <p:tag name="KSO_WM_UNIT_PRESET_TEXT" val="单击此处编辑母版文本样式&#10;第二级&#10;第三级&#10;第四级&#10;第五级"/>
  <p:tag name="KSO_WM_UNIT_ID" val="_0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CATEGORY" val="custom"/>
  <p:tag name="KSO_WM_TEMPLATE_INDEX" val="20238590"/>
</p:tagLst>
</file>

<file path=ppt/tags/tag89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0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1.xml><?xml version="1.0" encoding="utf-8"?>
<p:tagLst xmlns:p="http://schemas.openxmlformats.org/presentationml/2006/main">
  <p:tag name="KSO_WM_UNIT_TYPE" val="i"/>
  <p:tag name="KSO_WM_UNIT_INDEX" val="3"/>
  <p:tag name="KSO_WM_BEAUTIFY_FLAG" val="#wm#"/>
  <p:tag name="KSO_WM_TAG_VERSION" val="3.0"/>
  <p:tag name="KSO_WM_UNIT_ID" val="_0*i*3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2.xml><?xml version="1.0" encoding="utf-8"?>
<p:tagLst xmlns:p="http://schemas.openxmlformats.org/presentationml/2006/main">
  <p:tag name="KSO_WM_UNIT_TYPE" val="i"/>
  <p:tag name="KSO_WM_UNIT_INDEX" val="4"/>
  <p:tag name="KSO_WM_BEAUTIFY_FLAG" val="#wm#"/>
  <p:tag name="KSO_WM_TAG_VERSION" val="3.0"/>
  <p:tag name="KSO_WM_UNIT_ID" val="_0*i*4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3.xml><?xml version="1.0" encoding="utf-8"?>
<p:tagLst xmlns:p="http://schemas.openxmlformats.org/presentationml/2006/main">
  <p:tag name="KSO_WM_UNIT_TYPE" val="i"/>
  <p:tag name="KSO_WM_UNIT_INDEX" val="5"/>
  <p:tag name="KSO_WM_BEAUTIFY_FLAG" val="#wm#"/>
  <p:tag name="KSO_WM_TAG_VERSION" val="3.0"/>
  <p:tag name="KSO_WM_UNIT_ID" val="_0*i*5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</p:tagLst>
</file>

<file path=ppt/tags/tag94.xml><?xml version="1.0" encoding="utf-8"?>
<p:tagLst xmlns:p="http://schemas.openxmlformats.org/presentationml/2006/main">
  <p:tag name="KSO_WM_TEMPLATE_SUBCATEGORY" val="29"/>
  <p:tag name="KSO_WM_TEMPLATE_COLOR_TYPE" val="0"/>
  <p:tag name="KSO_WM_TAG_VERSION" val="3.0"/>
  <p:tag name="KSO_WM_TEMPLATE_THUMBS_INDEX" val="1、9"/>
  <p:tag name="KSO_WM_BEAUTIFY_FLAG" val="#wm#"/>
  <p:tag name="KSO_WM_TEMPLATE_INDEX" val="20238590"/>
  <p:tag name="KSO_WM_TEMPLATE_CATEGORY" val="custom"/>
  <p:tag name="KSO_WM_TEMPLATE_MASTER_TYPE" val="0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20238590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38590"/>
</p:tagLst>
</file>

<file path=ppt/tags/tag9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ID" val="custom20238590_8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ISCONTENTSTITLE" val="0"/>
  <p:tag name="KSO_WM_UNIT_VALUE" val="29"/>
  <p:tag name="KSO_WM_UNIT_PRESET_TEXT" val="单击此处添加标题"/>
  <p:tag name="KSO_WM_UNIT_TEXT_TYPE" val="1"/>
</p:tagLst>
</file>

<file path=ppt/tags/tag98.xml><?xml version="1.0" encoding="utf-8"?>
<p:tagLst xmlns:p="http://schemas.openxmlformats.org/presentationml/2006/main">
  <p:tag name="KSO_WM_UNIT_TYPE" val="f"/>
  <p:tag name="KSO_WM_UNIT_SUBTYPE" val="a"/>
  <p:tag name="KSO_WM_UNIT_INDEX" val="1"/>
  <p:tag name="KSO_WM_BEAUTIFY_FLAG" val="#wm#"/>
  <p:tag name="KSO_WM_TAG_VERSION" val="3.0"/>
  <p:tag name="KSO_WM_UNIT_ID" val="custom20238590_8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8590"/>
  <p:tag name="KSO_WM_TEMPLATE_CATEGORY" val="custom"/>
  <p:tag name="KSO_WM_UNIT_VALUE" val="340"/>
  <p:tag name="KSO_WM_UNIT_PRESET_TEXT" val="单击此处添加文本"/>
  <p:tag name="KSO_WM_UNIT_TEXT_TYPE" val="1"/>
</p:tagLst>
</file>

<file path=ppt/tags/tag99.xml><?xml version="1.0" encoding="utf-8"?>
<p:tagLst xmlns:p="http://schemas.openxmlformats.org/presentationml/2006/main">
  <p:tag name="KSO_WM_SLIDE_TYPE" val="text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8590"/>
  <p:tag name="KSO_WM_TEMPLATE_CATEGORY" val="custom"/>
  <p:tag name="KSO_WM_SLIDE_INDEX" val="8"/>
  <p:tag name="KSO_WM_SLIDE_ID" val="custom20238590_8"/>
  <p:tag name="KSO_WM_TEMPLATE_MASTER_TYPE" val="0"/>
  <p:tag name="KSO_WM_SLIDE_LAYOUT" val="a_f"/>
  <p:tag name="KSO_WM_SLIDE_LAYOUT_CNT" val="1_1"/>
  <p:tag name="KSO_WM_SLIDE_SIZE" val="850*457"/>
  <p:tag name="KSO_WM_SLIDE_POSITION" val="54*28"/>
</p:tagLst>
</file>

<file path=ppt/theme/theme1.xml><?xml version="1.0" encoding="utf-8"?>
<a:theme xmlns:a="http://schemas.openxmlformats.org/drawingml/2006/main" name="简约风黑白线条职场办公">
  <a:themeElements>
    <a:clrScheme name="">
      <a:dk1>
        <a:srgbClr val="000000"/>
      </a:dk1>
      <a:lt1>
        <a:srgbClr val="FFFFFF"/>
      </a:lt1>
      <a:dk2>
        <a:srgbClr val="0A0A0A"/>
      </a:dk2>
      <a:lt2>
        <a:srgbClr val="F8F8F8"/>
      </a:lt2>
      <a:accent1>
        <a:srgbClr val="768CA4"/>
      </a:accent1>
      <a:accent2>
        <a:srgbClr val="7E809C"/>
      </a:accent2>
      <a:accent3>
        <a:srgbClr val="918199"/>
      </a:accent3>
      <a:accent4>
        <a:srgbClr val="9A9180"/>
      </a:accent4>
      <a:accent5>
        <a:srgbClr val="A68E74"/>
      </a:accent5>
      <a:accent6>
        <a:srgbClr val="A5A377"/>
      </a:accent6>
      <a:hlink>
        <a:srgbClr val="5F5F5F"/>
      </a:hlink>
      <a:folHlink>
        <a:srgbClr val="919191"/>
      </a:folHlink>
    </a:clrScheme>
    <a:fontScheme name="主题字体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1444</Words>
  <Application>WPS 演示</Application>
  <PresentationFormat>宽屏</PresentationFormat>
  <Paragraphs>69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简约风黑白线条职场办公</vt:lpstr>
      <vt:lpstr>漏洞快速定位与验证 赛题简介</vt:lpstr>
      <vt:lpstr>PowerPoint 演示文稿</vt:lpstr>
      <vt:lpstr>PowerPoint 演示文稿</vt:lpstr>
      <vt:lpstr>源代码漏洞补丁识别</vt:lpstr>
      <vt:lpstr>源代码漏洞补丁识别</vt:lpstr>
      <vt:lpstr>二进制漏洞补丁识别</vt:lpstr>
      <vt:lpstr>二进制漏洞补丁识别</vt:lpstr>
      <vt:lpstr>固件漏洞补丁识别</vt:lpstr>
      <vt:lpstr>固件漏洞补丁识别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Kery</cp:lastModifiedBy>
  <cp:revision>77</cp:revision>
  <dcterms:created xsi:type="dcterms:W3CDTF">2024-11-01T20:09:00Z</dcterms:created>
  <dcterms:modified xsi:type="dcterms:W3CDTF">2024-11-11T09:17:07Z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/>
  </property>
</Properties>
</file>