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21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</a:t>
            </a:r>
            <a:r>
              <a:rPr lang="en"/>
              <a:t> Retrack , the ultimate music search app that revolutionizes the way you </a:t>
            </a:r>
            <a:r>
              <a:rPr lang="en"/>
              <a:t>discover</a:t>
            </a:r>
            <a:r>
              <a:rPr lang="en"/>
              <a:t> your favorite tunes. With Retrack finding the perfect song, or hits by your favorite </a:t>
            </a:r>
            <a:r>
              <a:rPr lang="en"/>
              <a:t>artist</a:t>
            </a:r>
            <a:r>
              <a:rPr lang="en"/>
              <a:t> is a tap away. You can explore new genres &amp; </a:t>
            </a:r>
            <a:r>
              <a:rPr lang="en"/>
              <a:t>discover</a:t>
            </a:r>
            <a:r>
              <a:rPr lang="en"/>
              <a:t> </a:t>
            </a:r>
            <a:r>
              <a:rPr lang="en"/>
              <a:t>emerging</a:t>
            </a:r>
            <a:r>
              <a:rPr lang="en"/>
              <a:t> </a:t>
            </a:r>
            <a:r>
              <a:rPr lang="en"/>
              <a:t>artist. Retack ensures that your music journey is seamless &amp; enjoyable with a sleek interface and intuitive controls.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3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1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1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1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2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9" name="Google Shape;429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1" name="Google Shape;47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mc:AlternateContent>
    <mc:Choice Requires="p14">
      <p:transition spd="slow" p14:dur="14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ycomplex.github.io/enigmatic_syntax_re-tracke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ycomplex.github.io/enigmatic_syntax_re-tracked" TargetMode="External"/><Relationship Id="rId4" Type="http://schemas.openxmlformats.org/officeDocument/2006/relationships/hyperlink" Target="https://github.com/MyComplex/enigmatic_syntax_re-track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6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re:Tracked</a:t>
            </a:r>
            <a:endParaRPr/>
          </a:p>
        </p:txBody>
      </p:sp>
      <p:sp>
        <p:nvSpPr>
          <p:cNvPr id="477" name="Google Shape;477;p26"/>
          <p:cNvSpPr txBox="1"/>
          <p:nvPr/>
        </p:nvSpPr>
        <p:spPr>
          <a:xfrm>
            <a:off x="511425" y="3170850"/>
            <a:ext cx="713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A project by the Enigmatic Syntax team:</a:t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Jesus Santos</a:t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Jackson Hilton</a:t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Lidell Montague</a:t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Jason Gabianelli</a:t>
            </a:r>
            <a:endParaRPr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488" name="Google Shape;488;p28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Description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Interactive search tool for music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Creating </a:t>
            </a:r>
            <a:r>
              <a:rPr lang="en" sz="1400"/>
              <a:t>one</a:t>
            </a:r>
            <a:r>
              <a:rPr lang="en" sz="1400"/>
              <a:t> page to </a:t>
            </a:r>
            <a:r>
              <a:rPr lang="en" sz="1400"/>
              <a:t>discover</a:t>
            </a:r>
            <a:r>
              <a:rPr lang="en" sz="1400"/>
              <a:t> more about songs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Explore lyrics, albums, other forms of the song, and more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Motivation for development?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Design a way to explore the music we all love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 four of us have a love for music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Mixing our new skills with an artform that everyone can </a:t>
            </a:r>
            <a:r>
              <a:rPr lang="en" sz="1400"/>
              <a:t>appreciate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story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AS A user on the web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 WANT to learn more about and explore a song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 THAT I can become more knowledgeable about it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494" name="Google Shape;494;p29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Technologies:</a:t>
            </a:r>
            <a:r>
              <a:rPr lang="en" sz="1400"/>
              <a:t> Foundation CSS framework, Swiper.js libraries, Font Awesome icons, Google fonts, and of course HTML, CSS, and JavaScript. Oh, and the Bucky CORS proxy.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Tasks and roles:</a:t>
            </a:r>
            <a:r>
              <a:rPr lang="en" sz="1400"/>
              <a:t> Jackson- API development, CSS editing, HTML work. Jesus- Team Leader, Repo Coordinator, JS/</a:t>
            </a:r>
            <a:r>
              <a:rPr lang="en" sz="1400"/>
              <a:t>API development, CSS editing, HTML work.</a:t>
            </a:r>
            <a:r>
              <a:rPr lang="en" sz="1400"/>
              <a:t> Jason- Local </a:t>
            </a:r>
            <a:r>
              <a:rPr lang="en" sz="1400"/>
              <a:t>Storage</a:t>
            </a:r>
            <a:r>
              <a:rPr lang="en" sz="1400"/>
              <a:t> interactivity. LiDell- API development.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Difficulties:</a:t>
            </a:r>
            <a:r>
              <a:rPr lang="en" sz="1400"/>
              <a:t> CORS became a hurdle to just about everything we wanted to do with the APIs we chose. </a:t>
            </a:r>
            <a:r>
              <a:rPr lang="en" sz="1400"/>
              <a:t>Published music APIs of quality required more advanced/involved access and authentication, e.g., OAuth, id &amp; key, etc. Coordinating team meets outside of class hours. Coding task assignments (regular branch pushes for review and merge)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/>
              <a:t>Successes:</a:t>
            </a:r>
            <a:r>
              <a:rPr lang="en" sz="1400"/>
              <a:t> Clean, responsive and dynamic UI. The initial functionality for the app works.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505" name="Google Shape;505;p31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Become more familiar with authentication methods and integrate them.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Finish the integration of other APIs for “Watch”, “Listen”, and “Buy” icons and album artwork.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Complete the search history feature.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Improve UI and correct some rendering and functionality issues that are present.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Improve accessibility and responsiveness.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Ensure the application abides by copyright law, regulatory statutes, and API use agreements.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Create search button on results page as well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511" name="Google Shape;511;p32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Deployed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GitHub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