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1: Go Fundamentals for Beginners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Derived Types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arr := [3]int{1, 2, 3}</a:t>
            </a:r>
          </a:p>
          <a:p>
            <a:r>
              <a:t>slice := []int{4, 5, 6}</a:t>
            </a:r>
          </a:p>
          <a:p>
            <a:r>
              <a:t>m := map[string]int{"one": 1, "two": 2}</a:t>
            </a:r>
          </a:p>
          <a:p>
            <a:r>
              <a:t>type Person struct {</a:t>
            </a:r>
          </a:p>
          <a:p>
            <a:r>
              <a:t>  Name string</a:t>
            </a:r>
          </a:p>
          <a:p>
            <a:r>
              <a:t>  Age int</a:t>
            </a:r>
          </a:p>
          <a:p>
            <a:r>
              <a:t>}</a:t>
            </a:r>
          </a:p>
          <a:p>
            <a:r>
              <a:t>p := Person{"John", 30}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Types: nil &amp; 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var ptr *int = nil</a:t>
            </a:r>
          </a:p>
          <a:p>
            <a:r>
              <a:t>var m map[string]int = nil</a:t>
            </a:r>
          </a:p>
          <a:p>
            <a:r>
              <a:t>var fn func() = nil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func add(x int, y int) int {</a:t>
            </a:r>
          </a:p>
          <a:p>
            <a:r>
              <a:t>    return x + y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Conditionals (if, switch)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if x &gt; 10 {</a:t>
            </a:r>
          </a:p>
          <a:p>
            <a:r>
              <a:t> fmt.Println("Big")</a:t>
            </a:r>
          </a:p>
          <a:p>
            <a:r>
              <a:t>} else {</a:t>
            </a:r>
          </a:p>
          <a:p>
            <a:r>
              <a:t> fmt.Println("Small")</a:t>
            </a:r>
          </a:p>
          <a:p>
            <a:r>
              <a:t>}</a:t>
            </a:r>
          </a:p>
          <a:p/>
          <a:p>
            <a:r>
              <a:t>switch x {</a:t>
            </a:r>
          </a:p>
          <a:p>
            <a:r>
              <a:t>case 1:</a:t>
            </a:r>
          </a:p>
          <a:p>
            <a:r>
              <a:t> fmt.Println("One")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 (for, range)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for i := 0; i &lt; 5; i++ {</a:t>
            </a:r>
          </a:p>
          <a:p>
            <a:r>
              <a:t> fmt.Println(i) }</a:t>
            </a:r>
          </a:p>
          <a:p/>
          <a:p>
            <a:r>
              <a:t>nums := []int{1,2,3}</a:t>
            </a:r>
          </a:p>
          <a:p>
            <a:r>
              <a:t>for _, num := range nums {</a:t>
            </a:r>
          </a:p>
          <a:p>
            <a:r>
              <a:t> fmt.Println(num) 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var arr [3]int = [3]int{1, 2, 3}</a:t>
            </a:r>
          </a:p>
          <a:p>
            <a:r>
              <a:t>fmt.Println(arr[0])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s := []int{1, 2, 3}</a:t>
            </a:r>
          </a:p>
          <a:p>
            <a:r>
              <a:t>s = append(s, 4)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m := map[string]int{"a": 1, "b": 2}</a:t>
            </a:r>
          </a:p>
          <a:p>
            <a:r>
              <a:t>fmt.Println(m["a"])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Structs and Field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type User struct {</a:t>
            </a:r>
          </a:p>
          <a:p>
            <a:r>
              <a:t> Name string `json:"name"`</a:t>
            </a:r>
          </a:p>
          <a:p>
            <a:r>
              <a:t> Age int `json:"age"`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vs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type Circle struct {</a:t>
            </a:r>
          </a:p>
          <a:p>
            <a:r>
              <a:t> Radius float64</a:t>
            </a:r>
          </a:p>
          <a:p>
            <a:r>
              <a:t>}</a:t>
            </a:r>
          </a:p>
          <a:p/>
          <a:p>
            <a:r>
              <a:t>func (c Circle) Area() float64 {</a:t>
            </a:r>
          </a:p>
          <a:p>
            <a:r>
              <a:t> return 3.14 * c.Radius * c.Radius 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and Why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Created at Google in 2009</a:t>
            </a:r>
          </a:p>
          <a:p>
            <a:r>
              <a:t>- Designed for simplicity, speed, and efficiency</a:t>
            </a:r>
          </a:p>
          <a:p>
            <a:r>
              <a:t>- Great for backend services and cloud-native apps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Embedded Structs (Inheritance-like)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type Animal struct {</a:t>
            </a:r>
          </a:p>
          <a:p>
            <a:r>
              <a:t> Name string</a:t>
            </a:r>
          </a:p>
          <a:p>
            <a:r>
              <a:t>}</a:t>
            </a:r>
          </a:p>
          <a:p>
            <a:r>
              <a:t>type Dog struct {</a:t>
            </a:r>
          </a:p>
          <a:p>
            <a:r>
              <a:t> Animal</a:t>
            </a:r>
          </a:p>
          <a:p>
            <a:r>
              <a:t> Breed string</a:t>
            </a:r>
          </a:p>
          <a:p>
            <a:r>
              <a:t>}</a:t>
            </a:r>
          </a:p>
          <a:p>
            <a:r>
              <a:t>d := Dog{Animal: Animal{Name: "Rex"}, Breed: "Bulldog"}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Pointers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x := 10</a:t>
            </a:r>
          </a:p>
          <a:p>
            <a:r>
              <a:t>p := &amp;x</a:t>
            </a:r>
          </a:p>
          <a:p>
            <a:r>
              <a:t>fmt.Println(*p)</a:t>
            </a:r>
          </a:p>
          <a:p>
            <a:r>
              <a:t>*p = 20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Pass-by-Value vs 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func modify(val int) {</a:t>
            </a:r>
          </a:p>
          <a:p>
            <a:r>
              <a:t> val = 100 }</a:t>
            </a:r>
          </a:p>
          <a:p>
            <a:r>
              <a:t>func modifyRef(ptr *int) {</a:t>
            </a:r>
          </a:p>
          <a:p>
            <a:r>
              <a:t> *ptr = 100 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 vs Other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Compiled and statically typed</a:t>
            </a:r>
          </a:p>
          <a:p>
            <a:r>
              <a:t>- Python: dynamic typing, slower but more flexible</a:t>
            </a:r>
          </a:p>
          <a:p>
            <a:r>
              <a:t>- Java: verbose, heavier setup</a:t>
            </a:r>
          </a:p>
          <a:p>
            <a:r>
              <a:t>- Go: clean syntax, built-in concurrency, faster compilation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Download from https://golang.org/dl</a:t>
            </a:r>
          </a:p>
          <a:p>
            <a:r>
              <a:t>- Install and set up environment variables</a:t>
            </a:r>
          </a:p>
          <a:p>
            <a:r>
              <a:t>- Verify installation: `go version`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Workspace and GOPATH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GOPATH is legacy workspace structure</a:t>
            </a:r>
          </a:p>
          <a:p>
            <a:r>
              <a:t>- Go source code is organized as:</a:t>
            </a:r>
          </a:p>
          <a:p>
            <a:r>
              <a:t>  GOPATH/src/project</a:t>
            </a:r>
          </a:p>
          <a:p>
            <a:r>
              <a:t>- Use `go env` to inspect GOPATH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 Modules is the modern dependency system</a:t>
            </a:r>
          </a:p>
          <a:p>
            <a:r>
              <a:t>- `go mod init &lt;module-name&gt;`</a:t>
            </a:r>
          </a:p>
          <a:p>
            <a:r>
              <a:t>- `go mod tidy` for cleaning deps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package main</a:t>
            </a:r>
          </a:p>
          <a:p>
            <a:r>
              <a:t>import "fmt"</a:t>
            </a:r>
          </a:p>
          <a:p>
            <a:r>
              <a:t>func main() {</a:t>
            </a:r>
          </a:p>
          <a:p>
            <a:r>
              <a:t>    fmt.Println("Hello, World!")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```go</a:t>
            </a:r>
          </a:p>
          <a:p>
            <a:r>
              <a:t>var a int = 10</a:t>
            </a:r>
          </a:p>
          <a:p>
            <a:r>
              <a:t>b := 20 // short declaration</a:t>
            </a:r>
          </a:p>
          <a:p>
            <a:r>
              <a:t>const Pi = 3.14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 Data Types (with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**Basic Types**</a:t>
            </a:r>
          </a:p>
          <a:p>
            <a:r>
              <a:t>- int, float64, bool, string, byte, rune</a:t>
            </a:r>
          </a:p>
          <a:p>
            <a:r>
              <a:t>```go</a:t>
            </a:r>
          </a:p>
          <a:p>
            <a:r>
              <a:t>var a int = 42</a:t>
            </a:r>
          </a:p>
          <a:p>
            <a:r>
              <a:t>var b float64 = 3.14</a:t>
            </a:r>
          </a:p>
          <a:p>
            <a:r>
              <a:t>var c bool = true</a:t>
            </a:r>
          </a:p>
          <a:p>
            <a:r>
              <a:t>var d string = "hello"</a:t>
            </a:r>
          </a:p>
          <a:p>
            <a:r>
              <a:t>var e rune = '世'</a:t>
            </a:r>
          </a:p>
          <a:p>
            <a:r>
              <a:t>var f byte = 'A'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